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8.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0.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1.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2.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3.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6.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8.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9.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20.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21.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22.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23.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theme/theme24.xml" ContentType="application/vnd.openxmlformats-officedocument.theme+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25.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26.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27.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28.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29.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7361" r:id="rId1"/>
    <p:sldMasterId id="2147511550" r:id="rId2"/>
    <p:sldMasterId id="2147511650" r:id="rId3"/>
    <p:sldMasterId id="2147512049" r:id="rId4"/>
    <p:sldMasterId id="2147512124" r:id="rId5"/>
    <p:sldMasterId id="2147512412" r:id="rId6"/>
    <p:sldMasterId id="2147512522" r:id="rId7"/>
    <p:sldMasterId id="2147512684" r:id="rId8"/>
    <p:sldMasterId id="2147512719" r:id="rId9"/>
    <p:sldMasterId id="2147512735" r:id="rId10"/>
    <p:sldMasterId id="2147512747" r:id="rId11"/>
    <p:sldMasterId id="2147512773" r:id="rId12"/>
    <p:sldMasterId id="2147512812" r:id="rId13"/>
    <p:sldMasterId id="2147512853" r:id="rId14"/>
    <p:sldMasterId id="2147512859" r:id="rId15"/>
    <p:sldMasterId id="2147512899" r:id="rId16"/>
    <p:sldMasterId id="2147512937" r:id="rId17"/>
    <p:sldMasterId id="2147512967" r:id="rId18"/>
    <p:sldMasterId id="2147512981" r:id="rId19"/>
    <p:sldMasterId id="2147512998" r:id="rId20"/>
    <p:sldMasterId id="2147513012" r:id="rId21"/>
    <p:sldMasterId id="2147513047" r:id="rId22"/>
    <p:sldMasterId id="2147513084" r:id="rId23"/>
    <p:sldMasterId id="2147513159" r:id="rId24"/>
    <p:sldMasterId id="2147513194" r:id="rId25"/>
    <p:sldMasterId id="2147513225" r:id="rId26"/>
    <p:sldMasterId id="2147513246" r:id="rId27"/>
    <p:sldMasterId id="2147513259" r:id="rId28"/>
    <p:sldMasterId id="2147513272" r:id="rId29"/>
    <p:sldMasterId id="2147513285" r:id="rId30"/>
  </p:sldMasterIdLst>
  <p:notesMasterIdLst>
    <p:notesMasterId r:id="rId146"/>
  </p:notesMasterIdLst>
  <p:handoutMasterIdLst>
    <p:handoutMasterId r:id="rId147"/>
  </p:handoutMasterIdLst>
  <p:sldIdLst>
    <p:sldId id="256" r:id="rId31"/>
    <p:sldId id="259" r:id="rId32"/>
    <p:sldId id="575" r:id="rId33"/>
    <p:sldId id="5253" r:id="rId34"/>
    <p:sldId id="2142533466" r:id="rId35"/>
    <p:sldId id="2142533483" r:id="rId36"/>
    <p:sldId id="2142533484" r:id="rId37"/>
    <p:sldId id="5344" r:id="rId38"/>
    <p:sldId id="141168373" r:id="rId39"/>
    <p:sldId id="2142533488" r:id="rId40"/>
    <p:sldId id="2142532515" r:id="rId41"/>
    <p:sldId id="1137" r:id="rId42"/>
    <p:sldId id="2142531751" r:id="rId43"/>
    <p:sldId id="2142531752" r:id="rId44"/>
    <p:sldId id="2274" r:id="rId45"/>
    <p:sldId id="2142533491" r:id="rId46"/>
    <p:sldId id="2277" r:id="rId47"/>
    <p:sldId id="2279" r:id="rId48"/>
    <p:sldId id="2395" r:id="rId49"/>
    <p:sldId id="5330" r:id="rId50"/>
    <p:sldId id="2142533489" r:id="rId51"/>
    <p:sldId id="2142533486" r:id="rId52"/>
    <p:sldId id="2142533485" r:id="rId53"/>
    <p:sldId id="5221" r:id="rId54"/>
    <p:sldId id="2142533490" r:id="rId55"/>
    <p:sldId id="5339" r:id="rId56"/>
    <p:sldId id="258" r:id="rId57"/>
    <p:sldId id="5343" r:id="rId58"/>
    <p:sldId id="2045" r:id="rId59"/>
    <p:sldId id="2142533492" r:id="rId60"/>
    <p:sldId id="2044" r:id="rId61"/>
    <p:sldId id="5216" r:id="rId62"/>
    <p:sldId id="1445" r:id="rId63"/>
    <p:sldId id="1446" r:id="rId64"/>
    <p:sldId id="1458" r:id="rId65"/>
    <p:sldId id="1457" r:id="rId66"/>
    <p:sldId id="2455" r:id="rId67"/>
    <p:sldId id="2142533493" r:id="rId68"/>
    <p:sldId id="2142533496" r:id="rId69"/>
    <p:sldId id="2142533498" r:id="rId70"/>
    <p:sldId id="2142533511" r:id="rId71"/>
    <p:sldId id="2142533458" r:id="rId72"/>
    <p:sldId id="1666" r:id="rId73"/>
    <p:sldId id="2142533463" r:id="rId74"/>
    <p:sldId id="2142533508" r:id="rId75"/>
    <p:sldId id="1081" r:id="rId76"/>
    <p:sldId id="2142533442" r:id="rId77"/>
    <p:sldId id="2142533465" r:id="rId78"/>
    <p:sldId id="2142533506" r:id="rId79"/>
    <p:sldId id="594" r:id="rId80"/>
    <p:sldId id="2142533497" r:id="rId81"/>
    <p:sldId id="2142533500" r:id="rId82"/>
    <p:sldId id="5263" r:id="rId83"/>
    <p:sldId id="5381" r:id="rId84"/>
    <p:sldId id="5384" r:id="rId85"/>
    <p:sldId id="5419" r:id="rId86"/>
    <p:sldId id="5385" r:id="rId87"/>
    <p:sldId id="5386" r:id="rId88"/>
    <p:sldId id="5426" r:id="rId89"/>
    <p:sldId id="5427" r:id="rId90"/>
    <p:sldId id="5387" r:id="rId91"/>
    <p:sldId id="2142533510" r:id="rId92"/>
    <p:sldId id="5428" r:id="rId93"/>
    <p:sldId id="5389" r:id="rId94"/>
    <p:sldId id="5429" r:id="rId95"/>
    <p:sldId id="5430" r:id="rId96"/>
    <p:sldId id="5431" r:id="rId97"/>
    <p:sldId id="5391" r:id="rId98"/>
    <p:sldId id="5433" r:id="rId99"/>
    <p:sldId id="5434" r:id="rId100"/>
    <p:sldId id="5346" r:id="rId101"/>
    <p:sldId id="5353" r:id="rId102"/>
    <p:sldId id="5413" r:id="rId103"/>
    <p:sldId id="5435" r:id="rId104"/>
    <p:sldId id="5440" r:id="rId105"/>
    <p:sldId id="5415" r:id="rId106"/>
    <p:sldId id="5395" r:id="rId107"/>
    <p:sldId id="5416" r:id="rId108"/>
    <p:sldId id="5358" r:id="rId109"/>
    <p:sldId id="5359" r:id="rId110"/>
    <p:sldId id="5421" r:id="rId111"/>
    <p:sldId id="5417" r:id="rId112"/>
    <p:sldId id="5422" r:id="rId113"/>
    <p:sldId id="5423" r:id="rId114"/>
    <p:sldId id="5424" r:id="rId115"/>
    <p:sldId id="2142533501" r:id="rId116"/>
    <p:sldId id="5361" r:id="rId117"/>
    <p:sldId id="2142533502" r:id="rId118"/>
    <p:sldId id="5215" r:id="rId119"/>
    <p:sldId id="2142533503" r:id="rId120"/>
    <p:sldId id="9989" r:id="rId121"/>
    <p:sldId id="5436" r:id="rId122"/>
    <p:sldId id="2142533509" r:id="rId123"/>
    <p:sldId id="5437" r:id="rId124"/>
    <p:sldId id="5352" r:id="rId125"/>
    <p:sldId id="5438" r:id="rId126"/>
    <p:sldId id="5354" r:id="rId127"/>
    <p:sldId id="5439" r:id="rId128"/>
    <p:sldId id="5355" r:id="rId129"/>
    <p:sldId id="5418" r:id="rId130"/>
    <p:sldId id="2142533495" r:id="rId131"/>
    <p:sldId id="5228" r:id="rId132"/>
    <p:sldId id="5313" r:id="rId133"/>
    <p:sldId id="2177" r:id="rId134"/>
    <p:sldId id="1450" r:id="rId135"/>
    <p:sldId id="2598" r:id="rId136"/>
    <p:sldId id="2459" r:id="rId137"/>
    <p:sldId id="2582" r:id="rId138"/>
    <p:sldId id="5399" r:id="rId139"/>
    <p:sldId id="2447" r:id="rId140"/>
    <p:sldId id="1354" r:id="rId141"/>
    <p:sldId id="5320" r:id="rId142"/>
    <p:sldId id="141168374" r:id="rId143"/>
    <p:sldId id="141168205" r:id="rId144"/>
    <p:sldId id="5334" r:id="rId145"/>
  </p:sldIdLst>
  <p:sldSz cx="12192000" cy="6858000"/>
  <p:notesSz cx="6997700" cy="9283700"/>
  <p:defaultTextStyle>
    <a:defPPr>
      <a:defRPr lang="en-GB"/>
    </a:defPPr>
    <a:lvl1pPr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n Boxall" initials="AB" lastIdx="3" clrIdx="0"/>
  <p:cmAuthor id="2" name="Reginaldo Barosa" initials="RB" lastIdx="1" clrIdx="1">
    <p:extLst>
      <p:ext uri="{19B8F6BF-5375-455C-9EA6-DF929625EA0E}">
        <p15:presenceInfo xmlns:p15="http://schemas.microsoft.com/office/powerpoint/2012/main" userId="S::rbarosa@us.ibm.com::8a75ba76-0591-4f59-b12e-c4b81450ad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1E439B"/>
    <a:srgbClr val="0000FF"/>
    <a:srgbClr val="E585E0"/>
    <a:srgbClr val="FF9900"/>
    <a:srgbClr val="0099FF"/>
    <a:srgbClr val="008000"/>
    <a:srgbClr val="ED7D31"/>
    <a:srgbClr val="4472C4"/>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64" autoAdjust="0"/>
    <p:restoredTop sz="94588" autoAdjust="0"/>
  </p:normalViewPr>
  <p:slideViewPr>
    <p:cSldViewPr>
      <p:cViewPr varScale="1">
        <p:scale>
          <a:sx n="76" d="100"/>
          <a:sy n="76" d="100"/>
        </p:scale>
        <p:origin x="164" y="64"/>
      </p:cViewPr>
      <p:guideLst>
        <p:guide orient="horz" pos="2160"/>
        <p:guide pos="3840"/>
      </p:guideLst>
    </p:cSldViewPr>
  </p:slideViewPr>
  <p:outlineViewPr>
    <p:cViewPr varScale="1">
      <p:scale>
        <a:sx n="170" d="200"/>
        <a:sy n="170" d="200"/>
      </p:scale>
      <p:origin x="-780" y="-84"/>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71" d="100"/>
          <a:sy n="71" d="100"/>
        </p:scale>
        <p:origin x="304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7.xml"/><Relationship Id="rId21" Type="http://schemas.openxmlformats.org/officeDocument/2006/relationships/slideMaster" Target="slideMasters/slideMaster21.xml"/><Relationship Id="rId42" Type="http://schemas.openxmlformats.org/officeDocument/2006/relationships/slide" Target="slides/slide12.xml"/><Relationship Id="rId63" Type="http://schemas.openxmlformats.org/officeDocument/2006/relationships/slide" Target="slides/slide33.xml"/><Relationship Id="rId84" Type="http://schemas.openxmlformats.org/officeDocument/2006/relationships/slide" Target="slides/slide54.xml"/><Relationship Id="rId138" Type="http://schemas.openxmlformats.org/officeDocument/2006/relationships/slide" Target="slides/slide108.xml"/><Relationship Id="rId107" Type="http://schemas.openxmlformats.org/officeDocument/2006/relationships/slide" Target="slides/slide77.xml"/><Relationship Id="rId11" Type="http://schemas.openxmlformats.org/officeDocument/2006/relationships/slideMaster" Target="slideMasters/slideMaster11.xml"/><Relationship Id="rId32" Type="http://schemas.openxmlformats.org/officeDocument/2006/relationships/slide" Target="slides/slide2.xml"/><Relationship Id="rId53" Type="http://schemas.openxmlformats.org/officeDocument/2006/relationships/slide" Target="slides/slide23.xml"/><Relationship Id="rId74" Type="http://schemas.openxmlformats.org/officeDocument/2006/relationships/slide" Target="slides/slide44.xml"/><Relationship Id="rId128" Type="http://schemas.openxmlformats.org/officeDocument/2006/relationships/slide" Target="slides/slide98.xml"/><Relationship Id="rId149" Type="http://schemas.openxmlformats.org/officeDocument/2006/relationships/presProps" Target="presProps.xml"/><Relationship Id="rId5" Type="http://schemas.openxmlformats.org/officeDocument/2006/relationships/slideMaster" Target="slideMasters/slideMaster5.xml"/><Relationship Id="rId95" Type="http://schemas.openxmlformats.org/officeDocument/2006/relationships/slide" Target="slides/slide6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3.xml"/><Relationship Id="rId48" Type="http://schemas.openxmlformats.org/officeDocument/2006/relationships/slide" Target="slides/slide18.xml"/><Relationship Id="rId64" Type="http://schemas.openxmlformats.org/officeDocument/2006/relationships/slide" Target="slides/slide34.xml"/><Relationship Id="rId69" Type="http://schemas.openxmlformats.org/officeDocument/2006/relationships/slide" Target="slides/slide39.xml"/><Relationship Id="rId113" Type="http://schemas.openxmlformats.org/officeDocument/2006/relationships/slide" Target="slides/slide83.xml"/><Relationship Id="rId118" Type="http://schemas.openxmlformats.org/officeDocument/2006/relationships/slide" Target="slides/slide88.xml"/><Relationship Id="rId134" Type="http://schemas.openxmlformats.org/officeDocument/2006/relationships/slide" Target="slides/slide104.xml"/><Relationship Id="rId139" Type="http://schemas.openxmlformats.org/officeDocument/2006/relationships/slide" Target="slides/slide109.xml"/><Relationship Id="rId80" Type="http://schemas.openxmlformats.org/officeDocument/2006/relationships/slide" Target="slides/slide50.xml"/><Relationship Id="rId85" Type="http://schemas.openxmlformats.org/officeDocument/2006/relationships/slide" Target="slides/slide55.xml"/><Relationship Id="rId150"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3.xml"/><Relationship Id="rId38" Type="http://schemas.openxmlformats.org/officeDocument/2006/relationships/slide" Target="slides/slide8.xml"/><Relationship Id="rId59" Type="http://schemas.openxmlformats.org/officeDocument/2006/relationships/slide" Target="slides/slide29.xml"/><Relationship Id="rId103" Type="http://schemas.openxmlformats.org/officeDocument/2006/relationships/slide" Target="slides/slide73.xml"/><Relationship Id="rId108" Type="http://schemas.openxmlformats.org/officeDocument/2006/relationships/slide" Target="slides/slide78.xml"/><Relationship Id="rId124" Type="http://schemas.openxmlformats.org/officeDocument/2006/relationships/slide" Target="slides/slide94.xml"/><Relationship Id="rId129" Type="http://schemas.openxmlformats.org/officeDocument/2006/relationships/slide" Target="slides/slide99.xml"/><Relationship Id="rId54" Type="http://schemas.openxmlformats.org/officeDocument/2006/relationships/slide" Target="slides/slide24.xml"/><Relationship Id="rId70" Type="http://schemas.openxmlformats.org/officeDocument/2006/relationships/slide" Target="slides/slide40.xml"/><Relationship Id="rId75" Type="http://schemas.openxmlformats.org/officeDocument/2006/relationships/slide" Target="slides/slide45.xml"/><Relationship Id="rId91" Type="http://schemas.openxmlformats.org/officeDocument/2006/relationships/slide" Target="slides/slide61.xml"/><Relationship Id="rId96" Type="http://schemas.openxmlformats.org/officeDocument/2006/relationships/slide" Target="slides/slide66.xml"/><Relationship Id="rId140" Type="http://schemas.openxmlformats.org/officeDocument/2006/relationships/slide" Target="slides/slide110.xml"/><Relationship Id="rId145" Type="http://schemas.openxmlformats.org/officeDocument/2006/relationships/slide" Target="slides/slide11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9.xml"/><Relationship Id="rId114" Type="http://schemas.openxmlformats.org/officeDocument/2006/relationships/slide" Target="slides/slide84.xml"/><Relationship Id="rId119" Type="http://schemas.openxmlformats.org/officeDocument/2006/relationships/slide" Target="slides/slide89.xml"/><Relationship Id="rId44" Type="http://schemas.openxmlformats.org/officeDocument/2006/relationships/slide" Target="slides/slide14.xml"/><Relationship Id="rId60" Type="http://schemas.openxmlformats.org/officeDocument/2006/relationships/slide" Target="slides/slide30.xml"/><Relationship Id="rId65" Type="http://schemas.openxmlformats.org/officeDocument/2006/relationships/slide" Target="slides/slide35.xml"/><Relationship Id="rId81" Type="http://schemas.openxmlformats.org/officeDocument/2006/relationships/slide" Target="slides/slide51.xml"/><Relationship Id="rId86" Type="http://schemas.openxmlformats.org/officeDocument/2006/relationships/slide" Target="slides/slide56.xml"/><Relationship Id="rId130" Type="http://schemas.openxmlformats.org/officeDocument/2006/relationships/slide" Target="slides/slide100.xml"/><Relationship Id="rId135" Type="http://schemas.openxmlformats.org/officeDocument/2006/relationships/slide" Target="slides/slide105.xml"/><Relationship Id="rId151"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9.xml"/><Relationship Id="rId109" Type="http://schemas.openxmlformats.org/officeDocument/2006/relationships/slide" Target="slides/slide79.xml"/><Relationship Id="rId34" Type="http://schemas.openxmlformats.org/officeDocument/2006/relationships/slide" Target="slides/slide4.xml"/><Relationship Id="rId50" Type="http://schemas.openxmlformats.org/officeDocument/2006/relationships/slide" Target="slides/slide20.xml"/><Relationship Id="rId55" Type="http://schemas.openxmlformats.org/officeDocument/2006/relationships/slide" Target="slides/slide25.xml"/><Relationship Id="rId76" Type="http://schemas.openxmlformats.org/officeDocument/2006/relationships/slide" Target="slides/slide46.xml"/><Relationship Id="rId97" Type="http://schemas.openxmlformats.org/officeDocument/2006/relationships/slide" Target="slides/slide67.xml"/><Relationship Id="rId104" Type="http://schemas.openxmlformats.org/officeDocument/2006/relationships/slide" Target="slides/slide74.xml"/><Relationship Id="rId120" Type="http://schemas.openxmlformats.org/officeDocument/2006/relationships/slide" Target="slides/slide90.xml"/><Relationship Id="rId125" Type="http://schemas.openxmlformats.org/officeDocument/2006/relationships/slide" Target="slides/slide95.xml"/><Relationship Id="rId141" Type="http://schemas.openxmlformats.org/officeDocument/2006/relationships/slide" Target="slides/slide111.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41.xml"/><Relationship Id="rId92"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0.xml"/><Relationship Id="rId45" Type="http://schemas.openxmlformats.org/officeDocument/2006/relationships/slide" Target="slides/slide15.xml"/><Relationship Id="rId66" Type="http://schemas.openxmlformats.org/officeDocument/2006/relationships/slide" Target="slides/slide36.xml"/><Relationship Id="rId87" Type="http://schemas.openxmlformats.org/officeDocument/2006/relationships/slide" Target="slides/slide57.xml"/><Relationship Id="rId110" Type="http://schemas.openxmlformats.org/officeDocument/2006/relationships/slide" Target="slides/slide80.xml"/><Relationship Id="rId115" Type="http://schemas.openxmlformats.org/officeDocument/2006/relationships/slide" Target="slides/slide85.xml"/><Relationship Id="rId131" Type="http://schemas.openxmlformats.org/officeDocument/2006/relationships/slide" Target="slides/slide101.xml"/><Relationship Id="rId136" Type="http://schemas.openxmlformats.org/officeDocument/2006/relationships/slide" Target="slides/slide106.xml"/><Relationship Id="rId61" Type="http://schemas.openxmlformats.org/officeDocument/2006/relationships/slide" Target="slides/slide31.xml"/><Relationship Id="rId82" Type="http://schemas.openxmlformats.org/officeDocument/2006/relationships/slide" Target="slides/slide52.xml"/><Relationship Id="rId152"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5.xml"/><Relationship Id="rId56" Type="http://schemas.openxmlformats.org/officeDocument/2006/relationships/slide" Target="slides/slide26.xml"/><Relationship Id="rId77" Type="http://schemas.openxmlformats.org/officeDocument/2006/relationships/slide" Target="slides/slide47.xml"/><Relationship Id="rId100" Type="http://schemas.openxmlformats.org/officeDocument/2006/relationships/slide" Target="slides/slide70.xml"/><Relationship Id="rId105" Type="http://schemas.openxmlformats.org/officeDocument/2006/relationships/slide" Target="slides/slide75.xml"/><Relationship Id="rId126" Type="http://schemas.openxmlformats.org/officeDocument/2006/relationships/slide" Target="slides/slide96.xml"/><Relationship Id="rId14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21.xml"/><Relationship Id="rId72" Type="http://schemas.openxmlformats.org/officeDocument/2006/relationships/slide" Target="slides/slide42.xml"/><Relationship Id="rId93" Type="http://schemas.openxmlformats.org/officeDocument/2006/relationships/slide" Target="slides/slide63.xml"/><Relationship Id="rId98" Type="http://schemas.openxmlformats.org/officeDocument/2006/relationships/slide" Target="slides/slide68.xml"/><Relationship Id="rId121" Type="http://schemas.openxmlformats.org/officeDocument/2006/relationships/slide" Target="slides/slide91.xml"/><Relationship Id="rId142" Type="http://schemas.openxmlformats.org/officeDocument/2006/relationships/slide" Target="slides/slide112.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6.xml"/><Relationship Id="rId67" Type="http://schemas.openxmlformats.org/officeDocument/2006/relationships/slide" Target="slides/slide37.xml"/><Relationship Id="rId116" Type="http://schemas.openxmlformats.org/officeDocument/2006/relationships/slide" Target="slides/slide86.xml"/><Relationship Id="rId137" Type="http://schemas.openxmlformats.org/officeDocument/2006/relationships/slide" Target="slides/slide107.xml"/><Relationship Id="rId20" Type="http://schemas.openxmlformats.org/officeDocument/2006/relationships/slideMaster" Target="slideMasters/slideMaster20.xml"/><Relationship Id="rId41" Type="http://schemas.openxmlformats.org/officeDocument/2006/relationships/slide" Target="slides/slide11.xml"/><Relationship Id="rId62" Type="http://schemas.openxmlformats.org/officeDocument/2006/relationships/slide" Target="slides/slide32.xml"/><Relationship Id="rId83" Type="http://schemas.openxmlformats.org/officeDocument/2006/relationships/slide" Target="slides/slide53.xml"/><Relationship Id="rId88" Type="http://schemas.openxmlformats.org/officeDocument/2006/relationships/slide" Target="slides/slide58.xml"/><Relationship Id="rId111" Type="http://schemas.openxmlformats.org/officeDocument/2006/relationships/slide" Target="slides/slide81.xml"/><Relationship Id="rId132" Type="http://schemas.openxmlformats.org/officeDocument/2006/relationships/slide" Target="slides/slide102.xml"/><Relationship Id="rId15" Type="http://schemas.openxmlformats.org/officeDocument/2006/relationships/slideMaster" Target="slideMasters/slideMaster15.xml"/><Relationship Id="rId36" Type="http://schemas.openxmlformats.org/officeDocument/2006/relationships/slide" Target="slides/slide6.xml"/><Relationship Id="rId57" Type="http://schemas.openxmlformats.org/officeDocument/2006/relationships/slide" Target="slides/slide27.xml"/><Relationship Id="rId106" Type="http://schemas.openxmlformats.org/officeDocument/2006/relationships/slide" Target="slides/slide76.xml"/><Relationship Id="rId127" Type="http://schemas.openxmlformats.org/officeDocument/2006/relationships/slide" Target="slides/slide97.xml"/><Relationship Id="rId10" Type="http://schemas.openxmlformats.org/officeDocument/2006/relationships/slideMaster" Target="slideMasters/slideMaster10.xml"/><Relationship Id="rId31" Type="http://schemas.openxmlformats.org/officeDocument/2006/relationships/slide" Target="slides/slide1.xml"/><Relationship Id="rId52" Type="http://schemas.openxmlformats.org/officeDocument/2006/relationships/slide" Target="slides/slide22.xml"/><Relationship Id="rId73" Type="http://schemas.openxmlformats.org/officeDocument/2006/relationships/slide" Target="slides/slide43.xml"/><Relationship Id="rId78" Type="http://schemas.openxmlformats.org/officeDocument/2006/relationships/slide" Target="slides/slide48.xml"/><Relationship Id="rId94" Type="http://schemas.openxmlformats.org/officeDocument/2006/relationships/slide" Target="slides/slide64.xml"/><Relationship Id="rId99" Type="http://schemas.openxmlformats.org/officeDocument/2006/relationships/slide" Target="slides/slide69.xml"/><Relationship Id="rId101" Type="http://schemas.openxmlformats.org/officeDocument/2006/relationships/slide" Target="slides/slide71.xml"/><Relationship Id="rId122" Type="http://schemas.openxmlformats.org/officeDocument/2006/relationships/slide" Target="slides/slide92.xml"/><Relationship Id="rId143" Type="http://schemas.openxmlformats.org/officeDocument/2006/relationships/slide" Target="slides/slide113.xml"/><Relationship Id="rId148"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17.xml"/><Relationship Id="rId68" Type="http://schemas.openxmlformats.org/officeDocument/2006/relationships/slide" Target="slides/slide38.xml"/><Relationship Id="rId89" Type="http://schemas.openxmlformats.org/officeDocument/2006/relationships/slide" Target="slides/slide59.xml"/><Relationship Id="rId112" Type="http://schemas.openxmlformats.org/officeDocument/2006/relationships/slide" Target="slides/slide82.xml"/><Relationship Id="rId133" Type="http://schemas.openxmlformats.org/officeDocument/2006/relationships/slide" Target="slides/slide103.xml"/><Relationship Id="rId16" Type="http://schemas.openxmlformats.org/officeDocument/2006/relationships/slideMaster" Target="slideMasters/slideMaster16.xml"/><Relationship Id="rId37" Type="http://schemas.openxmlformats.org/officeDocument/2006/relationships/slide" Target="slides/slide7.xml"/><Relationship Id="rId58" Type="http://schemas.openxmlformats.org/officeDocument/2006/relationships/slide" Target="slides/slide28.xml"/><Relationship Id="rId79" Type="http://schemas.openxmlformats.org/officeDocument/2006/relationships/slide" Target="slides/slide49.xml"/><Relationship Id="rId102" Type="http://schemas.openxmlformats.org/officeDocument/2006/relationships/slide" Target="slides/slide72.xml"/><Relationship Id="rId123" Type="http://schemas.openxmlformats.org/officeDocument/2006/relationships/slide" Target="slides/slide93.xml"/><Relationship Id="rId144" Type="http://schemas.openxmlformats.org/officeDocument/2006/relationships/slide" Target="slides/slide114.xml"/><Relationship Id="rId90"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536EC8-04FA-4556-8511-3D56BEC7584F}"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A8FDC5B-47E7-4062-8B24-AB8BB2CCD5E8}">
      <dgm:prSet phldrT="[Text]"/>
      <dgm:spPr>
        <a:solidFill>
          <a:schemeClr val="tx2">
            <a:lumMod val="75000"/>
          </a:schemeClr>
        </a:solidFill>
      </dgm:spPr>
      <dgm:t>
        <a:bodyPr/>
        <a:lstStyle/>
        <a:p>
          <a:r>
            <a:rPr lang="en-US" dirty="0"/>
            <a:t>A</a:t>
          </a:r>
        </a:p>
      </dgm:t>
    </dgm:pt>
    <dgm:pt modelId="{6B4EAEF8-FB38-4F1A-9D29-FC500CF3311C}" type="parTrans" cxnId="{3E7001F1-BD26-48C4-BBAF-E5684F498D7B}">
      <dgm:prSet/>
      <dgm:spPr/>
      <dgm:t>
        <a:bodyPr/>
        <a:lstStyle/>
        <a:p>
          <a:endParaRPr lang="en-US"/>
        </a:p>
      </dgm:t>
    </dgm:pt>
    <dgm:pt modelId="{7B52EE3F-9003-46F0-B63A-C7A4F0D245A9}" type="sibTrans" cxnId="{3E7001F1-BD26-48C4-BBAF-E5684F498D7B}">
      <dgm:prSet/>
      <dgm:spPr/>
      <dgm:t>
        <a:bodyPr/>
        <a:lstStyle/>
        <a:p>
          <a:endParaRPr lang="en-US"/>
        </a:p>
      </dgm:t>
    </dgm:pt>
    <dgm:pt modelId="{FFABADCF-9BEC-4FAC-9677-DDBD173DECCD}">
      <dgm:prSet phldrT="[Text]"/>
      <dgm:spPr>
        <a:solidFill>
          <a:schemeClr val="tx2">
            <a:lumMod val="75000"/>
          </a:schemeClr>
        </a:solidFill>
      </dgm:spPr>
      <dgm:t>
        <a:bodyPr/>
        <a:lstStyle/>
        <a:p>
          <a:r>
            <a:rPr lang="en-US" dirty="0"/>
            <a:t>B</a:t>
          </a:r>
        </a:p>
      </dgm:t>
    </dgm:pt>
    <dgm:pt modelId="{A1F7E454-F28C-4422-9916-EBC772F52A3C}" type="parTrans" cxnId="{6F332349-0905-4FAD-9F2B-2C71B1F7E66B}">
      <dgm:prSet/>
      <dgm:spPr/>
      <dgm:t>
        <a:bodyPr/>
        <a:lstStyle/>
        <a:p>
          <a:endParaRPr lang="en-US"/>
        </a:p>
      </dgm:t>
    </dgm:pt>
    <dgm:pt modelId="{C437FD00-3117-49C3-A688-16F07C1901B3}" type="sibTrans" cxnId="{6F332349-0905-4FAD-9F2B-2C71B1F7E66B}">
      <dgm:prSet/>
      <dgm:spPr/>
      <dgm:t>
        <a:bodyPr/>
        <a:lstStyle/>
        <a:p>
          <a:endParaRPr lang="en-US"/>
        </a:p>
      </dgm:t>
    </dgm:pt>
    <dgm:pt modelId="{562ABC7D-7831-40DD-B825-118461006129}">
      <dgm:prSet phldrT="[Text]"/>
      <dgm:spPr>
        <a:solidFill>
          <a:schemeClr val="tx2">
            <a:lumMod val="75000"/>
          </a:schemeClr>
        </a:solidFill>
      </dgm:spPr>
      <dgm:t>
        <a:bodyPr/>
        <a:lstStyle/>
        <a:p>
          <a:r>
            <a:rPr lang="en-US" dirty="0"/>
            <a:t>C</a:t>
          </a:r>
        </a:p>
      </dgm:t>
    </dgm:pt>
    <dgm:pt modelId="{6CF51154-8B5B-40AB-A129-7FA0087BEB7F}" type="parTrans" cxnId="{CDC9AFE7-422E-41DF-856A-07F6D99D53A1}">
      <dgm:prSet/>
      <dgm:spPr/>
      <dgm:t>
        <a:bodyPr/>
        <a:lstStyle/>
        <a:p>
          <a:endParaRPr lang="en-US"/>
        </a:p>
      </dgm:t>
    </dgm:pt>
    <dgm:pt modelId="{D6FB5C74-624F-4894-9346-E52203C7677E}" type="sibTrans" cxnId="{CDC9AFE7-422E-41DF-856A-07F6D99D53A1}">
      <dgm:prSet/>
      <dgm:spPr/>
      <dgm:t>
        <a:bodyPr/>
        <a:lstStyle/>
        <a:p>
          <a:endParaRPr lang="en-US"/>
        </a:p>
      </dgm:t>
    </dgm:pt>
    <dgm:pt modelId="{F92A00FA-8566-43EE-A38F-58516E3BDA8F}">
      <dgm:prSet phldrT="[Text]"/>
      <dgm:spPr>
        <a:solidFill>
          <a:schemeClr val="accent2"/>
        </a:solidFill>
      </dgm:spPr>
      <dgm:t>
        <a:bodyPr/>
        <a:lstStyle/>
        <a:p>
          <a:r>
            <a:rPr lang="en-US" dirty="0"/>
            <a:t>D</a:t>
          </a:r>
        </a:p>
      </dgm:t>
    </dgm:pt>
    <dgm:pt modelId="{4A7734A5-C265-4925-B243-8F359330397B}" type="parTrans" cxnId="{9F316FC9-1530-4804-85CB-5EA39D38E81E}">
      <dgm:prSet/>
      <dgm:spPr/>
      <dgm:t>
        <a:bodyPr/>
        <a:lstStyle/>
        <a:p>
          <a:endParaRPr lang="en-US"/>
        </a:p>
      </dgm:t>
    </dgm:pt>
    <dgm:pt modelId="{9BA99E09-4E1A-4E6F-AF5D-4E1C84CA3D4F}" type="sibTrans" cxnId="{9F316FC9-1530-4804-85CB-5EA39D38E81E}">
      <dgm:prSet/>
      <dgm:spPr/>
      <dgm:t>
        <a:bodyPr/>
        <a:lstStyle/>
        <a:p>
          <a:endParaRPr lang="en-US"/>
        </a:p>
      </dgm:t>
    </dgm:pt>
    <dgm:pt modelId="{3EECE67B-5BF0-4921-84B2-387416EBAD48}">
      <dgm:prSet phldrT="[Text]"/>
      <dgm:spPr>
        <a:solidFill>
          <a:schemeClr val="tx2">
            <a:lumMod val="75000"/>
          </a:schemeClr>
        </a:solidFill>
      </dgm:spPr>
      <dgm:t>
        <a:bodyPr/>
        <a:lstStyle/>
        <a:p>
          <a:r>
            <a:rPr lang="en-US" dirty="0"/>
            <a:t>E</a:t>
          </a:r>
        </a:p>
      </dgm:t>
    </dgm:pt>
    <dgm:pt modelId="{FC7E1200-3AD7-47FC-9E2D-C302EE9C20AF}" type="parTrans" cxnId="{0CC86626-C13B-4C4A-8827-4DBC4A87292A}">
      <dgm:prSet/>
      <dgm:spPr/>
      <dgm:t>
        <a:bodyPr/>
        <a:lstStyle/>
        <a:p>
          <a:endParaRPr lang="en-US"/>
        </a:p>
      </dgm:t>
    </dgm:pt>
    <dgm:pt modelId="{C73388D5-C225-4E6A-B732-F0E29CB03F6F}" type="sibTrans" cxnId="{0CC86626-C13B-4C4A-8827-4DBC4A87292A}">
      <dgm:prSet/>
      <dgm:spPr/>
      <dgm:t>
        <a:bodyPr/>
        <a:lstStyle/>
        <a:p>
          <a:endParaRPr lang="en-US"/>
        </a:p>
      </dgm:t>
    </dgm:pt>
    <dgm:pt modelId="{37DDFDE7-DB6C-4B46-8DCB-760C8B7F688F}" type="pres">
      <dgm:prSet presAssocID="{DC536EC8-04FA-4556-8511-3D56BEC7584F}" presName="hierChild1" presStyleCnt="0">
        <dgm:presLayoutVars>
          <dgm:orgChart val="1"/>
          <dgm:chPref val="1"/>
          <dgm:dir/>
          <dgm:animOne val="branch"/>
          <dgm:animLvl val="lvl"/>
          <dgm:resizeHandles/>
        </dgm:presLayoutVars>
      </dgm:prSet>
      <dgm:spPr/>
    </dgm:pt>
    <dgm:pt modelId="{B243EB02-89A2-4FAF-ABEB-524D4C68F40B}" type="pres">
      <dgm:prSet presAssocID="{6A8FDC5B-47E7-4062-8B24-AB8BB2CCD5E8}" presName="hierRoot1" presStyleCnt="0">
        <dgm:presLayoutVars>
          <dgm:hierBranch val="init"/>
        </dgm:presLayoutVars>
      </dgm:prSet>
      <dgm:spPr/>
    </dgm:pt>
    <dgm:pt modelId="{5962D66D-1946-41BD-AC55-ABE5578D1129}" type="pres">
      <dgm:prSet presAssocID="{6A8FDC5B-47E7-4062-8B24-AB8BB2CCD5E8}" presName="rootComposite1" presStyleCnt="0"/>
      <dgm:spPr/>
    </dgm:pt>
    <dgm:pt modelId="{B789BA92-A219-4FE4-B2B1-443F3D30D753}" type="pres">
      <dgm:prSet presAssocID="{6A8FDC5B-47E7-4062-8B24-AB8BB2CCD5E8}" presName="rootText1" presStyleLbl="node0" presStyleIdx="0" presStyleCnt="1">
        <dgm:presLayoutVars>
          <dgm:chPref val="3"/>
        </dgm:presLayoutVars>
      </dgm:prSet>
      <dgm:spPr/>
    </dgm:pt>
    <dgm:pt modelId="{0B1C8D96-C361-4D09-AEFC-951B7BBB30E0}" type="pres">
      <dgm:prSet presAssocID="{6A8FDC5B-47E7-4062-8B24-AB8BB2CCD5E8}" presName="rootConnector1" presStyleLbl="node1" presStyleIdx="0" presStyleCnt="0"/>
      <dgm:spPr/>
    </dgm:pt>
    <dgm:pt modelId="{5A25DBB3-38C6-4B3C-84C7-9BEA26E0F853}" type="pres">
      <dgm:prSet presAssocID="{6A8FDC5B-47E7-4062-8B24-AB8BB2CCD5E8}" presName="hierChild2" presStyleCnt="0"/>
      <dgm:spPr/>
    </dgm:pt>
    <dgm:pt modelId="{362040BD-1D1C-4492-8C7A-E9C9CE7BAB5A}" type="pres">
      <dgm:prSet presAssocID="{A1F7E454-F28C-4422-9916-EBC772F52A3C}" presName="Name37" presStyleLbl="parChTrans1D2" presStyleIdx="0" presStyleCnt="3"/>
      <dgm:spPr/>
    </dgm:pt>
    <dgm:pt modelId="{77189E1A-D293-45D4-B725-071BEF8A23E2}" type="pres">
      <dgm:prSet presAssocID="{FFABADCF-9BEC-4FAC-9677-DDBD173DECCD}" presName="hierRoot2" presStyleCnt="0">
        <dgm:presLayoutVars>
          <dgm:hierBranch val="init"/>
        </dgm:presLayoutVars>
      </dgm:prSet>
      <dgm:spPr/>
    </dgm:pt>
    <dgm:pt modelId="{F80C94FE-87AB-4B01-AF1D-C13334742960}" type="pres">
      <dgm:prSet presAssocID="{FFABADCF-9BEC-4FAC-9677-DDBD173DECCD}" presName="rootComposite" presStyleCnt="0"/>
      <dgm:spPr/>
    </dgm:pt>
    <dgm:pt modelId="{125954D0-961E-414A-A296-743682956354}" type="pres">
      <dgm:prSet presAssocID="{FFABADCF-9BEC-4FAC-9677-DDBD173DECCD}" presName="rootText" presStyleLbl="node2" presStyleIdx="0" presStyleCnt="3">
        <dgm:presLayoutVars>
          <dgm:chPref val="3"/>
        </dgm:presLayoutVars>
      </dgm:prSet>
      <dgm:spPr/>
    </dgm:pt>
    <dgm:pt modelId="{94AE5DD8-CFAF-47C6-A671-891B4DE765F2}" type="pres">
      <dgm:prSet presAssocID="{FFABADCF-9BEC-4FAC-9677-DDBD173DECCD}" presName="rootConnector" presStyleLbl="node2" presStyleIdx="0" presStyleCnt="3"/>
      <dgm:spPr/>
    </dgm:pt>
    <dgm:pt modelId="{7F782E0C-4C4A-4138-9A92-924C3A15A4D4}" type="pres">
      <dgm:prSet presAssocID="{FFABADCF-9BEC-4FAC-9677-DDBD173DECCD}" presName="hierChild4" presStyleCnt="0"/>
      <dgm:spPr/>
    </dgm:pt>
    <dgm:pt modelId="{44A3C68B-2368-4EC8-94ED-61B5F9DCFA98}" type="pres">
      <dgm:prSet presAssocID="{FFABADCF-9BEC-4FAC-9677-DDBD173DECCD}" presName="hierChild5" presStyleCnt="0"/>
      <dgm:spPr/>
    </dgm:pt>
    <dgm:pt modelId="{C7321AA1-6463-497D-9BD0-588F986EA213}" type="pres">
      <dgm:prSet presAssocID="{6CF51154-8B5B-40AB-A129-7FA0087BEB7F}" presName="Name37" presStyleLbl="parChTrans1D2" presStyleIdx="1" presStyleCnt="3"/>
      <dgm:spPr/>
    </dgm:pt>
    <dgm:pt modelId="{22DEEA28-0EDF-4478-8394-A28E1F147B21}" type="pres">
      <dgm:prSet presAssocID="{562ABC7D-7831-40DD-B825-118461006129}" presName="hierRoot2" presStyleCnt="0">
        <dgm:presLayoutVars>
          <dgm:hierBranch val="init"/>
        </dgm:presLayoutVars>
      </dgm:prSet>
      <dgm:spPr/>
    </dgm:pt>
    <dgm:pt modelId="{36342F3F-00B0-4649-92ED-B2E6E92A0B9D}" type="pres">
      <dgm:prSet presAssocID="{562ABC7D-7831-40DD-B825-118461006129}" presName="rootComposite" presStyleCnt="0"/>
      <dgm:spPr/>
    </dgm:pt>
    <dgm:pt modelId="{ADF36A27-4586-4006-A10E-4AF5EB9D3209}" type="pres">
      <dgm:prSet presAssocID="{562ABC7D-7831-40DD-B825-118461006129}" presName="rootText" presStyleLbl="node2" presStyleIdx="1" presStyleCnt="3">
        <dgm:presLayoutVars>
          <dgm:chPref val="3"/>
        </dgm:presLayoutVars>
      </dgm:prSet>
      <dgm:spPr/>
    </dgm:pt>
    <dgm:pt modelId="{5C0ACE18-4114-4814-BF56-39828B5879E3}" type="pres">
      <dgm:prSet presAssocID="{562ABC7D-7831-40DD-B825-118461006129}" presName="rootConnector" presStyleLbl="node2" presStyleIdx="1" presStyleCnt="3"/>
      <dgm:spPr/>
    </dgm:pt>
    <dgm:pt modelId="{16A05202-FB27-4F70-824D-02C8B8973181}" type="pres">
      <dgm:prSet presAssocID="{562ABC7D-7831-40DD-B825-118461006129}" presName="hierChild4" presStyleCnt="0"/>
      <dgm:spPr/>
    </dgm:pt>
    <dgm:pt modelId="{04A208ED-3003-412E-967E-B618CDC4D251}" type="pres">
      <dgm:prSet presAssocID="{562ABC7D-7831-40DD-B825-118461006129}" presName="hierChild5" presStyleCnt="0"/>
      <dgm:spPr/>
    </dgm:pt>
    <dgm:pt modelId="{EDCB40A7-9A34-42E1-9617-F8C2C137C2E6}" type="pres">
      <dgm:prSet presAssocID="{4A7734A5-C265-4925-B243-8F359330397B}" presName="Name37" presStyleLbl="parChTrans1D2" presStyleIdx="2" presStyleCnt="3"/>
      <dgm:spPr/>
    </dgm:pt>
    <dgm:pt modelId="{29A0CBA9-546E-404D-A6FF-A23930D37613}" type="pres">
      <dgm:prSet presAssocID="{F92A00FA-8566-43EE-A38F-58516E3BDA8F}" presName="hierRoot2" presStyleCnt="0">
        <dgm:presLayoutVars>
          <dgm:hierBranch val="init"/>
        </dgm:presLayoutVars>
      </dgm:prSet>
      <dgm:spPr/>
    </dgm:pt>
    <dgm:pt modelId="{04FFE57A-490D-404B-AADB-8F8566825BD3}" type="pres">
      <dgm:prSet presAssocID="{F92A00FA-8566-43EE-A38F-58516E3BDA8F}" presName="rootComposite" presStyleCnt="0"/>
      <dgm:spPr/>
    </dgm:pt>
    <dgm:pt modelId="{D4B5171A-1CD3-47E2-BC84-714FFF17A143}" type="pres">
      <dgm:prSet presAssocID="{F92A00FA-8566-43EE-A38F-58516E3BDA8F}" presName="rootText" presStyleLbl="node2" presStyleIdx="2" presStyleCnt="3">
        <dgm:presLayoutVars>
          <dgm:chPref val="3"/>
        </dgm:presLayoutVars>
      </dgm:prSet>
      <dgm:spPr/>
    </dgm:pt>
    <dgm:pt modelId="{4CBB9BD0-A74D-44CD-90C2-D359D75B43C1}" type="pres">
      <dgm:prSet presAssocID="{F92A00FA-8566-43EE-A38F-58516E3BDA8F}" presName="rootConnector" presStyleLbl="node2" presStyleIdx="2" presStyleCnt="3"/>
      <dgm:spPr/>
    </dgm:pt>
    <dgm:pt modelId="{B24D02AB-410E-493E-A935-693C069C8480}" type="pres">
      <dgm:prSet presAssocID="{F92A00FA-8566-43EE-A38F-58516E3BDA8F}" presName="hierChild4" presStyleCnt="0"/>
      <dgm:spPr/>
    </dgm:pt>
    <dgm:pt modelId="{7635D6F8-2D65-4A39-A7DF-319E6448E8D3}" type="pres">
      <dgm:prSet presAssocID="{FC7E1200-3AD7-47FC-9E2D-C302EE9C20AF}" presName="Name37" presStyleLbl="parChTrans1D3" presStyleIdx="0" presStyleCnt="1"/>
      <dgm:spPr/>
    </dgm:pt>
    <dgm:pt modelId="{C7C6D271-C62B-464E-90DE-EDAC1F18B889}" type="pres">
      <dgm:prSet presAssocID="{3EECE67B-5BF0-4921-84B2-387416EBAD48}" presName="hierRoot2" presStyleCnt="0">
        <dgm:presLayoutVars>
          <dgm:hierBranch val="init"/>
        </dgm:presLayoutVars>
      </dgm:prSet>
      <dgm:spPr/>
    </dgm:pt>
    <dgm:pt modelId="{5A4F3F30-C191-4341-B0D3-76BAA96F3872}" type="pres">
      <dgm:prSet presAssocID="{3EECE67B-5BF0-4921-84B2-387416EBAD48}" presName="rootComposite" presStyleCnt="0"/>
      <dgm:spPr/>
    </dgm:pt>
    <dgm:pt modelId="{A584D9EC-052C-493B-878D-1ADA7BD053E0}" type="pres">
      <dgm:prSet presAssocID="{3EECE67B-5BF0-4921-84B2-387416EBAD48}" presName="rootText" presStyleLbl="node3" presStyleIdx="0" presStyleCnt="1">
        <dgm:presLayoutVars>
          <dgm:chPref val="3"/>
        </dgm:presLayoutVars>
      </dgm:prSet>
      <dgm:spPr/>
    </dgm:pt>
    <dgm:pt modelId="{B23E9FDA-D103-4005-8920-43FC5816AA86}" type="pres">
      <dgm:prSet presAssocID="{3EECE67B-5BF0-4921-84B2-387416EBAD48}" presName="rootConnector" presStyleLbl="node3" presStyleIdx="0" presStyleCnt="1"/>
      <dgm:spPr/>
    </dgm:pt>
    <dgm:pt modelId="{749C4DDE-F0CF-43B7-898F-AAE977C5B0C7}" type="pres">
      <dgm:prSet presAssocID="{3EECE67B-5BF0-4921-84B2-387416EBAD48}" presName="hierChild4" presStyleCnt="0"/>
      <dgm:spPr/>
    </dgm:pt>
    <dgm:pt modelId="{A5B4D63E-6DE3-45EF-9CCE-E9466D0B4433}" type="pres">
      <dgm:prSet presAssocID="{3EECE67B-5BF0-4921-84B2-387416EBAD48}" presName="hierChild5" presStyleCnt="0"/>
      <dgm:spPr/>
    </dgm:pt>
    <dgm:pt modelId="{82301BD3-1812-4ED0-8D5E-2DCC32303ECE}" type="pres">
      <dgm:prSet presAssocID="{F92A00FA-8566-43EE-A38F-58516E3BDA8F}" presName="hierChild5" presStyleCnt="0"/>
      <dgm:spPr/>
    </dgm:pt>
    <dgm:pt modelId="{F260B8EE-5A93-4B36-AB07-C0977E8F2A44}" type="pres">
      <dgm:prSet presAssocID="{6A8FDC5B-47E7-4062-8B24-AB8BB2CCD5E8}" presName="hierChild3" presStyleCnt="0"/>
      <dgm:spPr/>
    </dgm:pt>
  </dgm:ptLst>
  <dgm:cxnLst>
    <dgm:cxn modelId="{E9AAD904-5F7A-4ECC-B514-497303F0B83E}" type="presOf" srcId="{6CF51154-8B5B-40AB-A129-7FA0087BEB7F}" destId="{C7321AA1-6463-497D-9BD0-588F986EA213}" srcOrd="0" destOrd="0" presId="urn:microsoft.com/office/officeart/2005/8/layout/orgChart1"/>
    <dgm:cxn modelId="{0CC86626-C13B-4C4A-8827-4DBC4A87292A}" srcId="{F92A00FA-8566-43EE-A38F-58516E3BDA8F}" destId="{3EECE67B-5BF0-4921-84B2-387416EBAD48}" srcOrd="0" destOrd="0" parTransId="{FC7E1200-3AD7-47FC-9E2D-C302EE9C20AF}" sibTransId="{C73388D5-C225-4E6A-B732-F0E29CB03F6F}"/>
    <dgm:cxn modelId="{75FCCE63-EED4-48EA-8AC0-60828BF26251}" type="presOf" srcId="{FFABADCF-9BEC-4FAC-9677-DDBD173DECCD}" destId="{125954D0-961E-414A-A296-743682956354}" srcOrd="0" destOrd="0" presId="urn:microsoft.com/office/officeart/2005/8/layout/orgChart1"/>
    <dgm:cxn modelId="{6F332349-0905-4FAD-9F2B-2C71B1F7E66B}" srcId="{6A8FDC5B-47E7-4062-8B24-AB8BB2CCD5E8}" destId="{FFABADCF-9BEC-4FAC-9677-DDBD173DECCD}" srcOrd="0" destOrd="0" parTransId="{A1F7E454-F28C-4422-9916-EBC772F52A3C}" sibTransId="{C437FD00-3117-49C3-A688-16F07C1901B3}"/>
    <dgm:cxn modelId="{297BF871-975B-4DDB-97A5-AEAE21D87188}" type="presOf" srcId="{3EECE67B-5BF0-4921-84B2-387416EBAD48}" destId="{A584D9EC-052C-493B-878D-1ADA7BD053E0}" srcOrd="0" destOrd="0" presId="urn:microsoft.com/office/officeart/2005/8/layout/orgChart1"/>
    <dgm:cxn modelId="{759BEF55-ABA9-410E-ADB3-320E9522AD7A}" type="presOf" srcId="{DC536EC8-04FA-4556-8511-3D56BEC7584F}" destId="{37DDFDE7-DB6C-4B46-8DCB-760C8B7F688F}" srcOrd="0" destOrd="0" presId="urn:microsoft.com/office/officeart/2005/8/layout/orgChart1"/>
    <dgm:cxn modelId="{201C607D-4E21-4C48-8589-EDF543EF156B}" type="presOf" srcId="{A1F7E454-F28C-4422-9916-EBC772F52A3C}" destId="{362040BD-1D1C-4492-8C7A-E9C9CE7BAB5A}" srcOrd="0" destOrd="0" presId="urn:microsoft.com/office/officeart/2005/8/layout/orgChart1"/>
    <dgm:cxn modelId="{0882E080-37DB-439F-AD87-BEB10A2252CC}" type="presOf" srcId="{FFABADCF-9BEC-4FAC-9677-DDBD173DECCD}" destId="{94AE5DD8-CFAF-47C6-A671-891B4DE765F2}" srcOrd="1" destOrd="0" presId="urn:microsoft.com/office/officeart/2005/8/layout/orgChart1"/>
    <dgm:cxn modelId="{0AAAE68C-BE92-480B-BBC5-635BBDE837AE}" type="presOf" srcId="{6A8FDC5B-47E7-4062-8B24-AB8BB2CCD5E8}" destId="{0B1C8D96-C361-4D09-AEFC-951B7BBB30E0}" srcOrd="1" destOrd="0" presId="urn:microsoft.com/office/officeart/2005/8/layout/orgChart1"/>
    <dgm:cxn modelId="{C299D297-6109-4A41-A080-4E4447D233F3}" type="presOf" srcId="{F92A00FA-8566-43EE-A38F-58516E3BDA8F}" destId="{4CBB9BD0-A74D-44CD-90C2-D359D75B43C1}" srcOrd="1" destOrd="0" presId="urn:microsoft.com/office/officeart/2005/8/layout/orgChart1"/>
    <dgm:cxn modelId="{245BCC99-9D4E-4960-86F9-FCE29C016C5F}" type="presOf" srcId="{6A8FDC5B-47E7-4062-8B24-AB8BB2CCD5E8}" destId="{B789BA92-A219-4FE4-B2B1-443F3D30D753}" srcOrd="0" destOrd="0" presId="urn:microsoft.com/office/officeart/2005/8/layout/orgChart1"/>
    <dgm:cxn modelId="{1733CDA7-506A-4F3A-8BCE-946E44BB0FF2}" type="presOf" srcId="{562ABC7D-7831-40DD-B825-118461006129}" destId="{ADF36A27-4586-4006-A10E-4AF5EB9D3209}" srcOrd="0" destOrd="0" presId="urn:microsoft.com/office/officeart/2005/8/layout/orgChart1"/>
    <dgm:cxn modelId="{DE001DC4-EFD5-4FC6-A1AC-020BF8EBF5CB}" type="presOf" srcId="{562ABC7D-7831-40DD-B825-118461006129}" destId="{5C0ACE18-4114-4814-BF56-39828B5879E3}" srcOrd="1" destOrd="0" presId="urn:microsoft.com/office/officeart/2005/8/layout/orgChart1"/>
    <dgm:cxn modelId="{D55C7FC5-2739-4CFF-A554-162660AFC581}" type="presOf" srcId="{FC7E1200-3AD7-47FC-9E2D-C302EE9C20AF}" destId="{7635D6F8-2D65-4A39-A7DF-319E6448E8D3}" srcOrd="0" destOrd="0" presId="urn:microsoft.com/office/officeart/2005/8/layout/orgChart1"/>
    <dgm:cxn modelId="{9F316FC9-1530-4804-85CB-5EA39D38E81E}" srcId="{6A8FDC5B-47E7-4062-8B24-AB8BB2CCD5E8}" destId="{F92A00FA-8566-43EE-A38F-58516E3BDA8F}" srcOrd="2" destOrd="0" parTransId="{4A7734A5-C265-4925-B243-8F359330397B}" sibTransId="{9BA99E09-4E1A-4E6F-AF5D-4E1C84CA3D4F}"/>
    <dgm:cxn modelId="{CDC9AFE7-422E-41DF-856A-07F6D99D53A1}" srcId="{6A8FDC5B-47E7-4062-8B24-AB8BB2CCD5E8}" destId="{562ABC7D-7831-40DD-B825-118461006129}" srcOrd="1" destOrd="0" parTransId="{6CF51154-8B5B-40AB-A129-7FA0087BEB7F}" sibTransId="{D6FB5C74-624F-4894-9346-E52203C7677E}"/>
    <dgm:cxn modelId="{AEB1EDEB-7B07-4578-B3A2-5DDDA5597B6A}" type="presOf" srcId="{F92A00FA-8566-43EE-A38F-58516E3BDA8F}" destId="{D4B5171A-1CD3-47E2-BC84-714FFF17A143}" srcOrd="0" destOrd="0" presId="urn:microsoft.com/office/officeart/2005/8/layout/orgChart1"/>
    <dgm:cxn modelId="{ADA69DEF-7E62-4473-854B-3C9ED8631A78}" type="presOf" srcId="{4A7734A5-C265-4925-B243-8F359330397B}" destId="{EDCB40A7-9A34-42E1-9617-F8C2C137C2E6}" srcOrd="0" destOrd="0" presId="urn:microsoft.com/office/officeart/2005/8/layout/orgChart1"/>
    <dgm:cxn modelId="{E89381F0-98FF-4EE3-82F7-DBF0526D395B}" type="presOf" srcId="{3EECE67B-5BF0-4921-84B2-387416EBAD48}" destId="{B23E9FDA-D103-4005-8920-43FC5816AA86}" srcOrd="1" destOrd="0" presId="urn:microsoft.com/office/officeart/2005/8/layout/orgChart1"/>
    <dgm:cxn modelId="{3E7001F1-BD26-48C4-BBAF-E5684F498D7B}" srcId="{DC536EC8-04FA-4556-8511-3D56BEC7584F}" destId="{6A8FDC5B-47E7-4062-8B24-AB8BB2CCD5E8}" srcOrd="0" destOrd="0" parTransId="{6B4EAEF8-FB38-4F1A-9D29-FC500CF3311C}" sibTransId="{7B52EE3F-9003-46F0-B63A-C7A4F0D245A9}"/>
    <dgm:cxn modelId="{AEDEDDA9-92BA-468F-BA6E-85E7B4DE29DA}" type="presParOf" srcId="{37DDFDE7-DB6C-4B46-8DCB-760C8B7F688F}" destId="{B243EB02-89A2-4FAF-ABEB-524D4C68F40B}" srcOrd="0" destOrd="0" presId="urn:microsoft.com/office/officeart/2005/8/layout/orgChart1"/>
    <dgm:cxn modelId="{2FB49D78-EB95-44A1-A5B6-DDA645D469FB}" type="presParOf" srcId="{B243EB02-89A2-4FAF-ABEB-524D4C68F40B}" destId="{5962D66D-1946-41BD-AC55-ABE5578D1129}" srcOrd="0" destOrd="0" presId="urn:microsoft.com/office/officeart/2005/8/layout/orgChart1"/>
    <dgm:cxn modelId="{C2B30F9C-BE48-4F8F-8D45-DADAE3C08D34}" type="presParOf" srcId="{5962D66D-1946-41BD-AC55-ABE5578D1129}" destId="{B789BA92-A219-4FE4-B2B1-443F3D30D753}" srcOrd="0" destOrd="0" presId="urn:microsoft.com/office/officeart/2005/8/layout/orgChart1"/>
    <dgm:cxn modelId="{0137D5D9-29FC-414C-9C26-8E7C4F3F3CF1}" type="presParOf" srcId="{5962D66D-1946-41BD-AC55-ABE5578D1129}" destId="{0B1C8D96-C361-4D09-AEFC-951B7BBB30E0}" srcOrd="1" destOrd="0" presId="urn:microsoft.com/office/officeart/2005/8/layout/orgChart1"/>
    <dgm:cxn modelId="{5DE47E2C-69FA-408E-9419-970EF4909435}" type="presParOf" srcId="{B243EB02-89A2-4FAF-ABEB-524D4C68F40B}" destId="{5A25DBB3-38C6-4B3C-84C7-9BEA26E0F853}" srcOrd="1" destOrd="0" presId="urn:microsoft.com/office/officeart/2005/8/layout/orgChart1"/>
    <dgm:cxn modelId="{5870CFAA-77E9-4D12-BCDE-F3D5586BC11E}" type="presParOf" srcId="{5A25DBB3-38C6-4B3C-84C7-9BEA26E0F853}" destId="{362040BD-1D1C-4492-8C7A-E9C9CE7BAB5A}" srcOrd="0" destOrd="0" presId="urn:microsoft.com/office/officeart/2005/8/layout/orgChart1"/>
    <dgm:cxn modelId="{E578BB58-29FF-468B-945F-B3324FD87795}" type="presParOf" srcId="{5A25DBB3-38C6-4B3C-84C7-9BEA26E0F853}" destId="{77189E1A-D293-45D4-B725-071BEF8A23E2}" srcOrd="1" destOrd="0" presId="urn:microsoft.com/office/officeart/2005/8/layout/orgChart1"/>
    <dgm:cxn modelId="{B7465A1C-2CCD-4378-B8F0-86B7CE638816}" type="presParOf" srcId="{77189E1A-D293-45D4-B725-071BEF8A23E2}" destId="{F80C94FE-87AB-4B01-AF1D-C13334742960}" srcOrd="0" destOrd="0" presId="urn:microsoft.com/office/officeart/2005/8/layout/orgChart1"/>
    <dgm:cxn modelId="{4FE79A7E-369D-4B7E-8B37-C7E1927D8C87}" type="presParOf" srcId="{F80C94FE-87AB-4B01-AF1D-C13334742960}" destId="{125954D0-961E-414A-A296-743682956354}" srcOrd="0" destOrd="0" presId="urn:microsoft.com/office/officeart/2005/8/layout/orgChart1"/>
    <dgm:cxn modelId="{1FE6C5F7-2822-4F60-B4A4-9DB8F74DCED2}" type="presParOf" srcId="{F80C94FE-87AB-4B01-AF1D-C13334742960}" destId="{94AE5DD8-CFAF-47C6-A671-891B4DE765F2}" srcOrd="1" destOrd="0" presId="urn:microsoft.com/office/officeart/2005/8/layout/orgChart1"/>
    <dgm:cxn modelId="{6DDB9E37-6E99-4BB1-9B9E-8E8206664904}" type="presParOf" srcId="{77189E1A-D293-45D4-B725-071BEF8A23E2}" destId="{7F782E0C-4C4A-4138-9A92-924C3A15A4D4}" srcOrd="1" destOrd="0" presId="urn:microsoft.com/office/officeart/2005/8/layout/orgChart1"/>
    <dgm:cxn modelId="{F6DCCA55-F5FF-4DB7-8617-E328406A85E2}" type="presParOf" srcId="{77189E1A-D293-45D4-B725-071BEF8A23E2}" destId="{44A3C68B-2368-4EC8-94ED-61B5F9DCFA98}" srcOrd="2" destOrd="0" presId="urn:microsoft.com/office/officeart/2005/8/layout/orgChart1"/>
    <dgm:cxn modelId="{5C4CFF1A-4D05-46E3-A59D-016ACFDC318B}" type="presParOf" srcId="{5A25DBB3-38C6-4B3C-84C7-9BEA26E0F853}" destId="{C7321AA1-6463-497D-9BD0-588F986EA213}" srcOrd="2" destOrd="0" presId="urn:microsoft.com/office/officeart/2005/8/layout/orgChart1"/>
    <dgm:cxn modelId="{4688BB16-A4DF-46BF-A333-24FBD095A6AE}" type="presParOf" srcId="{5A25DBB3-38C6-4B3C-84C7-9BEA26E0F853}" destId="{22DEEA28-0EDF-4478-8394-A28E1F147B21}" srcOrd="3" destOrd="0" presId="urn:microsoft.com/office/officeart/2005/8/layout/orgChart1"/>
    <dgm:cxn modelId="{4DE1A9BD-95ED-487F-94C2-EE624F675EEA}" type="presParOf" srcId="{22DEEA28-0EDF-4478-8394-A28E1F147B21}" destId="{36342F3F-00B0-4649-92ED-B2E6E92A0B9D}" srcOrd="0" destOrd="0" presId="urn:microsoft.com/office/officeart/2005/8/layout/orgChart1"/>
    <dgm:cxn modelId="{C8BF8450-F947-41B7-A718-454ABBB87D1B}" type="presParOf" srcId="{36342F3F-00B0-4649-92ED-B2E6E92A0B9D}" destId="{ADF36A27-4586-4006-A10E-4AF5EB9D3209}" srcOrd="0" destOrd="0" presId="urn:microsoft.com/office/officeart/2005/8/layout/orgChart1"/>
    <dgm:cxn modelId="{F40DD300-89FE-4292-9208-9FD21D4597CC}" type="presParOf" srcId="{36342F3F-00B0-4649-92ED-B2E6E92A0B9D}" destId="{5C0ACE18-4114-4814-BF56-39828B5879E3}" srcOrd="1" destOrd="0" presId="urn:microsoft.com/office/officeart/2005/8/layout/orgChart1"/>
    <dgm:cxn modelId="{F94415C9-C0D9-4914-A04C-7A9A566C1CF6}" type="presParOf" srcId="{22DEEA28-0EDF-4478-8394-A28E1F147B21}" destId="{16A05202-FB27-4F70-824D-02C8B8973181}" srcOrd="1" destOrd="0" presId="urn:microsoft.com/office/officeart/2005/8/layout/orgChart1"/>
    <dgm:cxn modelId="{57C4B10A-A159-4926-899F-853EE5F163D9}" type="presParOf" srcId="{22DEEA28-0EDF-4478-8394-A28E1F147B21}" destId="{04A208ED-3003-412E-967E-B618CDC4D251}" srcOrd="2" destOrd="0" presId="urn:microsoft.com/office/officeart/2005/8/layout/orgChart1"/>
    <dgm:cxn modelId="{26BB2050-0259-4A3C-BD11-927D4187924F}" type="presParOf" srcId="{5A25DBB3-38C6-4B3C-84C7-9BEA26E0F853}" destId="{EDCB40A7-9A34-42E1-9617-F8C2C137C2E6}" srcOrd="4" destOrd="0" presId="urn:microsoft.com/office/officeart/2005/8/layout/orgChart1"/>
    <dgm:cxn modelId="{D8B9C14C-C289-4675-8184-073A2FD446FF}" type="presParOf" srcId="{5A25DBB3-38C6-4B3C-84C7-9BEA26E0F853}" destId="{29A0CBA9-546E-404D-A6FF-A23930D37613}" srcOrd="5" destOrd="0" presId="urn:microsoft.com/office/officeart/2005/8/layout/orgChart1"/>
    <dgm:cxn modelId="{2C5B3AE8-9763-42FE-9EB9-2EFFF2D1CDA1}" type="presParOf" srcId="{29A0CBA9-546E-404D-A6FF-A23930D37613}" destId="{04FFE57A-490D-404B-AADB-8F8566825BD3}" srcOrd="0" destOrd="0" presId="urn:microsoft.com/office/officeart/2005/8/layout/orgChart1"/>
    <dgm:cxn modelId="{340CC1E2-EDF6-44EE-9B0B-D041D83F3612}" type="presParOf" srcId="{04FFE57A-490D-404B-AADB-8F8566825BD3}" destId="{D4B5171A-1CD3-47E2-BC84-714FFF17A143}" srcOrd="0" destOrd="0" presId="urn:microsoft.com/office/officeart/2005/8/layout/orgChart1"/>
    <dgm:cxn modelId="{01E08241-0AAF-4EE6-B571-8B097FAC86A6}" type="presParOf" srcId="{04FFE57A-490D-404B-AADB-8F8566825BD3}" destId="{4CBB9BD0-A74D-44CD-90C2-D359D75B43C1}" srcOrd="1" destOrd="0" presId="urn:microsoft.com/office/officeart/2005/8/layout/orgChart1"/>
    <dgm:cxn modelId="{91C5B128-D1F7-4309-8C17-7E19FEB596E0}" type="presParOf" srcId="{29A0CBA9-546E-404D-A6FF-A23930D37613}" destId="{B24D02AB-410E-493E-A935-693C069C8480}" srcOrd="1" destOrd="0" presId="urn:microsoft.com/office/officeart/2005/8/layout/orgChart1"/>
    <dgm:cxn modelId="{CD649971-7DAE-4234-A14A-2BA2B0782AC8}" type="presParOf" srcId="{B24D02AB-410E-493E-A935-693C069C8480}" destId="{7635D6F8-2D65-4A39-A7DF-319E6448E8D3}" srcOrd="0" destOrd="0" presId="urn:microsoft.com/office/officeart/2005/8/layout/orgChart1"/>
    <dgm:cxn modelId="{B826A7E2-58CC-4E36-B65C-3CE1BEAB4E5A}" type="presParOf" srcId="{B24D02AB-410E-493E-A935-693C069C8480}" destId="{C7C6D271-C62B-464E-90DE-EDAC1F18B889}" srcOrd="1" destOrd="0" presId="urn:microsoft.com/office/officeart/2005/8/layout/orgChart1"/>
    <dgm:cxn modelId="{BBA55D77-EDFB-430B-9249-3146AF4603D4}" type="presParOf" srcId="{C7C6D271-C62B-464E-90DE-EDAC1F18B889}" destId="{5A4F3F30-C191-4341-B0D3-76BAA96F3872}" srcOrd="0" destOrd="0" presId="urn:microsoft.com/office/officeart/2005/8/layout/orgChart1"/>
    <dgm:cxn modelId="{F43BF365-9DA4-4420-BDE3-07AF626D545C}" type="presParOf" srcId="{5A4F3F30-C191-4341-B0D3-76BAA96F3872}" destId="{A584D9EC-052C-493B-878D-1ADA7BD053E0}" srcOrd="0" destOrd="0" presId="urn:microsoft.com/office/officeart/2005/8/layout/orgChart1"/>
    <dgm:cxn modelId="{327F4CAC-FF2D-423F-BC3A-9AD67A49E16C}" type="presParOf" srcId="{5A4F3F30-C191-4341-B0D3-76BAA96F3872}" destId="{B23E9FDA-D103-4005-8920-43FC5816AA86}" srcOrd="1" destOrd="0" presId="urn:microsoft.com/office/officeart/2005/8/layout/orgChart1"/>
    <dgm:cxn modelId="{0E49DAF5-FE4B-48D0-9B05-BA8623673FDF}" type="presParOf" srcId="{C7C6D271-C62B-464E-90DE-EDAC1F18B889}" destId="{749C4DDE-F0CF-43B7-898F-AAE977C5B0C7}" srcOrd="1" destOrd="0" presId="urn:microsoft.com/office/officeart/2005/8/layout/orgChart1"/>
    <dgm:cxn modelId="{654F30FF-ACDF-407B-A096-B504DDE5C4FC}" type="presParOf" srcId="{C7C6D271-C62B-464E-90DE-EDAC1F18B889}" destId="{A5B4D63E-6DE3-45EF-9CCE-E9466D0B4433}" srcOrd="2" destOrd="0" presId="urn:microsoft.com/office/officeart/2005/8/layout/orgChart1"/>
    <dgm:cxn modelId="{F6884118-2D4B-4E65-BAA7-810902E24272}" type="presParOf" srcId="{29A0CBA9-546E-404D-A6FF-A23930D37613}" destId="{82301BD3-1812-4ED0-8D5E-2DCC32303ECE}" srcOrd="2" destOrd="0" presId="urn:microsoft.com/office/officeart/2005/8/layout/orgChart1"/>
    <dgm:cxn modelId="{CBA14BD8-4FDF-45BB-8657-C00734CDAD6F}" type="presParOf" srcId="{B243EB02-89A2-4FAF-ABEB-524D4C68F40B}" destId="{F260B8EE-5A93-4B36-AB07-C0977E8F2A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536EC8-04FA-4556-8511-3D56BEC7584F}"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A8FDC5B-47E7-4062-8B24-AB8BB2CCD5E8}">
      <dgm:prSet phldrT="[Text]" custT="1"/>
      <dgm:spPr>
        <a:solidFill>
          <a:srgbClr val="0064FF"/>
        </a:solidFill>
        <a:ln w="25400" cap="flat" cmpd="sng" algn="ctr">
          <a:solidFill>
            <a:srgbClr val="FFFFFF">
              <a:hueOff val="0"/>
              <a:satOff val="0"/>
              <a:lumOff val="0"/>
              <a:alphaOff val="0"/>
            </a:srgb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srgbClr val="000E5E"/>
              </a:solidFill>
              <a:latin typeface="Arial"/>
              <a:ea typeface="+mn-ea"/>
              <a:cs typeface="+mn-cs"/>
            </a:rPr>
            <a:t>A</a:t>
          </a:r>
        </a:p>
      </dgm:t>
    </dgm:pt>
    <dgm:pt modelId="{6B4EAEF8-FB38-4F1A-9D29-FC500CF3311C}" type="parTrans" cxnId="{3E7001F1-BD26-48C4-BBAF-E5684F498D7B}">
      <dgm:prSet/>
      <dgm:spPr/>
      <dgm:t>
        <a:bodyPr/>
        <a:lstStyle/>
        <a:p>
          <a:endParaRPr lang="en-US"/>
        </a:p>
      </dgm:t>
    </dgm:pt>
    <dgm:pt modelId="{7B52EE3F-9003-46F0-B63A-C7A4F0D245A9}" type="sibTrans" cxnId="{3E7001F1-BD26-48C4-BBAF-E5684F498D7B}">
      <dgm:prSet/>
      <dgm:spPr/>
      <dgm:t>
        <a:bodyPr/>
        <a:lstStyle/>
        <a:p>
          <a:endParaRPr lang="en-US"/>
        </a:p>
      </dgm:t>
    </dgm:pt>
    <dgm:pt modelId="{FFABADCF-9BEC-4FAC-9677-DDBD173DECCD}">
      <dgm:prSet phldrT="[Text]"/>
      <dgm:spPr>
        <a:solidFill>
          <a:srgbClr val="0064FF"/>
        </a:solidFill>
        <a:ln w="25400" cap="flat" cmpd="sng" algn="ctr">
          <a:solidFill>
            <a:srgbClr val="FFFFFF">
              <a:hueOff val="0"/>
              <a:satOff val="0"/>
              <a:lumOff val="0"/>
              <a:alphaOff val="0"/>
            </a:srgbClr>
          </a:solidFill>
          <a:prstDash val="solid"/>
        </a:ln>
        <a:effectLst/>
      </dgm:spPr>
      <dgm:t>
        <a:bodyPr spcFirstLastPara="0" vert="horz" wrap="square" lIns="11430" tIns="11430" rIns="11430" bIns="11430" numCol="1" spcCol="1270" anchor="ctr" anchorCtr="0"/>
        <a:lstStyle/>
        <a:p>
          <a:r>
            <a:rPr lang="en-US" b="0" dirty="0"/>
            <a:t>B</a:t>
          </a:r>
        </a:p>
      </dgm:t>
    </dgm:pt>
    <dgm:pt modelId="{A1F7E454-F28C-4422-9916-EBC772F52A3C}" type="parTrans" cxnId="{6F332349-0905-4FAD-9F2B-2C71B1F7E66B}">
      <dgm:prSet/>
      <dgm:spPr>
        <a:ln>
          <a:solidFill>
            <a:schemeClr val="bg1">
              <a:lumMod val="50000"/>
              <a:lumOff val="50000"/>
            </a:schemeClr>
          </a:solidFill>
        </a:ln>
      </dgm:spPr>
      <dgm:t>
        <a:bodyPr/>
        <a:lstStyle/>
        <a:p>
          <a:endParaRPr lang="en-US"/>
        </a:p>
      </dgm:t>
    </dgm:pt>
    <dgm:pt modelId="{C437FD00-3117-49C3-A688-16F07C1901B3}" type="sibTrans" cxnId="{6F332349-0905-4FAD-9F2B-2C71B1F7E66B}">
      <dgm:prSet/>
      <dgm:spPr/>
      <dgm:t>
        <a:bodyPr/>
        <a:lstStyle/>
        <a:p>
          <a:endParaRPr lang="en-US"/>
        </a:p>
      </dgm:t>
    </dgm:pt>
    <dgm:pt modelId="{562ABC7D-7831-40DD-B825-118461006129}">
      <dgm:prSet phldrT="[Text]" custT="1"/>
      <dgm:spPr>
        <a:solidFill>
          <a:srgbClr val="0064FF"/>
        </a:solidFill>
        <a:ln w="25400" cap="flat" cmpd="sng" algn="ctr">
          <a:solidFill>
            <a:srgbClr val="FFFFFF">
              <a:hueOff val="0"/>
              <a:satOff val="0"/>
              <a:lumOff val="0"/>
              <a:alphaOff val="0"/>
            </a:srgb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dirty="0">
              <a:solidFill>
                <a:srgbClr val="000E5E"/>
              </a:solidFill>
              <a:latin typeface="Arial"/>
              <a:ea typeface="+mn-ea"/>
              <a:cs typeface="+mn-cs"/>
            </a:rPr>
            <a:t>C</a:t>
          </a:r>
        </a:p>
      </dgm:t>
    </dgm:pt>
    <dgm:pt modelId="{6CF51154-8B5B-40AB-A129-7FA0087BEB7F}" type="parTrans" cxnId="{CDC9AFE7-422E-41DF-856A-07F6D99D53A1}">
      <dgm:prSet/>
      <dgm:spPr>
        <a:ln>
          <a:solidFill>
            <a:schemeClr val="bg1">
              <a:lumMod val="50000"/>
              <a:lumOff val="50000"/>
            </a:schemeClr>
          </a:solidFill>
        </a:ln>
      </dgm:spPr>
      <dgm:t>
        <a:bodyPr/>
        <a:lstStyle/>
        <a:p>
          <a:endParaRPr lang="en-US"/>
        </a:p>
      </dgm:t>
    </dgm:pt>
    <dgm:pt modelId="{D6FB5C74-624F-4894-9346-E52203C7677E}" type="sibTrans" cxnId="{CDC9AFE7-422E-41DF-856A-07F6D99D53A1}">
      <dgm:prSet/>
      <dgm:spPr/>
      <dgm:t>
        <a:bodyPr/>
        <a:lstStyle/>
        <a:p>
          <a:endParaRPr lang="en-US"/>
        </a:p>
      </dgm:t>
    </dgm:pt>
    <dgm:pt modelId="{F92A00FA-8566-43EE-A38F-58516E3BDA8F}">
      <dgm:prSet phldrT="[Text]"/>
      <dgm:spPr>
        <a:solidFill>
          <a:schemeClr val="accent2"/>
        </a:solidFill>
      </dgm:spPr>
      <dgm:t>
        <a:bodyPr/>
        <a:lstStyle/>
        <a:p>
          <a:r>
            <a:rPr lang="en-US" dirty="0"/>
            <a:t>D</a:t>
          </a:r>
        </a:p>
      </dgm:t>
    </dgm:pt>
    <dgm:pt modelId="{4A7734A5-C265-4925-B243-8F359330397B}" type="parTrans" cxnId="{9F316FC9-1530-4804-85CB-5EA39D38E81E}">
      <dgm:prSet/>
      <dgm:spPr>
        <a:ln>
          <a:solidFill>
            <a:schemeClr val="bg1">
              <a:lumMod val="50000"/>
              <a:lumOff val="50000"/>
            </a:schemeClr>
          </a:solidFill>
        </a:ln>
      </dgm:spPr>
      <dgm:t>
        <a:bodyPr/>
        <a:lstStyle/>
        <a:p>
          <a:endParaRPr lang="en-US"/>
        </a:p>
      </dgm:t>
    </dgm:pt>
    <dgm:pt modelId="{9BA99E09-4E1A-4E6F-AF5D-4E1C84CA3D4F}" type="sibTrans" cxnId="{9F316FC9-1530-4804-85CB-5EA39D38E81E}">
      <dgm:prSet/>
      <dgm:spPr/>
      <dgm:t>
        <a:bodyPr/>
        <a:lstStyle/>
        <a:p>
          <a:endParaRPr lang="en-US"/>
        </a:p>
      </dgm:t>
    </dgm:pt>
    <dgm:pt modelId="{3EECE67B-5BF0-4921-84B2-387416EBAD48}">
      <dgm:prSet phldrT="[Text]"/>
      <dgm:spPr>
        <a:solidFill>
          <a:srgbClr val="0064FF"/>
        </a:solidFill>
        <a:ln w="25400" cap="flat" cmpd="sng" algn="ctr">
          <a:solidFill>
            <a:srgbClr val="FFFFFF">
              <a:hueOff val="0"/>
              <a:satOff val="0"/>
              <a:lumOff val="0"/>
              <a:alphaOff val="0"/>
            </a:srgbClr>
          </a:solidFill>
          <a:prstDash val="solid"/>
        </a:ln>
        <a:effectLst/>
      </dgm:spPr>
      <dgm:t>
        <a:bodyPr spcFirstLastPara="0" vert="horz" wrap="square" lIns="11430" tIns="11430" rIns="11430" bIns="11430" numCol="1" spcCol="1270" anchor="ctr" anchorCtr="0"/>
        <a:lstStyle/>
        <a:p>
          <a:r>
            <a:rPr lang="en-US" dirty="0"/>
            <a:t>E</a:t>
          </a:r>
        </a:p>
      </dgm:t>
    </dgm:pt>
    <dgm:pt modelId="{FC7E1200-3AD7-47FC-9E2D-C302EE9C20AF}" type="parTrans" cxnId="{0CC86626-C13B-4C4A-8827-4DBC4A87292A}">
      <dgm:prSet/>
      <dgm:spPr>
        <a:ln>
          <a:solidFill>
            <a:schemeClr val="bg1">
              <a:lumMod val="50000"/>
              <a:lumOff val="50000"/>
            </a:schemeClr>
          </a:solidFill>
        </a:ln>
      </dgm:spPr>
      <dgm:t>
        <a:bodyPr/>
        <a:lstStyle/>
        <a:p>
          <a:endParaRPr lang="en-US"/>
        </a:p>
      </dgm:t>
    </dgm:pt>
    <dgm:pt modelId="{C73388D5-C225-4E6A-B732-F0E29CB03F6F}" type="sibTrans" cxnId="{0CC86626-C13B-4C4A-8827-4DBC4A87292A}">
      <dgm:prSet/>
      <dgm:spPr/>
      <dgm:t>
        <a:bodyPr/>
        <a:lstStyle/>
        <a:p>
          <a:endParaRPr lang="en-US"/>
        </a:p>
      </dgm:t>
    </dgm:pt>
    <dgm:pt modelId="{37DDFDE7-DB6C-4B46-8DCB-760C8B7F688F}" type="pres">
      <dgm:prSet presAssocID="{DC536EC8-04FA-4556-8511-3D56BEC7584F}" presName="hierChild1" presStyleCnt="0">
        <dgm:presLayoutVars>
          <dgm:orgChart val="1"/>
          <dgm:chPref val="1"/>
          <dgm:dir/>
          <dgm:animOne val="branch"/>
          <dgm:animLvl val="lvl"/>
          <dgm:resizeHandles/>
        </dgm:presLayoutVars>
      </dgm:prSet>
      <dgm:spPr/>
    </dgm:pt>
    <dgm:pt modelId="{B243EB02-89A2-4FAF-ABEB-524D4C68F40B}" type="pres">
      <dgm:prSet presAssocID="{6A8FDC5B-47E7-4062-8B24-AB8BB2CCD5E8}" presName="hierRoot1" presStyleCnt="0">
        <dgm:presLayoutVars>
          <dgm:hierBranch val="init"/>
        </dgm:presLayoutVars>
      </dgm:prSet>
      <dgm:spPr/>
    </dgm:pt>
    <dgm:pt modelId="{5962D66D-1946-41BD-AC55-ABE5578D1129}" type="pres">
      <dgm:prSet presAssocID="{6A8FDC5B-47E7-4062-8B24-AB8BB2CCD5E8}" presName="rootComposite1" presStyleCnt="0"/>
      <dgm:spPr/>
    </dgm:pt>
    <dgm:pt modelId="{B789BA92-A219-4FE4-B2B1-443F3D30D753}" type="pres">
      <dgm:prSet presAssocID="{6A8FDC5B-47E7-4062-8B24-AB8BB2CCD5E8}" presName="rootText1" presStyleLbl="node0" presStyleIdx="0" presStyleCnt="1">
        <dgm:presLayoutVars>
          <dgm:chPref val="3"/>
        </dgm:presLayoutVars>
      </dgm:prSet>
      <dgm:spPr>
        <a:xfrm>
          <a:off x="654618" y="307859"/>
          <a:ext cx="540215" cy="270107"/>
        </a:xfrm>
        <a:prstGeom prst="rect">
          <a:avLst/>
        </a:prstGeom>
      </dgm:spPr>
    </dgm:pt>
    <dgm:pt modelId="{0B1C8D96-C361-4D09-AEFC-951B7BBB30E0}" type="pres">
      <dgm:prSet presAssocID="{6A8FDC5B-47E7-4062-8B24-AB8BB2CCD5E8}" presName="rootConnector1" presStyleLbl="node1" presStyleIdx="0" presStyleCnt="0"/>
      <dgm:spPr/>
    </dgm:pt>
    <dgm:pt modelId="{5A25DBB3-38C6-4B3C-84C7-9BEA26E0F853}" type="pres">
      <dgm:prSet presAssocID="{6A8FDC5B-47E7-4062-8B24-AB8BB2CCD5E8}" presName="hierChild2" presStyleCnt="0"/>
      <dgm:spPr/>
    </dgm:pt>
    <dgm:pt modelId="{362040BD-1D1C-4492-8C7A-E9C9CE7BAB5A}" type="pres">
      <dgm:prSet presAssocID="{A1F7E454-F28C-4422-9916-EBC772F52A3C}" presName="Name37" presStyleLbl="parChTrans1D2" presStyleIdx="0" presStyleCnt="3"/>
      <dgm:spPr/>
    </dgm:pt>
    <dgm:pt modelId="{77189E1A-D293-45D4-B725-071BEF8A23E2}" type="pres">
      <dgm:prSet presAssocID="{FFABADCF-9BEC-4FAC-9677-DDBD173DECCD}" presName="hierRoot2" presStyleCnt="0">
        <dgm:presLayoutVars>
          <dgm:hierBranch val="init"/>
        </dgm:presLayoutVars>
      </dgm:prSet>
      <dgm:spPr/>
    </dgm:pt>
    <dgm:pt modelId="{F80C94FE-87AB-4B01-AF1D-C13334742960}" type="pres">
      <dgm:prSet presAssocID="{FFABADCF-9BEC-4FAC-9677-DDBD173DECCD}" presName="rootComposite" presStyleCnt="0"/>
      <dgm:spPr/>
    </dgm:pt>
    <dgm:pt modelId="{125954D0-961E-414A-A296-743682956354}" type="pres">
      <dgm:prSet presAssocID="{FFABADCF-9BEC-4FAC-9677-DDBD173DECCD}" presName="rootText" presStyleLbl="node2" presStyleIdx="0" presStyleCnt="3">
        <dgm:presLayoutVars>
          <dgm:chPref val="3"/>
        </dgm:presLayoutVars>
      </dgm:prSet>
      <dgm:spPr>
        <a:xfrm>
          <a:off x="956" y="691413"/>
          <a:ext cx="540215" cy="270107"/>
        </a:xfrm>
        <a:prstGeom prst="rect">
          <a:avLst/>
        </a:prstGeom>
      </dgm:spPr>
    </dgm:pt>
    <dgm:pt modelId="{94AE5DD8-CFAF-47C6-A671-891B4DE765F2}" type="pres">
      <dgm:prSet presAssocID="{FFABADCF-9BEC-4FAC-9677-DDBD173DECCD}" presName="rootConnector" presStyleLbl="node2" presStyleIdx="0" presStyleCnt="3"/>
      <dgm:spPr/>
    </dgm:pt>
    <dgm:pt modelId="{7F782E0C-4C4A-4138-9A92-924C3A15A4D4}" type="pres">
      <dgm:prSet presAssocID="{FFABADCF-9BEC-4FAC-9677-DDBD173DECCD}" presName="hierChild4" presStyleCnt="0"/>
      <dgm:spPr/>
    </dgm:pt>
    <dgm:pt modelId="{44A3C68B-2368-4EC8-94ED-61B5F9DCFA98}" type="pres">
      <dgm:prSet presAssocID="{FFABADCF-9BEC-4FAC-9677-DDBD173DECCD}" presName="hierChild5" presStyleCnt="0"/>
      <dgm:spPr/>
    </dgm:pt>
    <dgm:pt modelId="{C7321AA1-6463-497D-9BD0-588F986EA213}" type="pres">
      <dgm:prSet presAssocID="{6CF51154-8B5B-40AB-A129-7FA0087BEB7F}" presName="Name37" presStyleLbl="parChTrans1D2" presStyleIdx="1" presStyleCnt="3"/>
      <dgm:spPr/>
    </dgm:pt>
    <dgm:pt modelId="{22DEEA28-0EDF-4478-8394-A28E1F147B21}" type="pres">
      <dgm:prSet presAssocID="{562ABC7D-7831-40DD-B825-118461006129}" presName="hierRoot2" presStyleCnt="0">
        <dgm:presLayoutVars>
          <dgm:hierBranch val="init"/>
        </dgm:presLayoutVars>
      </dgm:prSet>
      <dgm:spPr/>
    </dgm:pt>
    <dgm:pt modelId="{36342F3F-00B0-4649-92ED-B2E6E92A0B9D}" type="pres">
      <dgm:prSet presAssocID="{562ABC7D-7831-40DD-B825-118461006129}" presName="rootComposite" presStyleCnt="0"/>
      <dgm:spPr/>
    </dgm:pt>
    <dgm:pt modelId="{ADF36A27-4586-4006-A10E-4AF5EB9D3209}" type="pres">
      <dgm:prSet presAssocID="{562ABC7D-7831-40DD-B825-118461006129}" presName="rootText" presStyleLbl="node2" presStyleIdx="1" presStyleCnt="3">
        <dgm:presLayoutVars>
          <dgm:chPref val="3"/>
        </dgm:presLayoutVars>
      </dgm:prSet>
      <dgm:spPr>
        <a:xfrm>
          <a:off x="654618" y="691413"/>
          <a:ext cx="540215" cy="270107"/>
        </a:xfrm>
        <a:prstGeom prst="rect">
          <a:avLst/>
        </a:prstGeom>
      </dgm:spPr>
    </dgm:pt>
    <dgm:pt modelId="{5C0ACE18-4114-4814-BF56-39828B5879E3}" type="pres">
      <dgm:prSet presAssocID="{562ABC7D-7831-40DD-B825-118461006129}" presName="rootConnector" presStyleLbl="node2" presStyleIdx="1" presStyleCnt="3"/>
      <dgm:spPr/>
    </dgm:pt>
    <dgm:pt modelId="{16A05202-FB27-4F70-824D-02C8B8973181}" type="pres">
      <dgm:prSet presAssocID="{562ABC7D-7831-40DD-B825-118461006129}" presName="hierChild4" presStyleCnt="0"/>
      <dgm:spPr/>
    </dgm:pt>
    <dgm:pt modelId="{04A208ED-3003-412E-967E-B618CDC4D251}" type="pres">
      <dgm:prSet presAssocID="{562ABC7D-7831-40DD-B825-118461006129}" presName="hierChild5" presStyleCnt="0"/>
      <dgm:spPr/>
    </dgm:pt>
    <dgm:pt modelId="{EDCB40A7-9A34-42E1-9617-F8C2C137C2E6}" type="pres">
      <dgm:prSet presAssocID="{4A7734A5-C265-4925-B243-8F359330397B}" presName="Name37" presStyleLbl="parChTrans1D2" presStyleIdx="2" presStyleCnt="3"/>
      <dgm:spPr/>
    </dgm:pt>
    <dgm:pt modelId="{29A0CBA9-546E-404D-A6FF-A23930D37613}" type="pres">
      <dgm:prSet presAssocID="{F92A00FA-8566-43EE-A38F-58516E3BDA8F}" presName="hierRoot2" presStyleCnt="0">
        <dgm:presLayoutVars>
          <dgm:hierBranch val="init"/>
        </dgm:presLayoutVars>
      </dgm:prSet>
      <dgm:spPr/>
    </dgm:pt>
    <dgm:pt modelId="{04FFE57A-490D-404B-AADB-8F8566825BD3}" type="pres">
      <dgm:prSet presAssocID="{F92A00FA-8566-43EE-A38F-58516E3BDA8F}" presName="rootComposite" presStyleCnt="0"/>
      <dgm:spPr/>
    </dgm:pt>
    <dgm:pt modelId="{D4B5171A-1CD3-47E2-BC84-714FFF17A143}" type="pres">
      <dgm:prSet presAssocID="{F92A00FA-8566-43EE-A38F-58516E3BDA8F}" presName="rootText" presStyleLbl="node2" presStyleIdx="2" presStyleCnt="3">
        <dgm:presLayoutVars>
          <dgm:chPref val="3"/>
        </dgm:presLayoutVars>
      </dgm:prSet>
      <dgm:spPr/>
    </dgm:pt>
    <dgm:pt modelId="{4CBB9BD0-A74D-44CD-90C2-D359D75B43C1}" type="pres">
      <dgm:prSet presAssocID="{F92A00FA-8566-43EE-A38F-58516E3BDA8F}" presName="rootConnector" presStyleLbl="node2" presStyleIdx="2" presStyleCnt="3"/>
      <dgm:spPr/>
    </dgm:pt>
    <dgm:pt modelId="{B24D02AB-410E-493E-A935-693C069C8480}" type="pres">
      <dgm:prSet presAssocID="{F92A00FA-8566-43EE-A38F-58516E3BDA8F}" presName="hierChild4" presStyleCnt="0"/>
      <dgm:spPr/>
    </dgm:pt>
    <dgm:pt modelId="{7635D6F8-2D65-4A39-A7DF-319E6448E8D3}" type="pres">
      <dgm:prSet presAssocID="{FC7E1200-3AD7-47FC-9E2D-C302EE9C20AF}" presName="Name37" presStyleLbl="parChTrans1D3" presStyleIdx="0" presStyleCnt="1"/>
      <dgm:spPr/>
    </dgm:pt>
    <dgm:pt modelId="{C7C6D271-C62B-464E-90DE-EDAC1F18B889}" type="pres">
      <dgm:prSet presAssocID="{3EECE67B-5BF0-4921-84B2-387416EBAD48}" presName="hierRoot2" presStyleCnt="0">
        <dgm:presLayoutVars>
          <dgm:hierBranch val="init"/>
        </dgm:presLayoutVars>
      </dgm:prSet>
      <dgm:spPr/>
    </dgm:pt>
    <dgm:pt modelId="{5A4F3F30-C191-4341-B0D3-76BAA96F3872}" type="pres">
      <dgm:prSet presAssocID="{3EECE67B-5BF0-4921-84B2-387416EBAD48}" presName="rootComposite" presStyleCnt="0"/>
      <dgm:spPr/>
    </dgm:pt>
    <dgm:pt modelId="{A584D9EC-052C-493B-878D-1ADA7BD053E0}" type="pres">
      <dgm:prSet presAssocID="{3EECE67B-5BF0-4921-84B2-387416EBAD48}" presName="rootText" presStyleLbl="node3" presStyleIdx="0" presStyleCnt="1">
        <dgm:presLayoutVars>
          <dgm:chPref val="3"/>
        </dgm:presLayoutVars>
      </dgm:prSet>
      <dgm:spPr>
        <a:xfrm>
          <a:off x="1443333" y="1074966"/>
          <a:ext cx="540215" cy="270107"/>
        </a:xfrm>
        <a:prstGeom prst="rect">
          <a:avLst/>
        </a:prstGeom>
      </dgm:spPr>
    </dgm:pt>
    <dgm:pt modelId="{B23E9FDA-D103-4005-8920-43FC5816AA86}" type="pres">
      <dgm:prSet presAssocID="{3EECE67B-5BF0-4921-84B2-387416EBAD48}" presName="rootConnector" presStyleLbl="node3" presStyleIdx="0" presStyleCnt="1"/>
      <dgm:spPr/>
    </dgm:pt>
    <dgm:pt modelId="{749C4DDE-F0CF-43B7-898F-AAE977C5B0C7}" type="pres">
      <dgm:prSet presAssocID="{3EECE67B-5BF0-4921-84B2-387416EBAD48}" presName="hierChild4" presStyleCnt="0"/>
      <dgm:spPr/>
    </dgm:pt>
    <dgm:pt modelId="{A5B4D63E-6DE3-45EF-9CCE-E9466D0B4433}" type="pres">
      <dgm:prSet presAssocID="{3EECE67B-5BF0-4921-84B2-387416EBAD48}" presName="hierChild5" presStyleCnt="0"/>
      <dgm:spPr/>
    </dgm:pt>
    <dgm:pt modelId="{82301BD3-1812-4ED0-8D5E-2DCC32303ECE}" type="pres">
      <dgm:prSet presAssocID="{F92A00FA-8566-43EE-A38F-58516E3BDA8F}" presName="hierChild5" presStyleCnt="0"/>
      <dgm:spPr/>
    </dgm:pt>
    <dgm:pt modelId="{F260B8EE-5A93-4B36-AB07-C0977E8F2A44}" type="pres">
      <dgm:prSet presAssocID="{6A8FDC5B-47E7-4062-8B24-AB8BB2CCD5E8}" presName="hierChild3" presStyleCnt="0"/>
      <dgm:spPr/>
    </dgm:pt>
  </dgm:ptLst>
  <dgm:cxnLst>
    <dgm:cxn modelId="{E9AAD904-5F7A-4ECC-B514-497303F0B83E}" type="presOf" srcId="{6CF51154-8B5B-40AB-A129-7FA0087BEB7F}" destId="{C7321AA1-6463-497D-9BD0-588F986EA213}" srcOrd="0" destOrd="0" presId="urn:microsoft.com/office/officeart/2005/8/layout/orgChart1"/>
    <dgm:cxn modelId="{0CC86626-C13B-4C4A-8827-4DBC4A87292A}" srcId="{F92A00FA-8566-43EE-A38F-58516E3BDA8F}" destId="{3EECE67B-5BF0-4921-84B2-387416EBAD48}" srcOrd="0" destOrd="0" parTransId="{FC7E1200-3AD7-47FC-9E2D-C302EE9C20AF}" sibTransId="{C73388D5-C225-4E6A-B732-F0E29CB03F6F}"/>
    <dgm:cxn modelId="{75FCCE63-EED4-48EA-8AC0-60828BF26251}" type="presOf" srcId="{FFABADCF-9BEC-4FAC-9677-DDBD173DECCD}" destId="{125954D0-961E-414A-A296-743682956354}" srcOrd="0" destOrd="0" presId="urn:microsoft.com/office/officeart/2005/8/layout/orgChart1"/>
    <dgm:cxn modelId="{6F332349-0905-4FAD-9F2B-2C71B1F7E66B}" srcId="{6A8FDC5B-47E7-4062-8B24-AB8BB2CCD5E8}" destId="{FFABADCF-9BEC-4FAC-9677-DDBD173DECCD}" srcOrd="0" destOrd="0" parTransId="{A1F7E454-F28C-4422-9916-EBC772F52A3C}" sibTransId="{C437FD00-3117-49C3-A688-16F07C1901B3}"/>
    <dgm:cxn modelId="{297BF871-975B-4DDB-97A5-AEAE21D87188}" type="presOf" srcId="{3EECE67B-5BF0-4921-84B2-387416EBAD48}" destId="{A584D9EC-052C-493B-878D-1ADA7BD053E0}" srcOrd="0" destOrd="0" presId="urn:microsoft.com/office/officeart/2005/8/layout/orgChart1"/>
    <dgm:cxn modelId="{759BEF55-ABA9-410E-ADB3-320E9522AD7A}" type="presOf" srcId="{DC536EC8-04FA-4556-8511-3D56BEC7584F}" destId="{37DDFDE7-DB6C-4B46-8DCB-760C8B7F688F}" srcOrd="0" destOrd="0" presId="urn:microsoft.com/office/officeart/2005/8/layout/orgChart1"/>
    <dgm:cxn modelId="{201C607D-4E21-4C48-8589-EDF543EF156B}" type="presOf" srcId="{A1F7E454-F28C-4422-9916-EBC772F52A3C}" destId="{362040BD-1D1C-4492-8C7A-E9C9CE7BAB5A}" srcOrd="0" destOrd="0" presId="urn:microsoft.com/office/officeart/2005/8/layout/orgChart1"/>
    <dgm:cxn modelId="{0882E080-37DB-439F-AD87-BEB10A2252CC}" type="presOf" srcId="{FFABADCF-9BEC-4FAC-9677-DDBD173DECCD}" destId="{94AE5DD8-CFAF-47C6-A671-891B4DE765F2}" srcOrd="1" destOrd="0" presId="urn:microsoft.com/office/officeart/2005/8/layout/orgChart1"/>
    <dgm:cxn modelId="{0AAAE68C-BE92-480B-BBC5-635BBDE837AE}" type="presOf" srcId="{6A8FDC5B-47E7-4062-8B24-AB8BB2CCD5E8}" destId="{0B1C8D96-C361-4D09-AEFC-951B7BBB30E0}" srcOrd="1" destOrd="0" presId="urn:microsoft.com/office/officeart/2005/8/layout/orgChart1"/>
    <dgm:cxn modelId="{C299D297-6109-4A41-A080-4E4447D233F3}" type="presOf" srcId="{F92A00FA-8566-43EE-A38F-58516E3BDA8F}" destId="{4CBB9BD0-A74D-44CD-90C2-D359D75B43C1}" srcOrd="1" destOrd="0" presId="urn:microsoft.com/office/officeart/2005/8/layout/orgChart1"/>
    <dgm:cxn modelId="{245BCC99-9D4E-4960-86F9-FCE29C016C5F}" type="presOf" srcId="{6A8FDC5B-47E7-4062-8B24-AB8BB2CCD5E8}" destId="{B789BA92-A219-4FE4-B2B1-443F3D30D753}" srcOrd="0" destOrd="0" presId="urn:microsoft.com/office/officeart/2005/8/layout/orgChart1"/>
    <dgm:cxn modelId="{1733CDA7-506A-4F3A-8BCE-946E44BB0FF2}" type="presOf" srcId="{562ABC7D-7831-40DD-B825-118461006129}" destId="{ADF36A27-4586-4006-A10E-4AF5EB9D3209}" srcOrd="0" destOrd="0" presId="urn:microsoft.com/office/officeart/2005/8/layout/orgChart1"/>
    <dgm:cxn modelId="{DE001DC4-EFD5-4FC6-A1AC-020BF8EBF5CB}" type="presOf" srcId="{562ABC7D-7831-40DD-B825-118461006129}" destId="{5C0ACE18-4114-4814-BF56-39828B5879E3}" srcOrd="1" destOrd="0" presId="urn:microsoft.com/office/officeart/2005/8/layout/orgChart1"/>
    <dgm:cxn modelId="{D55C7FC5-2739-4CFF-A554-162660AFC581}" type="presOf" srcId="{FC7E1200-3AD7-47FC-9E2D-C302EE9C20AF}" destId="{7635D6F8-2D65-4A39-A7DF-319E6448E8D3}" srcOrd="0" destOrd="0" presId="urn:microsoft.com/office/officeart/2005/8/layout/orgChart1"/>
    <dgm:cxn modelId="{9F316FC9-1530-4804-85CB-5EA39D38E81E}" srcId="{6A8FDC5B-47E7-4062-8B24-AB8BB2CCD5E8}" destId="{F92A00FA-8566-43EE-A38F-58516E3BDA8F}" srcOrd="2" destOrd="0" parTransId="{4A7734A5-C265-4925-B243-8F359330397B}" sibTransId="{9BA99E09-4E1A-4E6F-AF5D-4E1C84CA3D4F}"/>
    <dgm:cxn modelId="{CDC9AFE7-422E-41DF-856A-07F6D99D53A1}" srcId="{6A8FDC5B-47E7-4062-8B24-AB8BB2CCD5E8}" destId="{562ABC7D-7831-40DD-B825-118461006129}" srcOrd="1" destOrd="0" parTransId="{6CF51154-8B5B-40AB-A129-7FA0087BEB7F}" sibTransId="{D6FB5C74-624F-4894-9346-E52203C7677E}"/>
    <dgm:cxn modelId="{AEB1EDEB-7B07-4578-B3A2-5DDDA5597B6A}" type="presOf" srcId="{F92A00FA-8566-43EE-A38F-58516E3BDA8F}" destId="{D4B5171A-1CD3-47E2-BC84-714FFF17A143}" srcOrd="0" destOrd="0" presId="urn:microsoft.com/office/officeart/2005/8/layout/orgChart1"/>
    <dgm:cxn modelId="{ADA69DEF-7E62-4473-854B-3C9ED8631A78}" type="presOf" srcId="{4A7734A5-C265-4925-B243-8F359330397B}" destId="{EDCB40A7-9A34-42E1-9617-F8C2C137C2E6}" srcOrd="0" destOrd="0" presId="urn:microsoft.com/office/officeart/2005/8/layout/orgChart1"/>
    <dgm:cxn modelId="{E89381F0-98FF-4EE3-82F7-DBF0526D395B}" type="presOf" srcId="{3EECE67B-5BF0-4921-84B2-387416EBAD48}" destId="{B23E9FDA-D103-4005-8920-43FC5816AA86}" srcOrd="1" destOrd="0" presId="urn:microsoft.com/office/officeart/2005/8/layout/orgChart1"/>
    <dgm:cxn modelId="{3E7001F1-BD26-48C4-BBAF-E5684F498D7B}" srcId="{DC536EC8-04FA-4556-8511-3D56BEC7584F}" destId="{6A8FDC5B-47E7-4062-8B24-AB8BB2CCD5E8}" srcOrd="0" destOrd="0" parTransId="{6B4EAEF8-FB38-4F1A-9D29-FC500CF3311C}" sibTransId="{7B52EE3F-9003-46F0-B63A-C7A4F0D245A9}"/>
    <dgm:cxn modelId="{AEDEDDA9-92BA-468F-BA6E-85E7B4DE29DA}" type="presParOf" srcId="{37DDFDE7-DB6C-4B46-8DCB-760C8B7F688F}" destId="{B243EB02-89A2-4FAF-ABEB-524D4C68F40B}" srcOrd="0" destOrd="0" presId="urn:microsoft.com/office/officeart/2005/8/layout/orgChart1"/>
    <dgm:cxn modelId="{2FB49D78-EB95-44A1-A5B6-DDA645D469FB}" type="presParOf" srcId="{B243EB02-89A2-4FAF-ABEB-524D4C68F40B}" destId="{5962D66D-1946-41BD-AC55-ABE5578D1129}" srcOrd="0" destOrd="0" presId="urn:microsoft.com/office/officeart/2005/8/layout/orgChart1"/>
    <dgm:cxn modelId="{C2B30F9C-BE48-4F8F-8D45-DADAE3C08D34}" type="presParOf" srcId="{5962D66D-1946-41BD-AC55-ABE5578D1129}" destId="{B789BA92-A219-4FE4-B2B1-443F3D30D753}" srcOrd="0" destOrd="0" presId="urn:microsoft.com/office/officeart/2005/8/layout/orgChart1"/>
    <dgm:cxn modelId="{0137D5D9-29FC-414C-9C26-8E7C4F3F3CF1}" type="presParOf" srcId="{5962D66D-1946-41BD-AC55-ABE5578D1129}" destId="{0B1C8D96-C361-4D09-AEFC-951B7BBB30E0}" srcOrd="1" destOrd="0" presId="urn:microsoft.com/office/officeart/2005/8/layout/orgChart1"/>
    <dgm:cxn modelId="{5DE47E2C-69FA-408E-9419-970EF4909435}" type="presParOf" srcId="{B243EB02-89A2-4FAF-ABEB-524D4C68F40B}" destId="{5A25DBB3-38C6-4B3C-84C7-9BEA26E0F853}" srcOrd="1" destOrd="0" presId="urn:microsoft.com/office/officeart/2005/8/layout/orgChart1"/>
    <dgm:cxn modelId="{5870CFAA-77E9-4D12-BCDE-F3D5586BC11E}" type="presParOf" srcId="{5A25DBB3-38C6-4B3C-84C7-9BEA26E0F853}" destId="{362040BD-1D1C-4492-8C7A-E9C9CE7BAB5A}" srcOrd="0" destOrd="0" presId="urn:microsoft.com/office/officeart/2005/8/layout/orgChart1"/>
    <dgm:cxn modelId="{E578BB58-29FF-468B-945F-B3324FD87795}" type="presParOf" srcId="{5A25DBB3-38C6-4B3C-84C7-9BEA26E0F853}" destId="{77189E1A-D293-45D4-B725-071BEF8A23E2}" srcOrd="1" destOrd="0" presId="urn:microsoft.com/office/officeart/2005/8/layout/orgChart1"/>
    <dgm:cxn modelId="{B7465A1C-2CCD-4378-B8F0-86B7CE638816}" type="presParOf" srcId="{77189E1A-D293-45D4-B725-071BEF8A23E2}" destId="{F80C94FE-87AB-4B01-AF1D-C13334742960}" srcOrd="0" destOrd="0" presId="urn:microsoft.com/office/officeart/2005/8/layout/orgChart1"/>
    <dgm:cxn modelId="{4FE79A7E-369D-4B7E-8B37-C7E1927D8C87}" type="presParOf" srcId="{F80C94FE-87AB-4B01-AF1D-C13334742960}" destId="{125954D0-961E-414A-A296-743682956354}" srcOrd="0" destOrd="0" presId="urn:microsoft.com/office/officeart/2005/8/layout/orgChart1"/>
    <dgm:cxn modelId="{1FE6C5F7-2822-4F60-B4A4-9DB8F74DCED2}" type="presParOf" srcId="{F80C94FE-87AB-4B01-AF1D-C13334742960}" destId="{94AE5DD8-CFAF-47C6-A671-891B4DE765F2}" srcOrd="1" destOrd="0" presId="urn:microsoft.com/office/officeart/2005/8/layout/orgChart1"/>
    <dgm:cxn modelId="{6DDB9E37-6E99-4BB1-9B9E-8E8206664904}" type="presParOf" srcId="{77189E1A-D293-45D4-B725-071BEF8A23E2}" destId="{7F782E0C-4C4A-4138-9A92-924C3A15A4D4}" srcOrd="1" destOrd="0" presId="urn:microsoft.com/office/officeart/2005/8/layout/orgChart1"/>
    <dgm:cxn modelId="{F6DCCA55-F5FF-4DB7-8617-E328406A85E2}" type="presParOf" srcId="{77189E1A-D293-45D4-B725-071BEF8A23E2}" destId="{44A3C68B-2368-4EC8-94ED-61B5F9DCFA98}" srcOrd="2" destOrd="0" presId="urn:microsoft.com/office/officeart/2005/8/layout/orgChart1"/>
    <dgm:cxn modelId="{5C4CFF1A-4D05-46E3-A59D-016ACFDC318B}" type="presParOf" srcId="{5A25DBB3-38C6-4B3C-84C7-9BEA26E0F853}" destId="{C7321AA1-6463-497D-9BD0-588F986EA213}" srcOrd="2" destOrd="0" presId="urn:microsoft.com/office/officeart/2005/8/layout/orgChart1"/>
    <dgm:cxn modelId="{4688BB16-A4DF-46BF-A333-24FBD095A6AE}" type="presParOf" srcId="{5A25DBB3-38C6-4B3C-84C7-9BEA26E0F853}" destId="{22DEEA28-0EDF-4478-8394-A28E1F147B21}" srcOrd="3" destOrd="0" presId="urn:microsoft.com/office/officeart/2005/8/layout/orgChart1"/>
    <dgm:cxn modelId="{4DE1A9BD-95ED-487F-94C2-EE624F675EEA}" type="presParOf" srcId="{22DEEA28-0EDF-4478-8394-A28E1F147B21}" destId="{36342F3F-00B0-4649-92ED-B2E6E92A0B9D}" srcOrd="0" destOrd="0" presId="urn:microsoft.com/office/officeart/2005/8/layout/orgChart1"/>
    <dgm:cxn modelId="{C8BF8450-F947-41B7-A718-454ABBB87D1B}" type="presParOf" srcId="{36342F3F-00B0-4649-92ED-B2E6E92A0B9D}" destId="{ADF36A27-4586-4006-A10E-4AF5EB9D3209}" srcOrd="0" destOrd="0" presId="urn:microsoft.com/office/officeart/2005/8/layout/orgChart1"/>
    <dgm:cxn modelId="{F40DD300-89FE-4292-9208-9FD21D4597CC}" type="presParOf" srcId="{36342F3F-00B0-4649-92ED-B2E6E92A0B9D}" destId="{5C0ACE18-4114-4814-BF56-39828B5879E3}" srcOrd="1" destOrd="0" presId="urn:microsoft.com/office/officeart/2005/8/layout/orgChart1"/>
    <dgm:cxn modelId="{F94415C9-C0D9-4914-A04C-7A9A566C1CF6}" type="presParOf" srcId="{22DEEA28-0EDF-4478-8394-A28E1F147B21}" destId="{16A05202-FB27-4F70-824D-02C8B8973181}" srcOrd="1" destOrd="0" presId="urn:microsoft.com/office/officeart/2005/8/layout/orgChart1"/>
    <dgm:cxn modelId="{57C4B10A-A159-4926-899F-853EE5F163D9}" type="presParOf" srcId="{22DEEA28-0EDF-4478-8394-A28E1F147B21}" destId="{04A208ED-3003-412E-967E-B618CDC4D251}" srcOrd="2" destOrd="0" presId="urn:microsoft.com/office/officeart/2005/8/layout/orgChart1"/>
    <dgm:cxn modelId="{26BB2050-0259-4A3C-BD11-927D4187924F}" type="presParOf" srcId="{5A25DBB3-38C6-4B3C-84C7-9BEA26E0F853}" destId="{EDCB40A7-9A34-42E1-9617-F8C2C137C2E6}" srcOrd="4" destOrd="0" presId="urn:microsoft.com/office/officeart/2005/8/layout/orgChart1"/>
    <dgm:cxn modelId="{D8B9C14C-C289-4675-8184-073A2FD446FF}" type="presParOf" srcId="{5A25DBB3-38C6-4B3C-84C7-9BEA26E0F853}" destId="{29A0CBA9-546E-404D-A6FF-A23930D37613}" srcOrd="5" destOrd="0" presId="urn:microsoft.com/office/officeart/2005/8/layout/orgChart1"/>
    <dgm:cxn modelId="{2C5B3AE8-9763-42FE-9EB9-2EFFF2D1CDA1}" type="presParOf" srcId="{29A0CBA9-546E-404D-A6FF-A23930D37613}" destId="{04FFE57A-490D-404B-AADB-8F8566825BD3}" srcOrd="0" destOrd="0" presId="urn:microsoft.com/office/officeart/2005/8/layout/orgChart1"/>
    <dgm:cxn modelId="{340CC1E2-EDF6-44EE-9B0B-D041D83F3612}" type="presParOf" srcId="{04FFE57A-490D-404B-AADB-8F8566825BD3}" destId="{D4B5171A-1CD3-47E2-BC84-714FFF17A143}" srcOrd="0" destOrd="0" presId="urn:microsoft.com/office/officeart/2005/8/layout/orgChart1"/>
    <dgm:cxn modelId="{01E08241-0AAF-4EE6-B571-8B097FAC86A6}" type="presParOf" srcId="{04FFE57A-490D-404B-AADB-8F8566825BD3}" destId="{4CBB9BD0-A74D-44CD-90C2-D359D75B43C1}" srcOrd="1" destOrd="0" presId="urn:microsoft.com/office/officeart/2005/8/layout/orgChart1"/>
    <dgm:cxn modelId="{91C5B128-D1F7-4309-8C17-7E19FEB596E0}" type="presParOf" srcId="{29A0CBA9-546E-404D-A6FF-A23930D37613}" destId="{B24D02AB-410E-493E-A935-693C069C8480}" srcOrd="1" destOrd="0" presId="urn:microsoft.com/office/officeart/2005/8/layout/orgChart1"/>
    <dgm:cxn modelId="{CD649971-7DAE-4234-A14A-2BA2B0782AC8}" type="presParOf" srcId="{B24D02AB-410E-493E-A935-693C069C8480}" destId="{7635D6F8-2D65-4A39-A7DF-319E6448E8D3}" srcOrd="0" destOrd="0" presId="urn:microsoft.com/office/officeart/2005/8/layout/orgChart1"/>
    <dgm:cxn modelId="{B826A7E2-58CC-4E36-B65C-3CE1BEAB4E5A}" type="presParOf" srcId="{B24D02AB-410E-493E-A935-693C069C8480}" destId="{C7C6D271-C62B-464E-90DE-EDAC1F18B889}" srcOrd="1" destOrd="0" presId="urn:microsoft.com/office/officeart/2005/8/layout/orgChart1"/>
    <dgm:cxn modelId="{BBA55D77-EDFB-430B-9249-3146AF4603D4}" type="presParOf" srcId="{C7C6D271-C62B-464E-90DE-EDAC1F18B889}" destId="{5A4F3F30-C191-4341-B0D3-76BAA96F3872}" srcOrd="0" destOrd="0" presId="urn:microsoft.com/office/officeart/2005/8/layout/orgChart1"/>
    <dgm:cxn modelId="{F43BF365-9DA4-4420-BDE3-07AF626D545C}" type="presParOf" srcId="{5A4F3F30-C191-4341-B0D3-76BAA96F3872}" destId="{A584D9EC-052C-493B-878D-1ADA7BD053E0}" srcOrd="0" destOrd="0" presId="urn:microsoft.com/office/officeart/2005/8/layout/orgChart1"/>
    <dgm:cxn modelId="{327F4CAC-FF2D-423F-BC3A-9AD67A49E16C}" type="presParOf" srcId="{5A4F3F30-C191-4341-B0D3-76BAA96F3872}" destId="{B23E9FDA-D103-4005-8920-43FC5816AA86}" srcOrd="1" destOrd="0" presId="urn:microsoft.com/office/officeart/2005/8/layout/orgChart1"/>
    <dgm:cxn modelId="{0E49DAF5-FE4B-48D0-9B05-BA8623673FDF}" type="presParOf" srcId="{C7C6D271-C62B-464E-90DE-EDAC1F18B889}" destId="{749C4DDE-F0CF-43B7-898F-AAE977C5B0C7}" srcOrd="1" destOrd="0" presId="urn:microsoft.com/office/officeart/2005/8/layout/orgChart1"/>
    <dgm:cxn modelId="{654F30FF-ACDF-407B-A096-B504DDE5C4FC}" type="presParOf" srcId="{C7C6D271-C62B-464E-90DE-EDAC1F18B889}" destId="{A5B4D63E-6DE3-45EF-9CCE-E9466D0B4433}" srcOrd="2" destOrd="0" presId="urn:microsoft.com/office/officeart/2005/8/layout/orgChart1"/>
    <dgm:cxn modelId="{F6884118-2D4B-4E65-BAA7-810902E24272}" type="presParOf" srcId="{29A0CBA9-546E-404D-A6FF-A23930D37613}" destId="{82301BD3-1812-4ED0-8D5E-2DCC32303ECE}" srcOrd="2" destOrd="0" presId="urn:microsoft.com/office/officeart/2005/8/layout/orgChart1"/>
    <dgm:cxn modelId="{CBA14BD8-4FDF-45BB-8657-C00734CDAD6F}" type="presParOf" srcId="{B243EB02-89A2-4FAF-ABEB-524D4C68F40B}" destId="{F260B8EE-5A93-4B36-AB07-C0977E8F2A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5D6F8-2D65-4A39-A7DF-319E6448E8D3}">
      <dsp:nvSpPr>
        <dsp:cNvPr id="0" name=""/>
        <dsp:cNvSpPr/>
      </dsp:nvSpPr>
      <dsp:spPr>
        <a:xfrm>
          <a:off x="2542580" y="1140329"/>
          <a:ext cx="141241" cy="433140"/>
        </a:xfrm>
        <a:custGeom>
          <a:avLst/>
          <a:gdLst/>
          <a:ahLst/>
          <a:cxnLst/>
          <a:rect l="0" t="0" r="0" b="0"/>
          <a:pathLst>
            <a:path>
              <a:moveTo>
                <a:pt x="0" y="0"/>
              </a:moveTo>
              <a:lnTo>
                <a:pt x="0" y="433140"/>
              </a:lnTo>
              <a:lnTo>
                <a:pt x="141241" y="43314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B40A7-9A34-42E1-9617-F8C2C137C2E6}">
      <dsp:nvSpPr>
        <dsp:cNvPr id="0" name=""/>
        <dsp:cNvSpPr/>
      </dsp:nvSpPr>
      <dsp:spPr>
        <a:xfrm>
          <a:off x="1779877" y="471787"/>
          <a:ext cx="1139346" cy="197737"/>
        </a:xfrm>
        <a:custGeom>
          <a:avLst/>
          <a:gdLst/>
          <a:ahLst/>
          <a:cxnLst/>
          <a:rect l="0" t="0" r="0" b="0"/>
          <a:pathLst>
            <a:path>
              <a:moveTo>
                <a:pt x="0" y="0"/>
              </a:moveTo>
              <a:lnTo>
                <a:pt x="0" y="98868"/>
              </a:lnTo>
              <a:lnTo>
                <a:pt x="1139346" y="98868"/>
              </a:lnTo>
              <a:lnTo>
                <a:pt x="1139346" y="19773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321AA1-6463-497D-9BD0-588F986EA213}">
      <dsp:nvSpPr>
        <dsp:cNvPr id="0" name=""/>
        <dsp:cNvSpPr/>
      </dsp:nvSpPr>
      <dsp:spPr>
        <a:xfrm>
          <a:off x="1734157" y="471787"/>
          <a:ext cx="91440" cy="197737"/>
        </a:xfrm>
        <a:custGeom>
          <a:avLst/>
          <a:gdLst/>
          <a:ahLst/>
          <a:cxnLst/>
          <a:rect l="0" t="0" r="0" b="0"/>
          <a:pathLst>
            <a:path>
              <a:moveTo>
                <a:pt x="45720" y="0"/>
              </a:moveTo>
              <a:lnTo>
                <a:pt x="45720" y="19773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040BD-1D1C-4492-8C7A-E9C9CE7BAB5A}">
      <dsp:nvSpPr>
        <dsp:cNvPr id="0" name=""/>
        <dsp:cNvSpPr/>
      </dsp:nvSpPr>
      <dsp:spPr>
        <a:xfrm>
          <a:off x="640531" y="471787"/>
          <a:ext cx="1139346" cy="197737"/>
        </a:xfrm>
        <a:custGeom>
          <a:avLst/>
          <a:gdLst/>
          <a:ahLst/>
          <a:cxnLst/>
          <a:rect l="0" t="0" r="0" b="0"/>
          <a:pathLst>
            <a:path>
              <a:moveTo>
                <a:pt x="1139346" y="0"/>
              </a:moveTo>
              <a:lnTo>
                <a:pt x="1139346" y="98868"/>
              </a:lnTo>
              <a:lnTo>
                <a:pt x="0" y="98868"/>
              </a:lnTo>
              <a:lnTo>
                <a:pt x="0" y="19773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89BA92-A219-4FE4-B2B1-443F3D30D753}">
      <dsp:nvSpPr>
        <dsp:cNvPr id="0" name=""/>
        <dsp:cNvSpPr/>
      </dsp:nvSpPr>
      <dsp:spPr>
        <a:xfrm>
          <a:off x="1309073" y="983"/>
          <a:ext cx="941608" cy="470804"/>
        </a:xfrm>
        <a:prstGeom prst="rect">
          <a:avLst/>
        </a:prstGeom>
        <a:solidFill>
          <a:schemeClr val="tx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a:t>
          </a:r>
        </a:p>
      </dsp:txBody>
      <dsp:txXfrm>
        <a:off x="1309073" y="983"/>
        <a:ext cx="941608" cy="470804"/>
      </dsp:txXfrm>
    </dsp:sp>
    <dsp:sp modelId="{125954D0-961E-414A-A296-743682956354}">
      <dsp:nvSpPr>
        <dsp:cNvPr id="0" name=""/>
        <dsp:cNvSpPr/>
      </dsp:nvSpPr>
      <dsp:spPr>
        <a:xfrm>
          <a:off x="169726" y="669525"/>
          <a:ext cx="941608" cy="470804"/>
        </a:xfrm>
        <a:prstGeom prst="rect">
          <a:avLst/>
        </a:prstGeom>
        <a:solidFill>
          <a:schemeClr val="tx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B</a:t>
          </a:r>
        </a:p>
      </dsp:txBody>
      <dsp:txXfrm>
        <a:off x="169726" y="669525"/>
        <a:ext cx="941608" cy="470804"/>
      </dsp:txXfrm>
    </dsp:sp>
    <dsp:sp modelId="{ADF36A27-4586-4006-A10E-4AF5EB9D3209}">
      <dsp:nvSpPr>
        <dsp:cNvPr id="0" name=""/>
        <dsp:cNvSpPr/>
      </dsp:nvSpPr>
      <dsp:spPr>
        <a:xfrm>
          <a:off x="1309073" y="669525"/>
          <a:ext cx="941608" cy="470804"/>
        </a:xfrm>
        <a:prstGeom prst="rect">
          <a:avLst/>
        </a:prstGeom>
        <a:solidFill>
          <a:schemeClr val="tx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C</a:t>
          </a:r>
        </a:p>
      </dsp:txBody>
      <dsp:txXfrm>
        <a:off x="1309073" y="669525"/>
        <a:ext cx="941608" cy="470804"/>
      </dsp:txXfrm>
    </dsp:sp>
    <dsp:sp modelId="{D4B5171A-1CD3-47E2-BC84-714FFF17A143}">
      <dsp:nvSpPr>
        <dsp:cNvPr id="0" name=""/>
        <dsp:cNvSpPr/>
      </dsp:nvSpPr>
      <dsp:spPr>
        <a:xfrm>
          <a:off x="2448420" y="669525"/>
          <a:ext cx="941608" cy="470804"/>
        </a:xfrm>
        <a:prstGeom prst="rect">
          <a:avLst/>
        </a:prstGeom>
        <a:solidFill>
          <a:schemeClr val="accent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D</a:t>
          </a:r>
        </a:p>
      </dsp:txBody>
      <dsp:txXfrm>
        <a:off x="2448420" y="669525"/>
        <a:ext cx="941608" cy="470804"/>
      </dsp:txXfrm>
    </dsp:sp>
    <dsp:sp modelId="{A584D9EC-052C-493B-878D-1ADA7BD053E0}">
      <dsp:nvSpPr>
        <dsp:cNvPr id="0" name=""/>
        <dsp:cNvSpPr/>
      </dsp:nvSpPr>
      <dsp:spPr>
        <a:xfrm>
          <a:off x="2683822" y="1338067"/>
          <a:ext cx="941608" cy="470804"/>
        </a:xfrm>
        <a:prstGeom prst="rect">
          <a:avLst/>
        </a:prstGeom>
        <a:solidFill>
          <a:schemeClr val="tx2">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E</a:t>
          </a:r>
        </a:p>
      </dsp:txBody>
      <dsp:txXfrm>
        <a:off x="2683822" y="1338067"/>
        <a:ext cx="941608" cy="470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5D6F8-2D65-4A39-A7DF-319E6448E8D3}">
      <dsp:nvSpPr>
        <dsp:cNvPr id="0" name=""/>
        <dsp:cNvSpPr/>
      </dsp:nvSpPr>
      <dsp:spPr>
        <a:xfrm>
          <a:off x="2074307" y="1334657"/>
          <a:ext cx="123383" cy="378377"/>
        </a:xfrm>
        <a:custGeom>
          <a:avLst/>
          <a:gdLst/>
          <a:ahLst/>
          <a:cxnLst/>
          <a:rect l="0" t="0" r="0" b="0"/>
          <a:pathLst>
            <a:path>
              <a:moveTo>
                <a:pt x="0" y="0"/>
              </a:moveTo>
              <a:lnTo>
                <a:pt x="0" y="378377"/>
              </a:lnTo>
              <a:lnTo>
                <a:pt x="123383" y="378377"/>
              </a:lnTo>
            </a:path>
          </a:pathLst>
        </a:custGeom>
        <a:noFill/>
        <a:ln w="25400" cap="flat" cmpd="sng" algn="ctr">
          <a:solidFill>
            <a:schemeClr val="bg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DCB40A7-9A34-42E1-9617-F8C2C137C2E6}">
      <dsp:nvSpPr>
        <dsp:cNvPr id="0" name=""/>
        <dsp:cNvSpPr/>
      </dsp:nvSpPr>
      <dsp:spPr>
        <a:xfrm>
          <a:off x="1408034" y="750640"/>
          <a:ext cx="995297" cy="172737"/>
        </a:xfrm>
        <a:custGeom>
          <a:avLst/>
          <a:gdLst/>
          <a:ahLst/>
          <a:cxnLst/>
          <a:rect l="0" t="0" r="0" b="0"/>
          <a:pathLst>
            <a:path>
              <a:moveTo>
                <a:pt x="0" y="0"/>
              </a:moveTo>
              <a:lnTo>
                <a:pt x="0" y="86368"/>
              </a:lnTo>
              <a:lnTo>
                <a:pt x="995297" y="86368"/>
              </a:lnTo>
              <a:lnTo>
                <a:pt x="995297" y="172737"/>
              </a:lnTo>
            </a:path>
          </a:pathLst>
        </a:custGeom>
        <a:noFill/>
        <a:ln w="25400" cap="flat" cmpd="sng" algn="ctr">
          <a:solidFill>
            <a:schemeClr val="bg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C7321AA1-6463-497D-9BD0-588F986EA213}">
      <dsp:nvSpPr>
        <dsp:cNvPr id="0" name=""/>
        <dsp:cNvSpPr/>
      </dsp:nvSpPr>
      <dsp:spPr>
        <a:xfrm>
          <a:off x="1362314" y="750640"/>
          <a:ext cx="91440" cy="172737"/>
        </a:xfrm>
        <a:custGeom>
          <a:avLst/>
          <a:gdLst/>
          <a:ahLst/>
          <a:cxnLst/>
          <a:rect l="0" t="0" r="0" b="0"/>
          <a:pathLst>
            <a:path>
              <a:moveTo>
                <a:pt x="45720" y="0"/>
              </a:moveTo>
              <a:lnTo>
                <a:pt x="45720" y="172737"/>
              </a:lnTo>
            </a:path>
          </a:pathLst>
        </a:custGeom>
        <a:noFill/>
        <a:ln w="25400" cap="flat" cmpd="sng" algn="ctr">
          <a:solidFill>
            <a:schemeClr val="bg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362040BD-1D1C-4492-8C7A-E9C9CE7BAB5A}">
      <dsp:nvSpPr>
        <dsp:cNvPr id="0" name=""/>
        <dsp:cNvSpPr/>
      </dsp:nvSpPr>
      <dsp:spPr>
        <a:xfrm>
          <a:off x="412736" y="750640"/>
          <a:ext cx="995297" cy="172737"/>
        </a:xfrm>
        <a:custGeom>
          <a:avLst/>
          <a:gdLst/>
          <a:ahLst/>
          <a:cxnLst/>
          <a:rect l="0" t="0" r="0" b="0"/>
          <a:pathLst>
            <a:path>
              <a:moveTo>
                <a:pt x="995297" y="0"/>
              </a:moveTo>
              <a:lnTo>
                <a:pt x="995297" y="86368"/>
              </a:lnTo>
              <a:lnTo>
                <a:pt x="0" y="86368"/>
              </a:lnTo>
              <a:lnTo>
                <a:pt x="0" y="172737"/>
              </a:lnTo>
            </a:path>
          </a:pathLst>
        </a:custGeom>
        <a:noFill/>
        <a:ln w="25400" cap="flat" cmpd="sng" algn="ctr">
          <a:solidFill>
            <a:schemeClr val="bg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B789BA92-A219-4FE4-B2B1-443F3D30D753}">
      <dsp:nvSpPr>
        <dsp:cNvPr id="0" name=""/>
        <dsp:cNvSpPr/>
      </dsp:nvSpPr>
      <dsp:spPr>
        <a:xfrm>
          <a:off x="996754" y="339360"/>
          <a:ext cx="822559" cy="411279"/>
        </a:xfrm>
        <a:prstGeom prst="rect">
          <a:avLst/>
        </a:prstGeom>
        <a:solidFill>
          <a:srgbClr val="0064FF"/>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E5E"/>
              </a:solidFill>
              <a:latin typeface="Arial"/>
              <a:ea typeface="+mn-ea"/>
              <a:cs typeface="+mn-cs"/>
            </a:rPr>
            <a:t>A</a:t>
          </a:r>
        </a:p>
      </dsp:txBody>
      <dsp:txXfrm>
        <a:off x="996754" y="339360"/>
        <a:ext cx="822559" cy="411279"/>
      </dsp:txXfrm>
    </dsp:sp>
    <dsp:sp modelId="{125954D0-961E-414A-A296-743682956354}">
      <dsp:nvSpPr>
        <dsp:cNvPr id="0" name=""/>
        <dsp:cNvSpPr/>
      </dsp:nvSpPr>
      <dsp:spPr>
        <a:xfrm>
          <a:off x="1457" y="923377"/>
          <a:ext cx="822559" cy="411279"/>
        </a:xfrm>
        <a:prstGeom prst="rect">
          <a:avLst/>
        </a:prstGeom>
        <a:solidFill>
          <a:srgbClr val="0064FF"/>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244600">
            <a:lnSpc>
              <a:spcPct val="90000"/>
            </a:lnSpc>
            <a:spcBef>
              <a:spcPct val="0"/>
            </a:spcBef>
            <a:spcAft>
              <a:spcPct val="35000"/>
            </a:spcAft>
            <a:buNone/>
          </a:pPr>
          <a:r>
            <a:rPr lang="en-US" sz="2800" b="0" kern="1200" dirty="0"/>
            <a:t>B</a:t>
          </a:r>
        </a:p>
      </dsp:txBody>
      <dsp:txXfrm>
        <a:off x="1457" y="923377"/>
        <a:ext cx="822559" cy="411279"/>
      </dsp:txXfrm>
    </dsp:sp>
    <dsp:sp modelId="{ADF36A27-4586-4006-A10E-4AF5EB9D3209}">
      <dsp:nvSpPr>
        <dsp:cNvPr id="0" name=""/>
        <dsp:cNvSpPr/>
      </dsp:nvSpPr>
      <dsp:spPr>
        <a:xfrm>
          <a:off x="996754" y="923377"/>
          <a:ext cx="822559" cy="411279"/>
        </a:xfrm>
        <a:prstGeom prst="rect">
          <a:avLst/>
        </a:prstGeom>
        <a:solidFill>
          <a:srgbClr val="0064FF"/>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E5E"/>
              </a:solidFill>
              <a:latin typeface="Arial"/>
              <a:ea typeface="+mn-ea"/>
              <a:cs typeface="+mn-cs"/>
            </a:rPr>
            <a:t>C</a:t>
          </a:r>
        </a:p>
      </dsp:txBody>
      <dsp:txXfrm>
        <a:off x="996754" y="923377"/>
        <a:ext cx="822559" cy="411279"/>
      </dsp:txXfrm>
    </dsp:sp>
    <dsp:sp modelId="{D4B5171A-1CD3-47E2-BC84-714FFF17A143}">
      <dsp:nvSpPr>
        <dsp:cNvPr id="0" name=""/>
        <dsp:cNvSpPr/>
      </dsp:nvSpPr>
      <dsp:spPr>
        <a:xfrm>
          <a:off x="1992051" y="923377"/>
          <a:ext cx="822559" cy="411279"/>
        </a:xfrm>
        <a:prstGeom prst="rect">
          <a:avLst/>
        </a:prstGeom>
        <a:solidFill>
          <a:schemeClr val="accent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
          </a:r>
        </a:p>
      </dsp:txBody>
      <dsp:txXfrm>
        <a:off x="1992051" y="923377"/>
        <a:ext cx="822559" cy="411279"/>
      </dsp:txXfrm>
    </dsp:sp>
    <dsp:sp modelId="{A584D9EC-052C-493B-878D-1ADA7BD053E0}">
      <dsp:nvSpPr>
        <dsp:cNvPr id="0" name=""/>
        <dsp:cNvSpPr/>
      </dsp:nvSpPr>
      <dsp:spPr>
        <a:xfrm>
          <a:off x="2197691" y="1507394"/>
          <a:ext cx="822559" cy="411279"/>
        </a:xfrm>
        <a:prstGeom prst="rect">
          <a:avLst/>
        </a:prstGeom>
        <a:solidFill>
          <a:srgbClr val="0064FF"/>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244600">
            <a:lnSpc>
              <a:spcPct val="90000"/>
            </a:lnSpc>
            <a:spcBef>
              <a:spcPct val="0"/>
            </a:spcBef>
            <a:spcAft>
              <a:spcPct val="35000"/>
            </a:spcAft>
            <a:buNone/>
          </a:pPr>
          <a:r>
            <a:rPr lang="en-US" sz="2800" kern="1200" dirty="0"/>
            <a:t>E</a:t>
          </a:r>
        </a:p>
      </dsp:txBody>
      <dsp:txXfrm>
        <a:off x="2197691" y="1507394"/>
        <a:ext cx="822559" cy="41127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hdr"/>
          </p:nvPr>
        </p:nvSpPr>
        <p:spPr bwMode="auto">
          <a:xfrm>
            <a:off x="0" y="0"/>
            <a:ext cx="1588" cy="1588"/>
          </a:xfrm>
          <a:prstGeom prst="rect">
            <a:avLst/>
          </a:prstGeom>
          <a:noFill/>
          <a:ln w="9525">
            <a:noFill/>
            <a:miter lim="800000"/>
            <a:headEnd/>
            <a:tailEnd/>
          </a:ln>
        </p:spPr>
        <p:txBody>
          <a:bodyPr vert="horz" wrap="square" lIns="92880" tIns="46440" rIns="92880" bIns="46440" numCol="1" anchor="t" anchorCtr="0" compatLnSpc="1">
            <a:prstTxWarp prst="textNoShape">
              <a:avLst/>
            </a:prstTxWarp>
            <a:spAutoFit/>
          </a:bodyPr>
          <a:lstStyle>
            <a:lvl1pPr algn="ctr" eaLnBrk="1" hangingPunct="1">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a:latin typeface="Arial" charset="0"/>
                <a:ea typeface="SimSun" charset="-122"/>
                <a:cs typeface="Arial" charset="0"/>
              </a:defRPr>
            </a:lvl1pPr>
          </a:lstStyle>
          <a:p>
            <a:pPr>
              <a:defRPr/>
            </a:pPr>
            <a:r>
              <a:rPr lang="en-GB"/>
              <a:t>An IBM Proof of Technology</a:t>
            </a:r>
          </a:p>
        </p:txBody>
      </p:sp>
      <p:sp>
        <p:nvSpPr>
          <p:cNvPr id="8194" name="Rectangle 2"/>
          <p:cNvSpPr>
            <a:spLocks noGrp="1" noChangeArrowheads="1"/>
          </p:cNvSpPr>
          <p:nvPr>
            <p:ph type="ftr" idx="1"/>
          </p:nvPr>
        </p:nvSpPr>
        <p:spPr bwMode="auto">
          <a:xfrm>
            <a:off x="0" y="0"/>
            <a:ext cx="1588" cy="1588"/>
          </a:xfrm>
          <a:prstGeom prst="rect">
            <a:avLst/>
          </a:prstGeom>
          <a:noFill/>
          <a:ln w="9525">
            <a:noFill/>
            <a:miter lim="800000"/>
            <a:headEnd/>
            <a:tailEnd/>
          </a:ln>
        </p:spPr>
        <p:txBody>
          <a:bodyPr vert="horz" wrap="square" lIns="92880" tIns="46440" rIns="92880" bIns="46440" numCol="1" anchor="b" anchorCtr="0" compatLnSpc="1">
            <a:prstTxWarp prst="textNoShape">
              <a:avLst/>
            </a:prstTxWarp>
            <a:spAutoFit/>
          </a:bodyPr>
          <a:lstStyle>
            <a:lvl1pPr eaLnBrk="1" hangingPunct="1">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a:latin typeface="Arial" charset="0"/>
                <a:ea typeface="SimSun" charset="-122"/>
                <a:cs typeface="Arial" charset="0"/>
              </a:defRPr>
            </a:lvl1pPr>
          </a:lstStyle>
          <a:p>
            <a:pPr>
              <a:defRPr/>
            </a:pPr>
            <a:r>
              <a:rPr lang="en-GB"/>
              <a:t>Go to 'View &gt; Header and Footer' to change this to match the event title</a:t>
            </a:r>
          </a:p>
        </p:txBody>
      </p:sp>
      <p:sp>
        <p:nvSpPr>
          <p:cNvPr id="8195" name="Rectangle 3"/>
          <p:cNvSpPr>
            <a:spLocks noGrp="1" noChangeArrowheads="1"/>
          </p:cNvSpPr>
          <p:nvPr>
            <p:ph type="sldNum" idx="2"/>
          </p:nvPr>
        </p:nvSpPr>
        <p:spPr bwMode="auto">
          <a:xfrm>
            <a:off x="-93663" y="-503238"/>
            <a:ext cx="187326" cy="549276"/>
          </a:xfrm>
          <a:prstGeom prst="rect">
            <a:avLst/>
          </a:prstGeom>
          <a:noFill/>
          <a:ln w="9525">
            <a:noFill/>
            <a:miter lim="800000"/>
            <a:headEnd/>
            <a:tailEnd/>
          </a:ln>
        </p:spPr>
        <p:txBody>
          <a:bodyPr vert="horz" wrap="square" lIns="92880" tIns="46440" rIns="92880" bIns="46440" numCol="1" anchor="b" anchorCtr="0" compatLnSpc="1">
            <a:prstTxWarp prst="textNoShape">
              <a:avLst/>
            </a:prstTxWarp>
            <a:spAutoFit/>
          </a:bodyPr>
          <a:lstStyle>
            <a:lvl1pPr algn="r" eaLnBrk="1" hangingPunct="1">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smtClean="0"/>
            </a:lvl1pPr>
          </a:lstStyle>
          <a:p>
            <a:pPr>
              <a:defRPr/>
            </a:pPr>
            <a:fld id="{CA568B2E-DA11-44E5-8CBB-12A97BEC8520}" type="slidenum">
              <a:rPr lang="en-GB" altLang="en-US"/>
              <a:pPr>
                <a:defRPr/>
              </a:pPr>
              <a:t>‹#›</a:t>
            </a:fld>
            <a:endParaRPr lang="en-GB" altLang="en-US"/>
          </a:p>
        </p:txBody>
      </p:sp>
      <p:sp>
        <p:nvSpPr>
          <p:cNvPr id="8196" name="Rectangle 4"/>
          <p:cNvSpPr>
            <a:spLocks noGrp="1" noChangeArrowheads="1"/>
          </p:cNvSpPr>
          <p:nvPr>
            <p:ph type="dt" idx="3"/>
          </p:nvPr>
        </p:nvSpPr>
        <p:spPr bwMode="auto">
          <a:xfrm>
            <a:off x="0" y="0"/>
            <a:ext cx="1588" cy="15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eaLnBrk="1" hangingPunct="1">
              <a:lnSpc>
                <a:spcPct val="97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latin typeface="Arial" charset="0"/>
                <a:ea typeface="SimSun" charset="-122"/>
                <a:cs typeface="Arial" charset="0"/>
              </a:defRPr>
            </a:lvl1pPr>
          </a:lstStyle>
          <a:p>
            <a:pPr>
              <a:defRPr/>
            </a:pPr>
            <a:fld id="{F5D0A707-20DA-49DF-B668-50242AF20229}" type="datetime1">
              <a:rPr lang="en-US"/>
              <a:pPr>
                <a:defRPr/>
              </a:pPr>
              <a:t>11/4/2020</a:t>
            </a:fld>
            <a:endParaRPr lang="en-GB"/>
          </a:p>
        </p:txBody>
      </p:sp>
    </p:spTree>
    <p:extLst>
      <p:ext uri="{BB962C8B-B14F-4D97-AF65-F5344CB8AC3E}">
        <p14:creationId xmlns:p14="http://schemas.microsoft.com/office/powerpoint/2010/main" val="2360296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dt"/>
          </p:nvPr>
        </p:nvSpPr>
        <p:spPr bwMode="auto">
          <a:xfrm>
            <a:off x="0" y="0"/>
            <a:ext cx="1588" cy="15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eaLnBrk="1" hangingPunct="1">
              <a:lnSpc>
                <a:spcPct val="95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latin typeface="Arial" charset="0"/>
                <a:ea typeface="SimSun" charset="-122"/>
                <a:cs typeface="Arial" charset="0"/>
              </a:defRPr>
            </a:lvl1pPr>
          </a:lstStyle>
          <a:p>
            <a:pPr>
              <a:defRPr/>
            </a:pPr>
            <a:fld id="{97AD287A-5689-4729-9FC3-D3705B9F0BCC}" type="datetime1">
              <a:rPr lang="en-US"/>
              <a:pPr>
                <a:defRPr/>
              </a:pPr>
              <a:t>11/4/2020</a:t>
            </a:fld>
            <a:endParaRPr lang="en-GB"/>
          </a:p>
        </p:txBody>
      </p:sp>
      <p:sp>
        <p:nvSpPr>
          <p:cNvPr id="7170" name="Rectangle 2"/>
          <p:cNvSpPr>
            <a:spLocks noGrp="1" noChangeArrowheads="1"/>
          </p:cNvSpPr>
          <p:nvPr>
            <p:ph type="hdr" idx="1"/>
          </p:nvPr>
        </p:nvSpPr>
        <p:spPr bwMode="auto">
          <a:xfrm>
            <a:off x="0" y="0"/>
            <a:ext cx="1588" cy="1588"/>
          </a:xfrm>
          <a:prstGeom prst="rect">
            <a:avLst/>
          </a:prstGeom>
          <a:noFill/>
          <a:ln w="9525">
            <a:noFill/>
            <a:miter lim="800000"/>
            <a:headEnd/>
            <a:tailEnd/>
          </a:ln>
        </p:spPr>
        <p:txBody>
          <a:bodyPr vert="horz" wrap="square" lIns="96480" tIns="48240" rIns="96480" bIns="48240" numCol="1" anchor="t" anchorCtr="0" compatLnSpc="1">
            <a:prstTxWarp prst="textNoShape">
              <a:avLst/>
            </a:prstTxWarp>
            <a:spAutoFit/>
          </a:bodyPr>
          <a:lstStyle>
            <a:lvl1pPr algn="ctr" eaLnBrk="1" hangingPunct="1">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a:latin typeface="Arial" charset="0"/>
                <a:ea typeface="SimSun" charset="-122"/>
                <a:cs typeface="Arial" charset="0"/>
              </a:defRPr>
            </a:lvl1pPr>
          </a:lstStyle>
          <a:p>
            <a:pPr>
              <a:defRPr/>
            </a:pPr>
            <a:r>
              <a:rPr lang="en-GB"/>
              <a:t>An IBM Proof of Technology</a:t>
            </a:r>
          </a:p>
        </p:txBody>
      </p:sp>
      <p:sp>
        <p:nvSpPr>
          <p:cNvPr id="517124" name="Rectangle 3"/>
          <p:cNvSpPr>
            <a:spLocks noGrp="1" noRot="1" noChangeAspect="1" noChangeArrowheads="1" noTextEdit="1"/>
          </p:cNvSpPr>
          <p:nvPr>
            <p:ph type="sldImg" idx="2"/>
          </p:nvPr>
        </p:nvSpPr>
        <p:spPr bwMode="auto">
          <a:xfrm>
            <a:off x="406400" y="696913"/>
            <a:ext cx="6186488" cy="3481387"/>
          </a:xfrm>
          <a:prstGeom prst="rect">
            <a:avLst/>
          </a:prstGeom>
          <a:solidFill>
            <a:srgbClr val="FFFFFF"/>
          </a:solidFill>
          <a:ln w="9525">
            <a:solidFill>
              <a:srgbClr val="000000"/>
            </a:solidFill>
            <a:miter lim="800000"/>
            <a:headEnd/>
            <a:tailEnd/>
          </a:ln>
        </p:spPr>
      </p:sp>
      <p:sp>
        <p:nvSpPr>
          <p:cNvPr id="7172" name="Text Box 4"/>
          <p:cNvSpPr txBox="1">
            <a:spLocks noGrp="1" noChangeArrowheads="1"/>
          </p:cNvSpPr>
          <p:nvPr>
            <p:ph type="body" idx="3"/>
          </p:nvPr>
        </p:nvSpPr>
        <p:spPr bwMode="auto">
          <a:xfrm>
            <a:off x="700088" y="4410075"/>
            <a:ext cx="5599112" cy="41767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en-US" noProof="0"/>
              <a:t>Click to edit the notes format</a:t>
            </a:r>
          </a:p>
        </p:txBody>
      </p:sp>
      <p:sp>
        <p:nvSpPr>
          <p:cNvPr id="7173" name="Rectangle 5"/>
          <p:cNvSpPr>
            <a:spLocks noGrp="1" noChangeArrowheads="1"/>
          </p:cNvSpPr>
          <p:nvPr>
            <p:ph type="ftr" idx="4"/>
          </p:nvPr>
        </p:nvSpPr>
        <p:spPr bwMode="auto">
          <a:xfrm>
            <a:off x="0" y="0"/>
            <a:ext cx="1588" cy="1588"/>
          </a:xfrm>
          <a:prstGeom prst="rect">
            <a:avLst/>
          </a:prstGeom>
          <a:noFill/>
          <a:ln w="9525">
            <a:noFill/>
            <a:miter lim="800000"/>
            <a:headEnd/>
            <a:tailEnd/>
          </a:ln>
        </p:spPr>
        <p:txBody>
          <a:bodyPr vert="horz" wrap="square" lIns="96480" tIns="48240" rIns="96480" bIns="48240" numCol="1" anchor="b" anchorCtr="0" compatLnSpc="1">
            <a:prstTxWarp prst="textNoShape">
              <a:avLst/>
            </a:prstTxWarp>
            <a:spAutoFit/>
          </a:bodyPr>
          <a:lstStyle>
            <a:lvl1pPr eaLnBrk="1" hangingPunct="1">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a:latin typeface="Arial" charset="0"/>
                <a:ea typeface="SimSun" charset="-122"/>
                <a:cs typeface="Arial" charset="0"/>
              </a:defRPr>
            </a:lvl1pPr>
          </a:lstStyle>
          <a:p>
            <a:pPr>
              <a:defRPr/>
            </a:pPr>
            <a:r>
              <a:rPr lang="en-GB"/>
              <a:t>Go to 'View &gt; Header and Footer' to change this to match the event title</a:t>
            </a:r>
          </a:p>
        </p:txBody>
      </p:sp>
      <p:sp>
        <p:nvSpPr>
          <p:cNvPr id="7174" name="Rectangle 6"/>
          <p:cNvSpPr>
            <a:spLocks noGrp="1" noChangeArrowheads="1"/>
          </p:cNvSpPr>
          <p:nvPr>
            <p:ph type="sldNum" idx="5"/>
          </p:nvPr>
        </p:nvSpPr>
        <p:spPr bwMode="auto">
          <a:xfrm>
            <a:off x="-96838" y="-504825"/>
            <a:ext cx="193676" cy="552450"/>
          </a:xfrm>
          <a:prstGeom prst="rect">
            <a:avLst/>
          </a:prstGeom>
          <a:noFill/>
          <a:ln w="9525">
            <a:noFill/>
            <a:miter lim="800000"/>
            <a:headEnd/>
            <a:tailEnd/>
          </a:ln>
        </p:spPr>
        <p:txBody>
          <a:bodyPr vert="horz" wrap="square" lIns="96480" tIns="48240" rIns="96480" bIns="48240" numCol="1" anchor="b" anchorCtr="0" compatLnSpc="1">
            <a:prstTxWarp prst="textNoShape">
              <a:avLst/>
            </a:prstTxWarp>
            <a:spAutoFit/>
          </a:bodyPr>
          <a:lstStyle>
            <a:lvl1pPr algn="r" eaLnBrk="1" hangingPunct="1">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000" smtClean="0"/>
            </a:lvl1pPr>
          </a:lstStyle>
          <a:p>
            <a:pPr>
              <a:defRPr/>
            </a:pPr>
            <a:fld id="{8EE332D4-4983-4CD1-BE9A-ED6166F75265}" type="slidenum">
              <a:rPr lang="en-GB" altLang="en-US"/>
              <a:pPr>
                <a:defRPr/>
              </a:pPr>
              <a:t>‹#›</a:t>
            </a:fld>
            <a:endParaRPr lang="en-GB" altLang="en-US"/>
          </a:p>
        </p:txBody>
      </p:sp>
    </p:spTree>
    <p:extLst>
      <p:ext uri="{BB962C8B-B14F-4D97-AF65-F5344CB8AC3E}">
        <p14:creationId xmlns:p14="http://schemas.microsoft.com/office/powerpoint/2010/main" val="304142367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Arial" panose="020B0604020202020204" pitchFamily="34" charset="0"/>
      <a:defRPr sz="1200" kern="1200">
        <a:solidFill>
          <a:srgbClr val="000000"/>
        </a:solidFill>
        <a:latin typeface="Arial" charset="0"/>
        <a:ea typeface="+mn-ea"/>
        <a:cs typeface="Arial" panose="020B0604020202020204" pitchFamily="34" charset="0"/>
      </a:defRPr>
    </a:lvl1pPr>
    <a:lvl2pPr marL="742950" indent="-285750" algn="l" defTabSz="457200" rtl="0" eaLnBrk="0" fontAlgn="base" hangingPunct="0">
      <a:spcBef>
        <a:spcPct val="30000"/>
      </a:spcBef>
      <a:spcAft>
        <a:spcPct val="0"/>
      </a:spcAft>
      <a:buClr>
        <a:srgbClr val="000000"/>
      </a:buClr>
      <a:buSzPct val="100000"/>
      <a:buFont typeface="Arial" panose="020B0604020202020204" pitchFamily="34" charset="0"/>
      <a:defRPr sz="1200" kern="1200">
        <a:solidFill>
          <a:srgbClr val="000000"/>
        </a:solidFill>
        <a:latin typeface="Arial" charset="0"/>
        <a:ea typeface="+mn-ea"/>
        <a:cs typeface="Arial" panose="020B0604020202020204" pitchFamily="34" charset="0"/>
      </a:defRPr>
    </a:lvl2pPr>
    <a:lvl3pPr marL="1143000" indent="-228600" algn="l" defTabSz="457200" rtl="0" eaLnBrk="0" fontAlgn="base" hangingPunct="0">
      <a:spcBef>
        <a:spcPct val="30000"/>
      </a:spcBef>
      <a:spcAft>
        <a:spcPct val="0"/>
      </a:spcAft>
      <a:buClr>
        <a:srgbClr val="000000"/>
      </a:buClr>
      <a:buSzPct val="100000"/>
      <a:buFont typeface="Arial" panose="020B0604020202020204" pitchFamily="34" charset="0"/>
      <a:defRPr sz="1200" kern="1200">
        <a:solidFill>
          <a:srgbClr val="000000"/>
        </a:solidFill>
        <a:latin typeface="Arial" charset="0"/>
        <a:ea typeface="+mn-ea"/>
        <a:cs typeface="Arial" panose="020B0604020202020204" pitchFamily="34" charset="0"/>
      </a:defRPr>
    </a:lvl3pPr>
    <a:lvl4pPr marL="1600200" indent="-228600" algn="l" defTabSz="457200" rtl="0" eaLnBrk="0" fontAlgn="base" hangingPunct="0">
      <a:spcBef>
        <a:spcPct val="30000"/>
      </a:spcBef>
      <a:spcAft>
        <a:spcPct val="0"/>
      </a:spcAft>
      <a:buClr>
        <a:srgbClr val="000000"/>
      </a:buClr>
      <a:buSzPct val="100000"/>
      <a:buFont typeface="Arial" panose="020B0604020202020204" pitchFamily="34" charset="0"/>
      <a:defRPr sz="1200" kern="1200">
        <a:solidFill>
          <a:srgbClr val="000000"/>
        </a:solidFill>
        <a:latin typeface="Arial" charset="0"/>
        <a:ea typeface="+mn-ea"/>
        <a:cs typeface="Arial" panose="020B0604020202020204" pitchFamily="34" charset="0"/>
      </a:defRPr>
    </a:lvl4pPr>
    <a:lvl5pPr marL="2057400" indent="-228600" algn="l" defTabSz="457200" rtl="0" eaLnBrk="0" fontAlgn="base" hangingPunct="0">
      <a:spcBef>
        <a:spcPct val="30000"/>
      </a:spcBef>
      <a:spcAft>
        <a:spcPct val="0"/>
      </a:spcAft>
      <a:buClr>
        <a:srgbClr val="000000"/>
      </a:buClr>
      <a:buSzPct val="100000"/>
      <a:buFont typeface="Arial" panose="020B0604020202020204" pitchFamily="34" charset="0"/>
      <a:defRPr sz="1200" kern="1200">
        <a:solidFill>
          <a:srgbClr val="000000"/>
        </a:solidFill>
        <a:latin typeface="Arial"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03.ibm.com/software/products/en/ibm-application-delivery-foundation-for-z-system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03.ibm.com/software/products/en/ibm-z-systems-development-and-test-environment" TargetMode="External"/><Relationship Id="rId5" Type="http://schemas.openxmlformats.org/officeDocument/2006/relationships/hyperlink" Target="http://www-03.ibm.com/software/products/en/zos-connect-enterprise-edition" TargetMode="External"/><Relationship Id="rId4" Type="http://schemas.openxmlformats.org/officeDocument/2006/relationships/hyperlink" Target="https://developer.ibm.com/urbancode/products/urbancode-deploy/"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0194" name="Text Box 1"/>
          <p:cNvSpPr txBox="1">
            <a:spLocks noChangeArrowheads="1"/>
          </p:cNvSpPr>
          <p:nvPr/>
        </p:nvSpPr>
        <p:spPr bwMode="auto">
          <a:xfrm>
            <a:off x="0" y="0"/>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ctr" eaLnBrk="1" hangingPunct="1">
              <a:spcBef>
                <a:spcPct val="0"/>
              </a:spcBef>
            </a:pPr>
            <a:r>
              <a:rPr lang="en-GB" altLang="en-US" sz="1000" dirty="0"/>
              <a:t>An IBM Proof of Technology</a:t>
            </a:r>
          </a:p>
        </p:txBody>
      </p:sp>
      <p:sp>
        <p:nvSpPr>
          <p:cNvPr id="520195" name="Text Box 2"/>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eaLnBrk="1" hangingPunct="1">
              <a:spcBef>
                <a:spcPct val="0"/>
              </a:spcBef>
            </a:pPr>
            <a:r>
              <a:rPr lang="en-GB" altLang="en-US" sz="1000" dirty="0"/>
              <a:t>Go to 'View &gt; Header and Footer' to change this to match the event title</a:t>
            </a:r>
          </a:p>
        </p:txBody>
      </p:sp>
      <p:sp>
        <p:nvSpPr>
          <p:cNvPr id="520196" name="Text Box 3"/>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r" eaLnBrk="1" hangingPunct="1">
              <a:spcBef>
                <a:spcPct val="0"/>
              </a:spcBef>
            </a:pPr>
            <a:fld id="{55760869-33D6-44A6-926E-731148A2C5E0}" type="slidenum">
              <a:rPr lang="en-GB" altLang="en-US" sz="1000"/>
              <a:pPr algn="r" eaLnBrk="1" hangingPunct="1">
                <a:spcBef>
                  <a:spcPct val="0"/>
                </a:spcBef>
              </a:pPr>
              <a:t>1</a:t>
            </a:fld>
            <a:endParaRPr lang="en-GB" altLang="en-US" sz="1000" dirty="0"/>
          </a:p>
        </p:txBody>
      </p:sp>
      <p:sp>
        <p:nvSpPr>
          <p:cNvPr id="520197" name="Rectangle 4"/>
          <p:cNvSpPr>
            <a:spLocks noGrp="1" noRot="1" noChangeAspect="1" noChangeArrowheads="1" noTextEdit="1"/>
          </p:cNvSpPr>
          <p:nvPr>
            <p:ph type="sldImg"/>
          </p:nvPr>
        </p:nvSpPr>
        <p:spPr>
          <a:xfrm>
            <a:off x="404813" y="696913"/>
            <a:ext cx="6188075" cy="3481387"/>
          </a:xfrm>
          <a:ln/>
        </p:spPr>
      </p:sp>
      <p:sp>
        <p:nvSpPr>
          <p:cNvPr id="520198" name="Rectangle 5"/>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Arial" panose="020B0604020202020204" pitchFamily="34" charset="0"/>
              </a:rPr>
              <a:t>The objective of this session is to demonstrate through hands-on workshops, the power of collaborative development and delivery enabled by the </a:t>
            </a:r>
            <a:r>
              <a:rPr lang="en-US" altLang="en-US" i="1" dirty="0">
                <a:latin typeface="Arial" panose="020B0604020202020204" pitchFamily="34" charset="0"/>
              </a:rPr>
              <a:t>IBM DevOps for z Systems</a:t>
            </a:r>
            <a:r>
              <a:rPr lang="en-US" altLang="en-US" dirty="0">
                <a:latin typeface="Arial" panose="020B0604020202020204" pitchFamily="34" charset="0"/>
              </a:rPr>
              <a:t> solutions. Application teams can learn how they can quickly discover, understand and modernize their application portfolio in a managed fashion using a modern interface and a standardized process. Production teams can learn how they can reuse, extend and automate their existing build and deployment solutions for enterprise applications. </a:t>
            </a:r>
          </a:p>
        </p:txBody>
      </p:sp>
    </p:spTree>
    <p:extLst>
      <p:ext uri="{BB962C8B-B14F-4D97-AF65-F5344CB8AC3E}">
        <p14:creationId xmlns:p14="http://schemas.microsoft.com/office/powerpoint/2010/main" val="3342393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7C2B7CD-BCF1-4BB2-8958-ED0E54867408}"/>
              </a:ext>
            </a:extLst>
          </p:cNvPr>
          <p:cNvSpPr>
            <a:spLocks noGrp="1"/>
          </p:cNvSpPr>
          <p:nvPr>
            <p:ph type="body" idx="1"/>
          </p:nvPr>
        </p:nvSpPr>
        <p:spPr/>
        <p:txBody>
          <a:bodyPr/>
          <a:lstStyle/>
          <a:p>
            <a:r>
              <a:rPr lang="en-US" dirty="0"/>
              <a:t>As Deb begins to make changes to her application code, she needs to understand the code she is changing. </a:t>
            </a:r>
            <a:r>
              <a:rPr lang="en-US" dirty="0" err="1"/>
              <a:t>IDz</a:t>
            </a:r>
            <a:r>
              <a:rPr lang="en-US" dirty="0"/>
              <a:t> has many features to help with program analysis. There is an outline view that shows the structure of the program  that Deb can easily use to navigate from one area to another, vs scrolling or finding.  </a:t>
            </a:r>
          </a:p>
          <a:p>
            <a:r>
              <a:rPr lang="en-US" dirty="0"/>
              <a:t>Or, if Deb prefers working visually, she can use the program control flow and the data flow diagram to see the structure, and easily navigate the program. New in the past year is an improved UI that is more “web like”. </a:t>
            </a:r>
          </a:p>
          <a:p>
            <a:r>
              <a:rPr lang="en-US" dirty="0"/>
              <a:t>Along with this change, you can also now hover over the nodes of the program to see the comments to gain more of an understanding of the underlying code. </a:t>
            </a:r>
          </a:p>
          <a:p>
            <a:r>
              <a:rPr lang="en-US" dirty="0"/>
              <a:t>The Data flow diagram can help with impact analysis by enabling an visual trace of the data through the program. </a:t>
            </a:r>
          </a:p>
          <a:p>
            <a:r>
              <a:rPr lang="en-US" dirty="0"/>
              <a:t>And in addition, there are various ways to filter your program source to hone in on areas of interest. </a:t>
            </a:r>
          </a:p>
          <a:p>
            <a:r>
              <a:rPr lang="en-US" dirty="0"/>
              <a:t>In addition, there are powerful search capabilities that span programs and PDS, whether that is looking for variables or strings.   </a:t>
            </a:r>
          </a:p>
          <a:p>
            <a:r>
              <a:rPr lang="en-US" dirty="0"/>
              <a:t>   </a:t>
            </a:r>
          </a:p>
        </p:txBody>
      </p:sp>
    </p:spTree>
    <p:extLst>
      <p:ext uri="{BB962C8B-B14F-4D97-AF65-F5344CB8AC3E}">
        <p14:creationId xmlns:p14="http://schemas.microsoft.com/office/powerpoint/2010/main" val="3667265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037BD7-DD2F-44E4-A467-2B256A4ADE93}"/>
              </a:ext>
            </a:extLst>
          </p:cNvPr>
          <p:cNvSpPr>
            <a:spLocks noGrp="1"/>
          </p:cNvSpPr>
          <p:nvPr>
            <p:ph type="body" idx="1"/>
          </p:nvPr>
        </p:nvSpPr>
        <p:spPr/>
        <p:txBody>
          <a:bodyPr/>
          <a:lstStyle/>
          <a:p>
            <a:r>
              <a:rPr lang="en-US" dirty="0" err="1"/>
              <a:t>IDz</a:t>
            </a:r>
            <a:r>
              <a:rPr lang="en-US" dirty="0"/>
              <a:t> has code rules and program level statistics. These rules ensure that the program source adheres to best practices and your shop standards. In addition, they are extensible. We provide some wizards so that you can build rules yourself. </a:t>
            </a:r>
          </a:p>
          <a:p>
            <a:r>
              <a:rPr lang="en-US" dirty="0"/>
              <a:t>Plus we have program statistics- to give you at a glance an idea of the size and complexity of the program. If you want to persist that information over restarts of the IDE, this is something new in the past year- so you can easily pick up where you left off. </a:t>
            </a:r>
          </a:p>
          <a:p>
            <a:r>
              <a:rPr lang="en-US" dirty="0"/>
              <a:t>And we also made the identify unreachable code feature happen automatically- so that when you open a program, you see this and can do some clean up to reduce technical debt while you are working on an area of code. </a:t>
            </a:r>
          </a:p>
          <a:p>
            <a:endParaRPr lang="en-US" dirty="0"/>
          </a:p>
        </p:txBody>
      </p:sp>
    </p:spTree>
    <p:extLst>
      <p:ext uri="{BB962C8B-B14F-4D97-AF65-F5344CB8AC3E}">
        <p14:creationId xmlns:p14="http://schemas.microsoft.com/office/powerpoint/2010/main" val="234794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a:xfrm>
            <a:off x="406400" y="696913"/>
            <a:ext cx="6186488" cy="3481387"/>
          </a:xfrm>
          <a:ln/>
        </p:spPr>
      </p:sp>
      <p:sp>
        <p:nvSpPr>
          <p:cNvPr id="584707" name="Notes Placeholder 2"/>
          <p:cNvSpPr txBox="1">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84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78C8A27-84C9-4957-A829-AB67F5498DD8}" type="slidenum">
              <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15</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007828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8E0B61-A4A6-4A65-9BFB-050817CED3B9}"/>
              </a:ext>
            </a:extLst>
          </p:cNvPr>
          <p:cNvSpPr>
            <a:spLocks noGrp="1"/>
          </p:cNvSpPr>
          <p:nvPr>
            <p:ph type="body" idx="1"/>
          </p:nvPr>
        </p:nvSpPr>
        <p:spPr/>
        <p:txBody>
          <a:bodyPr/>
          <a:lstStyle/>
          <a:p>
            <a:r>
              <a:rPr lang="en-US" dirty="0"/>
              <a:t>Once Deb has determined the change she needs to make using the analysis capabilities, she moves to editing her code. </a:t>
            </a:r>
          </a:p>
          <a:p>
            <a:r>
              <a:rPr lang="en-US" dirty="0"/>
              <a:t>Developers like Deb have very distinct preferences. </a:t>
            </a:r>
          </a:p>
          <a:p>
            <a:r>
              <a:rPr lang="en-US" dirty="0"/>
              <a:t>If Deb has many years of ISPF experience, she may prefer the ISPF like LPEX editor. This has a command line and a prefix area and offers a smoother transition from ISPF. </a:t>
            </a:r>
          </a:p>
          <a:p>
            <a:r>
              <a:rPr lang="en-US" dirty="0"/>
              <a:t>Or, if Deb has used an IDE for another programming language, she may be accustomed to a modern editor style, and may prefer it. </a:t>
            </a:r>
          </a:p>
          <a:p>
            <a:r>
              <a:rPr lang="en-US" dirty="0"/>
              <a:t>The choice of editing style is very personal, and </a:t>
            </a:r>
            <a:r>
              <a:rPr lang="en-US" dirty="0" err="1"/>
              <a:t>IDz</a:t>
            </a:r>
            <a:r>
              <a:rPr lang="en-US" dirty="0"/>
              <a:t> gives you choices.  	</a:t>
            </a:r>
          </a:p>
        </p:txBody>
      </p:sp>
    </p:spTree>
    <p:extLst>
      <p:ext uri="{BB962C8B-B14F-4D97-AF65-F5344CB8AC3E}">
        <p14:creationId xmlns:p14="http://schemas.microsoft.com/office/powerpoint/2010/main" val="2445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defTabSz="966788">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defTabSz="966788">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defTabSz="966788">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defTabSz="966788">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966788"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52BED9C-2967-4358-B559-98BF7E59EED5}"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SimSun" panose="02010600030101010101" pitchFamily="2" charset="-122"/>
                <a:cs typeface="Arial" panose="020B0604020202020204" pitchFamily="34" charset="0"/>
              </a:rPr>
              <a:pPr marL="0" marR="0" lvl="0" indent="0" algn="r" defTabSz="966788"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17</a:t>
            </a:fld>
            <a:endPar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SimSun" panose="02010600030101010101" pitchFamily="2" charset="-122"/>
              <a:cs typeface="Arial" panose="020B0604020202020204" pitchFamily="34" charset="0"/>
            </a:endParaRPr>
          </a:p>
        </p:txBody>
      </p:sp>
      <p:sp>
        <p:nvSpPr>
          <p:cNvPr id="586755" name="Rectangle 2"/>
          <p:cNvSpPr>
            <a:spLocks noGrp="1" noRot="1" noChangeAspect="1" noChangeArrowheads="1" noTextEdit="1"/>
          </p:cNvSpPr>
          <p:nvPr>
            <p:ph type="sldImg"/>
          </p:nvPr>
        </p:nvSpPr>
        <p:spPr>
          <a:xfrm>
            <a:off x="406400" y="696913"/>
            <a:ext cx="6186488" cy="3481387"/>
          </a:xfrm>
          <a:noFill/>
          <a:ln/>
          <a:extLst>
            <a:ext uri="{909E8E84-426E-40DD-AFC4-6F175D3DCCD1}">
              <a14:hiddenFill xmlns:a14="http://schemas.microsoft.com/office/drawing/2010/main">
                <a:solidFill>
                  <a:srgbClr val="FFFFFF"/>
                </a:solidFill>
              </a14:hiddenFill>
            </a:ext>
          </a:extLst>
        </p:spPr>
      </p:sp>
      <p:sp>
        <p:nvSpPr>
          <p:cNvPr id="586756" name="Rectangle 3"/>
          <p:cNvSpPr txBox="1">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Once “APA/GUI” is selected CICS Explorer changes to the Application Performance Analyzer perspective, this slide shows the perspective in the active mode. </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2774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Rot="1" noChangeAspect="1" noChangeArrowheads="1" noTextEdit="1"/>
          </p:cNvSpPr>
          <p:nvPr>
            <p:ph type="sldImg"/>
          </p:nvPr>
        </p:nvSpPr>
        <p:spPr>
          <a:xfrm>
            <a:off x="457200" y="722313"/>
            <a:ext cx="6400800" cy="3600450"/>
          </a:xfrm>
          <a:noFill/>
          <a:ln/>
          <a:extLst>
            <a:ext uri="{909E8E84-426E-40DD-AFC4-6F175D3DCCD1}">
              <a14:hiddenFill xmlns:a14="http://schemas.microsoft.com/office/drawing/2010/main">
                <a:solidFill>
                  <a:srgbClr val="FFFFFF"/>
                </a:solidFill>
              </a14:hiddenFill>
            </a:ext>
          </a:extLst>
        </p:spPr>
      </p:sp>
      <p:sp>
        <p:nvSpPr>
          <p:cNvPr id="589827" name="Rectangle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300" dirty="0">
                <a:latin typeface="Arial" panose="020B0604020202020204" pitchFamily="34" charset="0"/>
              </a:rPr>
              <a:t>Non-intrusive performance analyzer for applications and systems programmers to</a:t>
            </a:r>
          </a:p>
          <a:p>
            <a:pPr lvl="1"/>
            <a:r>
              <a:rPr lang="en-US" altLang="en-US" dirty="0">
                <a:latin typeface="Arial" panose="020B0604020202020204" pitchFamily="34" charset="0"/>
              </a:rPr>
              <a:t>Improve response time in online applications</a:t>
            </a:r>
          </a:p>
          <a:p>
            <a:pPr lvl="1"/>
            <a:r>
              <a:rPr lang="en-US" altLang="en-US" dirty="0">
                <a:latin typeface="Arial" panose="020B0604020202020204" pitchFamily="34" charset="0"/>
              </a:rPr>
              <a:t>Improve batch turn around time</a:t>
            </a:r>
          </a:p>
          <a:p>
            <a:pPr lvl="1"/>
            <a:r>
              <a:rPr lang="en-US" altLang="en-US" dirty="0">
                <a:latin typeface="Arial" panose="020B0604020202020204" pitchFamily="34" charset="0"/>
              </a:rPr>
              <a:t>Identify excessive I/O activity</a:t>
            </a:r>
          </a:p>
          <a:p>
            <a:pPr lvl="1"/>
            <a:r>
              <a:rPr lang="en-US" altLang="en-US" dirty="0">
                <a:latin typeface="Arial" panose="020B0604020202020204" pitchFamily="34" charset="0"/>
              </a:rPr>
              <a:t>Identify excessive CPU usage</a:t>
            </a:r>
          </a:p>
          <a:p>
            <a:pPr lvl="1"/>
            <a:r>
              <a:rPr lang="en-US" altLang="en-US" dirty="0">
                <a:latin typeface="Arial" panose="020B0604020202020204" pitchFamily="34" charset="0"/>
              </a:rPr>
              <a:t>Test the effects of increasing workload</a:t>
            </a:r>
          </a:p>
          <a:p>
            <a:pPr lvl="1"/>
            <a:r>
              <a:rPr lang="en-US" altLang="en-US" dirty="0">
                <a:latin typeface="Arial" panose="020B0604020202020204" pitchFamily="34" charset="0"/>
              </a:rPr>
              <a:t>Isolate performance problems in new and existing applications</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1252832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a:xfrm>
            <a:off x="2311400" y="525463"/>
            <a:ext cx="4664075" cy="2624137"/>
          </a:xfrm>
          <a:ln/>
        </p:spPr>
      </p:sp>
      <p:sp>
        <p:nvSpPr>
          <p:cNvPr id="578563" name="Notes Placeholder 2"/>
          <p:cNvSpPr txBox="1">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78564" name="Slide Number Placeholder 3"/>
          <p:cNvSpPr>
            <a:spLocks noGrp="1"/>
          </p:cNvSpPr>
          <p:nvPr>
            <p:ph type="sldNum" sz="quarter" idx="5"/>
          </p:nvPr>
        </p:nvSpPr>
        <p:spPr>
          <a:xfrm>
            <a:off x="-128473" y="-215412"/>
            <a:ext cx="256946" cy="2513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D7884B5-74A3-4619-93EA-5C621AB1925D}" type="slidenum">
              <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19</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6241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3E317DB-8173-4173-90DC-7C048DD0F5FA}"/>
              </a:ext>
            </a:extLst>
          </p:cNvPr>
          <p:cNvSpPr>
            <a:spLocks noGrp="1"/>
          </p:cNvSpPr>
          <p:nvPr>
            <p:ph type="body" idx="1"/>
          </p:nvPr>
        </p:nvSpPr>
        <p:spPr/>
        <p:txBody>
          <a:bodyPr/>
          <a:lstStyle/>
          <a:p>
            <a:pPr eaLnBrk="1" hangingPunct="1"/>
            <a:r>
              <a:rPr lang="en-US" altLang="en-US" sz="1200" dirty="0">
                <a:latin typeface="Arial" panose="020B0604020202020204" pitchFamily="34" charset="0"/>
                <a:cs typeface="Arial" panose="020B0604020202020204" pitchFamily="34" charset="0"/>
              </a:rPr>
              <a:t>So let’s talk about Debugging. We know that a debugger is designed to help you increase your application development efficiencies and assist in shortening the development and maintenance cycle time. For example, if your unit tests uncover some bugs in your program.  </a:t>
            </a:r>
          </a:p>
          <a:p>
            <a:pPr eaLnBrk="1" hangingPunct="1"/>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The IBM z/OS Debugger allows you to monitor your application while it’s running. You can look in on the execution one statement at a time or a series of statements at a time.  You can also set breakpoints or stopping points and look in on the contents variables and alter the contents of the variables to change the processing path to test a specific section of code. You can stop in subroutines, add code on the fly to play what if games, along with a variety of additional functionality available to you.  </a:t>
            </a:r>
          </a:p>
          <a:p>
            <a:pPr eaLnBrk="1" hangingPunct="1"/>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IBM z/OS Debugger can be used in the various environments such as CICS, DB2, IMS and has language support for COBOL, PLI, C/C+, Assembler, and Java.</a:t>
            </a:r>
          </a:p>
          <a:p>
            <a:pPr eaLnBrk="1" hangingPunct="1"/>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It has both an external code coverage facility as well as an internal code coverage feature that can be activated during your debug session. So if you want to perform coverage testing and be able to verify and prove that a section of your code has been exercised then the code coverage feature is available.</a:t>
            </a:r>
          </a:p>
          <a:p>
            <a:pPr eaLnBrk="1" hangingPunct="1"/>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There are two interfaces available for the IBM z/OS Debugger- the traditional 3270 interface as well as an Eclipse-based interface. </a:t>
            </a:r>
          </a:p>
          <a:p>
            <a:pPr eaLnBrk="1" hangingPunct="1"/>
            <a:endParaRPr lang="en-US" altLang="en-US" sz="1200" dirty="0">
              <a:latin typeface="Arial" panose="020B0604020202020204" pitchFamily="34" charset="0"/>
              <a:cs typeface="Arial" panose="020B0604020202020204" pitchFamily="34" charset="0"/>
            </a:endParaRPr>
          </a:p>
          <a:p>
            <a:pPr eaLnBrk="1" hangingPunct="1"/>
            <a:r>
              <a:rPr lang="en-US" altLang="en-US" sz="1200" dirty="0">
                <a:latin typeface="Arial" panose="020B0604020202020204" pitchFamily="34" charset="0"/>
                <a:cs typeface="Arial" panose="020B0604020202020204" pitchFamily="34" charset="0"/>
              </a:rPr>
              <a:t>If you use the z/OS Debugger in conjunction with </a:t>
            </a:r>
            <a:r>
              <a:rPr lang="en-US" altLang="en-US" sz="1200" dirty="0" err="1">
                <a:latin typeface="Arial" panose="020B0604020202020204" pitchFamily="34" charset="0"/>
                <a:cs typeface="Arial" panose="020B0604020202020204" pitchFamily="34" charset="0"/>
              </a:rPr>
              <a:t>IDz</a:t>
            </a:r>
            <a:r>
              <a:rPr lang="en-US" altLang="en-US" sz="1200" dirty="0">
                <a:latin typeface="Arial" panose="020B0604020202020204" pitchFamily="34" charset="0"/>
                <a:cs typeface="Arial" panose="020B0604020202020204" pitchFamily="34" charset="0"/>
              </a:rPr>
              <a:t> (Eclipse based), the visual debugging capability is surfaced, and this gives you an easy understanding of where you are in a complex program, where you have been, and where you might be going. Visual debug also has stack trace breakpoints- if there is a certain path in your program in which you know an error is happening- you can highlight the nodes within the visual diagram and set breakpoints. These breakpoints will hit ONLY if the specified logical path is being executed.     </a:t>
            </a:r>
          </a:p>
          <a:p>
            <a:pPr eaLnBrk="1" hangingPunct="1"/>
            <a:endParaRPr lang="en-US" sz="1200" dirty="0">
              <a:latin typeface="Arial" panose="020B0604020202020204" pitchFamily="34" charset="0"/>
              <a:cs typeface="Arial" panose="020B0604020202020204" pitchFamily="34" charset="0"/>
            </a:endParaRPr>
          </a:p>
          <a:p>
            <a:pPr eaLnBrk="1" hangingPunct="1"/>
            <a:r>
              <a:rPr lang="en-US" sz="1200" dirty="0">
                <a:latin typeface="Arial" panose="020B0604020202020204" pitchFamily="34" charset="0"/>
                <a:cs typeface="Arial" panose="020B0604020202020204" pitchFamily="34" charset="0"/>
              </a:rPr>
              <a:t>And </a:t>
            </a:r>
            <a:r>
              <a:rPr lang="en-US" sz="1200" dirty="0" err="1">
                <a:latin typeface="Arial" panose="020B0604020202020204" pitchFamily="34" charset="0"/>
                <a:cs typeface="Arial" panose="020B0604020202020204" pitchFamily="34" charset="0"/>
              </a:rPr>
              <a:t>IDzEE</a:t>
            </a:r>
            <a:r>
              <a:rPr lang="en-US" sz="1200" dirty="0">
                <a:latin typeface="Arial" panose="020B0604020202020204" pitchFamily="34" charset="0"/>
                <a:cs typeface="Arial" panose="020B0604020202020204" pitchFamily="34" charset="0"/>
              </a:rPr>
              <a:t> offers both Eclipse based debugging and 3270 debugging- so developers that are accustomed to 3270 can used the familiar 3270 interface while they are learning what </a:t>
            </a:r>
            <a:r>
              <a:rPr lang="en-US" sz="1200" dirty="0" err="1">
                <a:latin typeface="Arial" panose="020B0604020202020204" pitchFamily="34" charset="0"/>
                <a:cs typeface="Arial" panose="020B0604020202020204" pitchFamily="34" charset="0"/>
              </a:rPr>
              <a:t>IDz</a:t>
            </a:r>
            <a:r>
              <a:rPr lang="en-US" sz="1200" dirty="0">
                <a:latin typeface="Arial" panose="020B0604020202020204" pitchFamily="34" charset="0"/>
                <a:cs typeface="Arial" panose="020B0604020202020204" pitchFamily="34" charset="0"/>
              </a:rPr>
              <a:t> Eclipse based UI has to offer. </a:t>
            </a:r>
            <a:endParaRPr lang="en-US" dirty="0"/>
          </a:p>
        </p:txBody>
      </p:sp>
    </p:spTree>
    <p:extLst>
      <p:ext uri="{BB962C8B-B14F-4D97-AF65-F5344CB8AC3E}">
        <p14:creationId xmlns:p14="http://schemas.microsoft.com/office/powerpoint/2010/main" val="40568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F7E6789-AE56-4C82-BCB9-B9886519237A}"/>
              </a:ext>
            </a:extLst>
          </p:cNvPr>
          <p:cNvSpPr>
            <a:spLocks noGrp="1"/>
          </p:cNvSpPr>
          <p:nvPr>
            <p:ph type="body" idx="1"/>
          </p:nvPr>
        </p:nvSpPr>
        <p:spPr/>
        <p:txBody>
          <a:bodyPr/>
          <a:lstStyle/>
          <a:p>
            <a:r>
              <a:rPr lang="en-US" dirty="0"/>
              <a:t>And while the team is testing with the debugger enabled- either manually, automatically with Z Unit, or later in the cycle (for example integration testing), </a:t>
            </a:r>
            <a:r>
              <a:rPr lang="en-US" dirty="0" err="1"/>
              <a:t>IDz</a:t>
            </a:r>
            <a:r>
              <a:rPr lang="en-US" dirty="0"/>
              <a:t> offers the ability to collect code coverage information to assess test thoroughness. </a:t>
            </a:r>
          </a:p>
          <a:p>
            <a:r>
              <a:rPr lang="en-US" dirty="0"/>
              <a:t>Code coverage tracks the lines of code within a program that are executed. </a:t>
            </a:r>
          </a:p>
          <a:p>
            <a:endParaRPr lang="en-US" dirty="0"/>
          </a:p>
          <a:p>
            <a:r>
              <a:rPr lang="en-US" dirty="0"/>
              <a:t>For example, if you have a certain set of data drives certain logic, code coverage can show you that path, and then you can create new tests with new data to execute different paths within your application, and code coverage tracks this. </a:t>
            </a:r>
          </a:p>
          <a:p>
            <a:endParaRPr lang="en-US" dirty="0"/>
          </a:p>
          <a:p>
            <a:r>
              <a:rPr lang="en-US" dirty="0"/>
              <a:t>With 14.1.5, we changed the UI look and feel to be web-like, just as was done for program control flow. You can easily point and click from the report to see the actual lines of code that have been covered in the source.  </a:t>
            </a:r>
          </a:p>
          <a:p>
            <a:endParaRPr lang="en-US" dirty="0"/>
          </a:p>
          <a:p>
            <a:r>
              <a:rPr lang="en-US" dirty="0"/>
              <a:t>Getting a handle on your level of code coverage is a recommended first step on the path to Continuous Integration, one of the recommended DevOps practices. </a:t>
            </a:r>
          </a:p>
        </p:txBody>
      </p:sp>
    </p:spTree>
    <p:extLst>
      <p:ext uri="{BB962C8B-B14F-4D97-AF65-F5344CB8AC3E}">
        <p14:creationId xmlns:p14="http://schemas.microsoft.com/office/powerpoint/2010/main" val="1758551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PlaceHolder 1"/>
          <p:cNvSpPr>
            <a:spLocks noGrp="1" noRot="1" noChangeAspect="1"/>
          </p:cNvSpPr>
          <p:nvPr>
            <p:ph type="sldImg"/>
          </p:nvPr>
        </p:nvSpPr>
        <p:spPr>
          <a:xfrm>
            <a:off x="-188913" y="274638"/>
            <a:ext cx="7696201" cy="4330700"/>
          </a:xfrm>
          <a:prstGeom prst="rect">
            <a:avLst/>
          </a:prstGeom>
        </p:spPr>
      </p:sp>
      <p:sp>
        <p:nvSpPr>
          <p:cNvPr id="1083" name="PlaceHolder 2"/>
          <p:cNvSpPr>
            <a:spLocks noGrp="1"/>
          </p:cNvSpPr>
          <p:nvPr>
            <p:ph type="body"/>
          </p:nvPr>
        </p:nvSpPr>
        <p:spPr>
          <a:xfrm>
            <a:off x="731880" y="4630680"/>
            <a:ext cx="5850000" cy="4548240"/>
          </a:xfrm>
          <a:prstGeom prst="rect">
            <a:avLst/>
          </a:prstGeom>
        </p:spPr>
        <p:txBody>
          <a:bodyPr lIns="0" tIns="46080" rIns="92160" bIns="46080">
            <a:noAutofit/>
          </a:bodyPr>
          <a:lstStyle/>
          <a:p>
            <a:pPr marL="216000" indent="-214920">
              <a:lnSpc>
                <a:spcPct val="100000"/>
              </a:lnSpc>
            </a:pPr>
            <a:r>
              <a:rPr lang="en-US" sz="900" b="0" strike="noStrike" spc="-1">
                <a:solidFill>
                  <a:srgbClr val="000000"/>
                </a:solidFill>
                <a:latin typeface="+mn-lt"/>
                <a:ea typeface="+mn-ea"/>
              </a:rPr>
              <a:t>zD&amp;T provides a z/OS environment, on the developers desktop, or laptop, to make it easy for developers to test their changes without impacting other developers. It is easy to provision, which motivates developers to test early, and test often. &lt;AHL: Need to highlight the new provisioning and image management capabilities in zD&amp;T.  In fact, for all of these sections, we need a "new news" slide or call that out on the slide with the prose.&gt; </a:t>
            </a:r>
            <a:endParaRPr lang="en-US" sz="900" b="0" strike="noStrike" spc="-1">
              <a:latin typeface="Arial"/>
            </a:endParaRPr>
          </a:p>
        </p:txBody>
      </p:sp>
      <p:sp>
        <p:nvSpPr>
          <p:cNvPr id="1084" name="CustomShape 3"/>
          <p:cNvSpPr/>
          <p:nvPr/>
        </p:nvSpPr>
        <p:spPr>
          <a:xfrm>
            <a:off x="6116760" y="9323280"/>
            <a:ext cx="698760" cy="138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8EAA4-2A85-4273-AA23-907747F58F63}" type="slidenum">
              <a:rPr kumimoji="0" lang="en-US" sz="1200" b="0" i="0" u="none" strike="noStrike" kern="1200" cap="none" spc="-1" normalizeH="0" baseline="0" noProof="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Text Box 1"/>
          <p:cNvSpPr txBox="1">
            <a:spLocks noChangeArrowheads="1"/>
          </p:cNvSpPr>
          <p:nvPr/>
        </p:nvSpPr>
        <p:spPr bwMode="auto">
          <a:xfrm>
            <a:off x="0" y="0"/>
            <a:ext cx="158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eaLnBrk="1" hangingPunct="1">
              <a:lnSpc>
                <a:spcPct val="95000"/>
              </a:lnSpc>
              <a:spcBef>
                <a:spcPct val="0"/>
              </a:spcBef>
            </a:pPr>
            <a:r>
              <a:rPr lang="en-GB" altLang="en-US" sz="1400"/>
              <a:t>06/15/11</a:t>
            </a:r>
          </a:p>
        </p:txBody>
      </p:sp>
      <p:sp>
        <p:nvSpPr>
          <p:cNvPr id="528387" name="Text Box 2"/>
          <p:cNvSpPr txBox="1">
            <a:spLocks noChangeArrowheads="1"/>
          </p:cNvSpPr>
          <p:nvPr/>
        </p:nvSpPr>
        <p:spPr bwMode="auto">
          <a:xfrm>
            <a:off x="0" y="0"/>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ctr" eaLnBrk="1" hangingPunct="1">
              <a:spcBef>
                <a:spcPct val="0"/>
              </a:spcBef>
            </a:pPr>
            <a:r>
              <a:rPr lang="en-GB" altLang="en-US" sz="1000"/>
              <a:t>An IBM Proof of Technology</a:t>
            </a:r>
          </a:p>
        </p:txBody>
      </p:sp>
      <p:sp>
        <p:nvSpPr>
          <p:cNvPr id="528388" name="Text Box 3"/>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eaLnBrk="1" hangingPunct="1">
              <a:spcBef>
                <a:spcPct val="0"/>
              </a:spcBef>
            </a:pPr>
            <a:r>
              <a:rPr lang="en-GB" altLang="en-US" sz="1000"/>
              <a:t>Go to 'View &gt; Header and Footer' to change this to match the event title</a:t>
            </a:r>
          </a:p>
        </p:txBody>
      </p:sp>
      <p:sp>
        <p:nvSpPr>
          <p:cNvPr id="528389" name="Text Box 4"/>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r" eaLnBrk="1" hangingPunct="1">
              <a:spcBef>
                <a:spcPct val="0"/>
              </a:spcBef>
            </a:pPr>
            <a:fld id="{DF59492A-48C4-4948-9CAE-35F27742DEF5}" type="slidenum">
              <a:rPr lang="en-GB" altLang="en-US" sz="1000"/>
              <a:pPr algn="r" eaLnBrk="1" hangingPunct="1">
                <a:spcBef>
                  <a:spcPct val="0"/>
                </a:spcBef>
              </a:pPr>
              <a:t>2</a:t>
            </a:fld>
            <a:endParaRPr lang="en-GB" altLang="en-US" sz="1000"/>
          </a:p>
        </p:txBody>
      </p:sp>
      <p:sp>
        <p:nvSpPr>
          <p:cNvPr id="528390" name="Text Box 5"/>
          <p:cNvSpPr txBox="1">
            <a:spLocks noChangeArrowheads="1"/>
          </p:cNvSpPr>
          <p:nvPr/>
        </p:nvSpPr>
        <p:spPr bwMode="auto">
          <a:xfrm>
            <a:off x="0" y="0"/>
            <a:ext cx="1588"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ctr" eaLnBrk="1" hangingPunct="1">
              <a:spcBef>
                <a:spcPct val="0"/>
              </a:spcBef>
            </a:pPr>
            <a:r>
              <a:rPr lang="en-GB" altLang="en-US" sz="1000"/>
              <a:t>An IBM Proof of Technology</a:t>
            </a:r>
          </a:p>
        </p:txBody>
      </p:sp>
      <p:sp>
        <p:nvSpPr>
          <p:cNvPr id="528391" name="Text Box 6"/>
          <p:cNvSpPr txBox="1">
            <a:spLocks noChangeArrowheads="1"/>
          </p:cNvSpPr>
          <p:nvPr/>
        </p:nvSpPr>
        <p:spPr bwMode="auto">
          <a:xfrm>
            <a:off x="0" y="-11060113"/>
            <a:ext cx="1588" cy="1106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eaLnBrk="1" hangingPunct="1">
              <a:spcBef>
                <a:spcPct val="0"/>
              </a:spcBef>
            </a:pPr>
            <a:r>
              <a:rPr lang="en-GB" altLang="en-US" sz="1000"/>
              <a:t>Discovering the Value of IBM Rational Developer for System z version 7.6</a:t>
            </a:r>
          </a:p>
        </p:txBody>
      </p:sp>
      <p:sp>
        <p:nvSpPr>
          <p:cNvPr id="528392" name="Text Box 7"/>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80" tIns="48240" rIns="96480" bIns="48240" anchor="b">
            <a:spAutoFit/>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lgn="r" eaLnBrk="1" hangingPunct="1">
              <a:spcBef>
                <a:spcPct val="0"/>
              </a:spcBef>
            </a:pPr>
            <a:fld id="{316DEEDA-DBA0-431A-9FA4-6A747E1F6AED}" type="slidenum">
              <a:rPr lang="en-GB" altLang="en-US" sz="1000"/>
              <a:pPr algn="r" eaLnBrk="1" hangingPunct="1">
                <a:spcBef>
                  <a:spcPct val="0"/>
                </a:spcBef>
              </a:pPr>
              <a:t>2</a:t>
            </a:fld>
            <a:endParaRPr lang="en-GB" altLang="en-US" sz="1000"/>
          </a:p>
        </p:txBody>
      </p:sp>
      <p:sp>
        <p:nvSpPr>
          <p:cNvPr id="528393" name="Rectangle 8"/>
          <p:cNvSpPr>
            <a:spLocks noGrp="1" noRot="1" noChangeAspect="1" noChangeArrowheads="1" noTextEdit="1"/>
          </p:cNvSpPr>
          <p:nvPr>
            <p:ph type="sldImg"/>
          </p:nvPr>
        </p:nvSpPr>
        <p:spPr>
          <a:xfrm>
            <a:off x="225425" y="714375"/>
            <a:ext cx="6361113" cy="3578225"/>
          </a:xfrm>
          <a:ln/>
        </p:spPr>
      </p:sp>
      <p:sp>
        <p:nvSpPr>
          <p:cNvPr id="528394" name="Rectangle 9"/>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sz="1400" b="1" dirty="0">
                <a:latin typeface="Arial" panose="020B0604020202020204" pitchFamily="34" charset="0"/>
              </a:rPr>
              <a:t>Who should participate</a:t>
            </a:r>
          </a:p>
          <a:p>
            <a:r>
              <a:rPr lang="en-US" altLang="en-US" dirty="0">
                <a:latin typeface="Arial" panose="020B0604020202020204" pitchFamily="34" charset="0"/>
              </a:rPr>
              <a:t>This Proof of Technology is targeted for </a:t>
            </a:r>
            <a:r>
              <a:rPr lang="en-US" altLang="en-US" b="1" i="1" dirty="0">
                <a:latin typeface="Arial" panose="020B0604020202020204" pitchFamily="34" charset="0"/>
              </a:rPr>
              <a:t>Architects</a:t>
            </a:r>
            <a:r>
              <a:rPr lang="en-US" altLang="en-US" dirty="0">
                <a:latin typeface="Arial" panose="020B0604020202020204" pitchFamily="34" charset="0"/>
              </a:rPr>
              <a:t>, </a:t>
            </a:r>
            <a:r>
              <a:rPr lang="en-US" altLang="en-US" b="1" i="1" dirty="0">
                <a:latin typeface="Arial" panose="020B0604020202020204" pitchFamily="34" charset="0"/>
              </a:rPr>
              <a:t>Technical Specialists</a:t>
            </a:r>
            <a:r>
              <a:rPr lang="en-US" altLang="en-US" dirty="0">
                <a:latin typeface="Arial" panose="020B0604020202020204" pitchFamily="34" charset="0"/>
              </a:rPr>
              <a:t> or </a:t>
            </a:r>
            <a:r>
              <a:rPr lang="en-US" altLang="en-US" b="1" i="1" dirty="0">
                <a:latin typeface="Arial" panose="020B0604020202020204" pitchFamily="34" charset="0"/>
              </a:rPr>
              <a:t>Developers</a:t>
            </a:r>
            <a:r>
              <a:rPr lang="en-US" altLang="en-US" dirty="0">
                <a:latin typeface="Arial" panose="020B0604020202020204" pitchFamily="34" charset="0"/>
              </a:rPr>
              <a:t>.  However, it is not limited to technical representatives. Some Cobol and IBM z Systems experience or understanding is required.</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076771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Rot="1" noChangeAspect="1" noChangeArrowheads="1" noTextEdit="1"/>
          </p:cNvSpPr>
          <p:nvPr>
            <p:ph type="sldImg"/>
          </p:nvPr>
        </p:nvSpPr>
        <p:spPr>
          <a:xfrm>
            <a:off x="407988" y="696913"/>
            <a:ext cx="6183312" cy="3479800"/>
          </a:xfrm>
          <a:ln/>
        </p:spPr>
      </p:sp>
      <p:sp>
        <p:nvSpPr>
          <p:cNvPr id="614403" name="Text Box 3"/>
          <p:cNvSpPr txBox="1">
            <a:spLocks noGrp="1" noChangeArrowheads="1"/>
          </p:cNvSpPr>
          <p:nvPr>
            <p:ph type="body" idx="1"/>
          </p:nvPr>
        </p:nvSpPr>
        <p:spPr>
          <a:xfrm>
            <a:off x="279400" y="4356100"/>
            <a:ext cx="64389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You can use this chart to show that the formal presentation is finished and to open up a Question and Answer session. </a:t>
            </a:r>
          </a:p>
        </p:txBody>
      </p:sp>
    </p:spTree>
    <p:extLst>
      <p:ext uri="{BB962C8B-B14F-4D97-AF65-F5344CB8AC3E}">
        <p14:creationId xmlns:p14="http://schemas.microsoft.com/office/powerpoint/2010/main" val="144320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a:defRPr/>
            </a:pPr>
            <a:endParaRPr lang="en-US" dirty="0">
              <a:solidFill>
                <a:schemeClr val="tx1"/>
              </a:solidFill>
              <a:latin typeface="+mn-lt"/>
              <a:cs typeface="+mn-cs"/>
            </a:endParaRPr>
          </a:p>
        </p:txBody>
      </p:sp>
      <p:sp>
        <p:nvSpPr>
          <p:cNvPr id="536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a:spcBef>
                <a:spcPct val="0"/>
              </a:spcBef>
            </a:pPr>
            <a:fld id="{EB87599E-2939-48EA-85F4-64E19CF74F9D}" type="slidenum">
              <a:rPr lang="en-US" altLang="en-US" sz="1000"/>
              <a:pPr>
                <a:spcBef>
                  <a:spcPct val="0"/>
                </a:spcBef>
              </a:pPr>
              <a:t>31</a:t>
            </a:fld>
            <a:endParaRPr lang="en-US" altLang="en-US" sz="1000"/>
          </a:p>
        </p:txBody>
      </p:sp>
    </p:spTree>
    <p:extLst>
      <p:ext uri="{BB962C8B-B14F-4D97-AF65-F5344CB8AC3E}">
        <p14:creationId xmlns:p14="http://schemas.microsoft.com/office/powerpoint/2010/main" val="1368344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Rot="1" noChangeAspect="1" noChangeArrowheads="1" noTextEdit="1"/>
          </p:cNvSpPr>
          <p:nvPr>
            <p:ph type="sldImg"/>
          </p:nvPr>
        </p:nvSpPr>
        <p:spPr>
          <a:xfrm>
            <a:off x="404813" y="696913"/>
            <a:ext cx="6188075" cy="3481387"/>
          </a:xfrm>
          <a:ln/>
        </p:spPr>
      </p:sp>
      <p:sp>
        <p:nvSpPr>
          <p:cNvPr id="620547"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00520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Rot="1" noChangeAspect="1" noChangeArrowheads="1" noTextEdit="1"/>
          </p:cNvSpPr>
          <p:nvPr>
            <p:ph type="sldImg"/>
          </p:nvPr>
        </p:nvSpPr>
        <p:spPr>
          <a:xfrm>
            <a:off x="404813" y="696913"/>
            <a:ext cx="6188075" cy="3481387"/>
          </a:xfrm>
          <a:ln/>
        </p:spPr>
      </p:sp>
      <p:sp>
        <p:nvSpPr>
          <p:cNvPr id="622595"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1967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Rot="1" noChangeAspect="1" noChangeArrowheads="1" noTextEdit="1"/>
          </p:cNvSpPr>
          <p:nvPr>
            <p:ph type="sldImg"/>
          </p:nvPr>
        </p:nvSpPr>
        <p:spPr>
          <a:xfrm>
            <a:off x="404813" y="696913"/>
            <a:ext cx="6188075" cy="3481387"/>
          </a:xfrm>
          <a:ln/>
        </p:spPr>
      </p:sp>
      <p:sp>
        <p:nvSpPr>
          <p:cNvPr id="624643"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695072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Rot="1" noChangeAspect="1" noChangeArrowheads="1" noTextEdit="1"/>
          </p:cNvSpPr>
          <p:nvPr>
            <p:ph type="sldImg"/>
          </p:nvPr>
        </p:nvSpPr>
        <p:spPr>
          <a:xfrm>
            <a:off x="404813" y="696913"/>
            <a:ext cx="6188075" cy="3481387"/>
          </a:xfrm>
          <a:ln/>
        </p:spPr>
      </p:sp>
      <p:sp>
        <p:nvSpPr>
          <p:cNvPr id="626691"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00258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86488"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EE332D4-4983-4CD1-BE9A-ED6166F75265}" type="slidenum">
              <a:rPr kumimoji="0" lang="en-GB" altLang="en-US" sz="10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37</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68978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we get into details of what we mean by shift left, it is important to understand that shift left testing does not replace higher level of testing which are still required to ensure software quality. </a:t>
            </a:r>
          </a:p>
          <a:p>
            <a:endParaRPr lang="en-CA" dirty="0"/>
          </a:p>
          <a:p>
            <a:r>
              <a:rPr lang="en-CA" dirty="0"/>
              <a:t>In this example, Deb the developers is making a code change, checks in the code, runs the build and deploys the artifacts to the next target system.  Finally at this stage, the tests are executed and its fails. Now, there are several questions and uncertainties which arise. Did the test fail due to the code change or the environment at which it was tested or was someone else making change to the same program and so on. </a:t>
            </a:r>
          </a:p>
          <a:p>
            <a:endParaRPr lang="en-CA" dirty="0"/>
          </a:p>
          <a:p>
            <a:r>
              <a:rPr lang="en-CA" dirty="0"/>
              <a:t>So how do we solve this problem ? Shift Left! Start testing as early as code phase, automate the tests and reduce environment dependency. </a:t>
            </a:r>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A66F3B69-3236-C041-B190-A29A8F379FB2}"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683265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The first stage of shift left testing is the ability to test the unit of code. When Deb makes a change to a program, she can immediately test the code at program level. This is unit testing feature is part of our ZUnit offering, currently available with IBM Developer for z/OS. </a:t>
            </a:r>
          </a:p>
          <a:p>
            <a:endParaRPr lang="en-US" dirty="0"/>
          </a:p>
          <a:p>
            <a:r>
              <a:rPr lang="en-US" dirty="0"/>
              <a:t>With ZUnit, Deb has tested the code at program level reducing the possibility of this change resulting in a defect when tested later in the development cycle. Deb will now deploy the changed artifacts with more confidence into target systems. The next step is to test the complete transaction associated with the program to ensure that the change has not impacted the larger transaction. Currently this is done as part of Integration tests after deployment stage running against original middleware and subsystems. </a:t>
            </a:r>
          </a:p>
          <a:p>
            <a:endParaRPr lang="en-US" dirty="0"/>
          </a:p>
          <a:p>
            <a:r>
              <a:rPr lang="en-US" dirty="0"/>
              <a:t>We are changing this and for the first time in IBM Z, we are shifting application integration testing left!. As highlighted in the pyramid, post deployment testing such as service test and end-to-end test continuously play a key role in ensuring software quality. </a:t>
            </a:r>
          </a:p>
          <a:p>
            <a:endParaRPr lang="en-US" dirty="0"/>
          </a:p>
          <a:p>
            <a:r>
              <a:rPr lang="en-US" dirty="0"/>
              <a:t>Note:  nowhere do we see mention of manual testing </a:t>
            </a:r>
            <a:r>
              <a:rPr lang="en-US" dirty="0">
                <a:sym typeface="Wingdings" pitchFamily="2" charset="2"/>
              </a:rPr>
              <a:t> don’t rely too heavily on manual intervention or you’ll end up with the testing ice-cream cone.</a:t>
            </a: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panose="020B0503050000000000" pitchFamily="34" charset="77"/>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panose="020B0604020202020204" pitchFamily="34" charset="0"/>
            </a:endParaRPr>
          </a:p>
        </p:txBody>
      </p:sp>
    </p:spTree>
    <p:extLst>
      <p:ext uri="{BB962C8B-B14F-4D97-AF65-F5344CB8AC3E}">
        <p14:creationId xmlns:p14="http://schemas.microsoft.com/office/powerpoint/2010/main" val="624651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752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6338" name="Rectangle 2"/>
          <p:cNvSpPr txBox="1">
            <a:spLocks noGrp="1" noChangeArrowheads="1"/>
          </p:cNvSpPr>
          <p:nvPr/>
        </p:nvSpPr>
        <p:spPr bwMode="auto">
          <a:xfrm>
            <a:off x="-95250" y="-49213"/>
            <a:ext cx="188913" cy="392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lstStyle>
            <a:lvl1pPr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1pPr>
            <a:lvl2pPr marL="742950" indent="-28575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2pPr>
            <a:lvl3pPr marL="11430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3pPr>
            <a:lvl4pPr marL="16002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4pPr>
            <a:lvl5pPr marL="20574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5pPr>
            <a:lvl6pPr marL="25146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6pPr>
            <a:lvl7pPr marL="29718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7pPr>
            <a:lvl8pPr marL="34290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8pPr>
            <a:lvl9pPr marL="38862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GB" altLang="en-US" sz="1000"/>
              <a:t>An IBM Proof of Technology</a:t>
            </a:r>
          </a:p>
        </p:txBody>
      </p:sp>
      <p:sp>
        <p:nvSpPr>
          <p:cNvPr id="526339" name="Rectangle 5"/>
          <p:cNvSpPr txBox="1">
            <a:spLocks noGrp="1" noChangeArrowheads="1"/>
          </p:cNvSpPr>
          <p:nvPr/>
        </p:nvSpPr>
        <p:spPr bwMode="auto">
          <a:xfrm>
            <a:off x="-95250" y="-10658475"/>
            <a:ext cx="188913" cy="1070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nchor="b"/>
          <a:lstStyle>
            <a:lvl1pPr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1pPr>
            <a:lvl2pPr marL="742950" indent="-28575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2pPr>
            <a:lvl3pPr marL="11430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3pPr>
            <a:lvl4pPr marL="16002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4pPr>
            <a:lvl5pPr marL="20574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5pPr>
            <a:lvl6pPr marL="25146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6pPr>
            <a:lvl7pPr marL="29718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7pPr>
            <a:lvl8pPr marL="34290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8pPr>
            <a:lvl9pPr marL="38862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GB" altLang="en-US" sz="1000"/>
              <a:t>Go to 'View &gt; Header and Footer' to change this to match the event title</a:t>
            </a:r>
          </a:p>
        </p:txBody>
      </p:sp>
      <p:sp>
        <p:nvSpPr>
          <p:cNvPr id="526340" name="Rectangle 6"/>
          <p:cNvSpPr txBox="1">
            <a:spLocks noGrp="1" noChangeArrowheads="1"/>
          </p:cNvSpPr>
          <p:nvPr/>
        </p:nvSpPr>
        <p:spPr bwMode="auto">
          <a:xfrm>
            <a:off x="-95250" y="-490538"/>
            <a:ext cx="1889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nchor="b"/>
          <a:lstStyle>
            <a:lvl1pPr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1pPr>
            <a:lvl2pPr marL="742950" indent="-28575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2pPr>
            <a:lvl3pPr marL="11430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3pPr>
            <a:lvl4pPr marL="16002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4pPr>
            <a:lvl5pPr marL="2057400" indent="-228600" defTabSz="439738">
              <a:spcBef>
                <a:spcPct val="30000"/>
              </a:spcBef>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5pPr>
            <a:lvl6pPr marL="25146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6pPr>
            <a:lvl7pPr marL="29718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7pPr>
            <a:lvl8pPr marL="34290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8pPr>
            <a:lvl9pPr marL="3886200" indent="-228600" defTabSz="439738" eaLnBrk="0" fontAlgn="base" hangingPunct="0">
              <a:spcBef>
                <a:spcPct val="30000"/>
              </a:spcBef>
              <a:spcAft>
                <a:spcPct val="0"/>
              </a:spcAft>
              <a:buClr>
                <a:srgbClr val="000000"/>
              </a:buClr>
              <a:buSzPct val="100000"/>
              <a:buFont typeface="Arial" panose="020B0604020202020204" pitchFamily="34" charset="0"/>
              <a:defRPr sz="1200">
                <a:solidFill>
                  <a:srgbClr val="000000"/>
                </a:solidFill>
                <a:latin typeface="Arial" panose="020B0604020202020204" pitchFamily="34" charset="0"/>
                <a:cs typeface="Arial" panose="020B0604020202020204" pitchFamily="34" charset="0"/>
              </a:defRPr>
            </a:lvl9pPr>
          </a:lstStyle>
          <a:p>
            <a:pPr algn="r" eaLnBrk="1" hangingPunct="1">
              <a:spcBef>
                <a:spcPct val="0"/>
              </a:spcBef>
              <a:buClrTx/>
              <a:buFontTx/>
              <a:buNone/>
            </a:pPr>
            <a:fld id="{89DDE4C1-CBD0-413F-910F-A462D77DE4E7}" type="slidenum">
              <a:rPr lang="en-GB" altLang="en-US" sz="1000"/>
              <a:pPr algn="r" eaLnBrk="1" hangingPunct="1">
                <a:spcBef>
                  <a:spcPct val="0"/>
                </a:spcBef>
                <a:buClrTx/>
                <a:buFontTx/>
                <a:buNone/>
              </a:pPr>
              <a:t>3</a:t>
            </a:fld>
            <a:endParaRPr lang="en-GB" altLang="en-US" sz="1000"/>
          </a:p>
        </p:txBody>
      </p:sp>
      <p:sp>
        <p:nvSpPr>
          <p:cNvPr id="526341" name="Text Box 1"/>
          <p:cNvSpPr txBox="1">
            <a:spLocks noChangeArrowheads="1"/>
          </p:cNvSpPr>
          <p:nvPr/>
        </p:nvSpPr>
        <p:spPr bwMode="auto">
          <a:xfrm>
            <a:off x="0" y="0"/>
            <a:ext cx="1588"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spAutoFit/>
          </a:bodyPr>
          <a:lstStyle>
            <a:lvl1pPr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1pPr>
            <a:lvl2pPr marL="714375" indent="-274638"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2pPr>
            <a:lvl3pPr marL="1100138" indent="-220663"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3pPr>
            <a:lvl4pPr marL="1539875"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4pPr>
            <a:lvl5pPr marL="1979613"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5pPr>
            <a:lvl6pPr marL="24368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6pPr>
            <a:lvl7pPr marL="28940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7pPr>
            <a:lvl8pPr marL="33512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8pPr>
            <a:lvl9pPr marL="38084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GB" altLang="en-US" sz="1000"/>
              <a:t>An IBM Proof of Technology</a:t>
            </a:r>
          </a:p>
        </p:txBody>
      </p:sp>
      <p:sp>
        <p:nvSpPr>
          <p:cNvPr id="526342" name="Text Box 2"/>
          <p:cNvSpPr txBox="1">
            <a:spLocks noChangeArrowheads="1"/>
          </p:cNvSpPr>
          <p:nvPr/>
        </p:nvSpPr>
        <p:spPr bwMode="auto">
          <a:xfrm>
            <a:off x="0" y="-10698163"/>
            <a:ext cx="1588" cy="1069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nchor="b">
            <a:spAutoFit/>
          </a:bodyPr>
          <a:lstStyle>
            <a:lvl1pPr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1pPr>
            <a:lvl2pPr marL="714375" indent="-274638"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2pPr>
            <a:lvl3pPr marL="1100138" indent="-220663"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3pPr>
            <a:lvl4pPr marL="1539875"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4pPr>
            <a:lvl5pPr marL="1979613"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5pPr>
            <a:lvl6pPr marL="24368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6pPr>
            <a:lvl7pPr marL="28940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7pPr>
            <a:lvl8pPr marL="33512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8pPr>
            <a:lvl9pPr marL="38084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GB" altLang="en-US" sz="1000"/>
              <a:t>Discovering the Value of IBM Rational Developer for System z version 7.6</a:t>
            </a:r>
          </a:p>
        </p:txBody>
      </p:sp>
      <p:sp>
        <p:nvSpPr>
          <p:cNvPr id="526343" name="Text Box 3"/>
          <p:cNvSpPr txBox="1">
            <a:spLocks noChangeArrowheads="1"/>
          </p:cNvSpPr>
          <p:nvPr/>
        </p:nvSpPr>
        <p:spPr bwMode="auto">
          <a:xfrm>
            <a:off x="0" y="-276225"/>
            <a:ext cx="15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317" tIns="48158" rIns="96317" bIns="48158" anchor="b">
            <a:spAutoFit/>
          </a:bodyPr>
          <a:lstStyle>
            <a:lvl1pPr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1pPr>
            <a:lvl2pPr marL="714375" indent="-274638"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2pPr>
            <a:lvl3pPr marL="1100138" indent="-220663"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3pPr>
            <a:lvl4pPr marL="1539875"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4pPr>
            <a:lvl5pPr marL="1979613" indent="-219075" defTabSz="439738">
              <a:spcBef>
                <a:spcPct val="30000"/>
              </a:spcBef>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5pPr>
            <a:lvl6pPr marL="24368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6pPr>
            <a:lvl7pPr marL="28940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7pPr>
            <a:lvl8pPr marL="33512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8pPr>
            <a:lvl9pPr marL="3808413" indent="-219075" defTabSz="439738" eaLnBrk="0" fontAlgn="base" hangingPunct="0">
              <a:spcBef>
                <a:spcPct val="30000"/>
              </a:spcBef>
              <a:spcAft>
                <a:spcPct val="0"/>
              </a:spcAft>
              <a:buClr>
                <a:srgbClr val="000000"/>
              </a:buClr>
              <a:buSzPct val="100000"/>
              <a:buFont typeface="Arial" panose="020B0604020202020204" pitchFamily="34" charset="0"/>
              <a:tabLst>
                <a:tab pos="0" algn="l"/>
                <a:tab pos="439738" algn="l"/>
                <a:tab pos="879475" algn="l"/>
                <a:tab pos="1320800" algn="l"/>
                <a:tab pos="1760538" algn="l"/>
                <a:tab pos="2200275" algn="l"/>
                <a:tab pos="2640013" algn="l"/>
                <a:tab pos="3079750" algn="l"/>
                <a:tab pos="3519488" algn="l"/>
                <a:tab pos="3960813" algn="l"/>
                <a:tab pos="4400550" algn="l"/>
                <a:tab pos="4840288" algn="l"/>
                <a:tab pos="5280025" algn="l"/>
                <a:tab pos="5719763" algn="l"/>
                <a:tab pos="6159500" algn="l"/>
                <a:tab pos="6600825" algn="l"/>
                <a:tab pos="7040563" algn="l"/>
                <a:tab pos="7480300" algn="l"/>
                <a:tab pos="7920038" algn="l"/>
                <a:tab pos="8359775" algn="l"/>
                <a:tab pos="8799513" algn="l"/>
              </a:tabLst>
              <a:defRPr sz="1200">
                <a:solidFill>
                  <a:srgbClr val="000000"/>
                </a:solidFill>
                <a:latin typeface="Arial" panose="020B0604020202020204" pitchFamily="34" charset="0"/>
                <a:cs typeface="Arial" panose="020B0604020202020204" pitchFamily="34" charset="0"/>
              </a:defRPr>
            </a:lvl9pPr>
          </a:lstStyle>
          <a:p>
            <a:pPr algn="r" eaLnBrk="1" hangingPunct="1">
              <a:spcBef>
                <a:spcPct val="0"/>
              </a:spcBef>
              <a:buClrTx/>
              <a:buFontTx/>
              <a:buNone/>
            </a:pPr>
            <a:fld id="{1AC139D4-8F5E-4094-851C-7188B6B8DD2F}" type="slidenum">
              <a:rPr lang="en-GB" altLang="en-US" sz="1000"/>
              <a:pPr algn="r" eaLnBrk="1" hangingPunct="1">
                <a:spcBef>
                  <a:spcPct val="0"/>
                </a:spcBef>
                <a:buClrTx/>
                <a:buFontTx/>
                <a:buNone/>
              </a:pPr>
              <a:t>3</a:t>
            </a:fld>
            <a:endParaRPr lang="en-GB" altLang="en-US" sz="1000"/>
          </a:p>
        </p:txBody>
      </p:sp>
      <p:sp>
        <p:nvSpPr>
          <p:cNvPr id="526344" name="Rectangle 4"/>
          <p:cNvSpPr>
            <a:spLocks noGrp="1" noRot="1" noChangeAspect="1" noChangeArrowheads="1" noTextEdit="1"/>
          </p:cNvSpPr>
          <p:nvPr>
            <p:ph type="sldImg"/>
          </p:nvPr>
        </p:nvSpPr>
        <p:spPr>
          <a:xfrm>
            <a:off x="404813" y="696913"/>
            <a:ext cx="6188075" cy="3481387"/>
          </a:xfrm>
          <a:ln/>
        </p:spPr>
      </p:sp>
      <p:sp>
        <p:nvSpPr>
          <p:cNvPr id="526345" name="Rectangle 5"/>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sz="1400" b="1" dirty="0">
                <a:latin typeface="Arial" panose="020B0604020202020204" pitchFamily="34" charset="0"/>
              </a:rPr>
              <a:t>POT Objectives</a:t>
            </a:r>
          </a:p>
          <a:p>
            <a:r>
              <a:rPr lang="en-US" altLang="en-US" dirty="0">
                <a:latin typeface="Arial" panose="020B0604020202020204" pitchFamily="34" charset="0"/>
              </a:rPr>
              <a:t>This Proof of Technology session provides attendees with basic skills and hands-on exposure to some features of IBM DevOps framework.</a:t>
            </a:r>
          </a:p>
          <a:p>
            <a:r>
              <a:rPr lang="en-US" altLang="en-US" dirty="0">
                <a:latin typeface="Arial" panose="020B0604020202020204" pitchFamily="34" charset="0"/>
              </a:rPr>
              <a:t> </a:t>
            </a:r>
          </a:p>
          <a:p>
            <a:r>
              <a:rPr lang="en-US" altLang="en-US" dirty="0">
                <a:latin typeface="Arial" panose="020B0604020202020204" pitchFamily="34" charset="0"/>
              </a:rPr>
              <a:t>We will cover technologies like:</a:t>
            </a:r>
          </a:p>
          <a:p>
            <a:r>
              <a:rPr lang="en-US" altLang="en-US" u="sng" dirty="0">
                <a:latin typeface="Arial" panose="020B0604020202020204" pitchFamily="34" charset="0"/>
                <a:hlinkClick r:id="rId3"/>
              </a:rPr>
              <a:t>Application Delivery Foundation for z Systems (ADFz)</a:t>
            </a:r>
            <a:r>
              <a:rPr lang="en-US" altLang="en-US" dirty="0">
                <a:latin typeface="Arial" panose="020B0604020202020204" pitchFamily="34" charset="0"/>
              </a:rPr>
              <a:t> </a:t>
            </a:r>
          </a:p>
          <a:p>
            <a:r>
              <a:rPr lang="en-US" altLang="en-US" u="sng" dirty="0">
                <a:latin typeface="Arial" panose="020B0604020202020204" pitchFamily="34" charset="0"/>
                <a:hlinkClick r:id="rId4"/>
              </a:rPr>
              <a:t>Urban Code Deploy (UCD)</a:t>
            </a:r>
            <a:r>
              <a:rPr lang="en-US" altLang="en-US" dirty="0">
                <a:latin typeface="Arial" panose="020B0604020202020204" pitchFamily="34" charset="0"/>
              </a:rPr>
              <a:t> </a:t>
            </a:r>
          </a:p>
          <a:p>
            <a:r>
              <a:rPr lang="en-US" altLang="en-US" u="sng" dirty="0">
                <a:latin typeface="Arial" panose="020B0604020202020204" pitchFamily="34" charset="0"/>
                <a:hlinkClick r:id="rId5"/>
              </a:rPr>
              <a:t>IBM z/OS Connect Enterprise Edition</a:t>
            </a:r>
            <a:endParaRPr lang="en-US" altLang="en-US" dirty="0">
              <a:latin typeface="Arial" panose="020B0604020202020204" pitchFamily="34" charset="0"/>
            </a:endParaRPr>
          </a:p>
          <a:p>
            <a:r>
              <a:rPr lang="en-US" altLang="en-US" dirty="0">
                <a:latin typeface="Arial" panose="020B0604020202020204" pitchFamily="34" charset="0"/>
              </a:rPr>
              <a:t> </a:t>
            </a:r>
          </a:p>
          <a:p>
            <a:r>
              <a:rPr lang="en-US" altLang="en-US" dirty="0">
                <a:latin typeface="Arial" panose="020B0604020202020204" pitchFamily="34" charset="0"/>
              </a:rPr>
              <a:t>The labs will also use </a:t>
            </a:r>
            <a:r>
              <a:rPr lang="en-US" altLang="en-US" i="1" u="sng" dirty="0">
                <a:latin typeface="Arial" panose="020B0604020202020204" pitchFamily="34" charset="0"/>
                <a:hlinkClick r:id="rId6"/>
              </a:rPr>
              <a:t>z Systems Development and Test Environment (</a:t>
            </a:r>
            <a:r>
              <a:rPr lang="en-US" altLang="en-US" i="1" u="sng" dirty="0" err="1">
                <a:latin typeface="Arial" panose="020B0604020202020204" pitchFamily="34" charset="0"/>
                <a:hlinkClick r:id="rId6"/>
              </a:rPr>
              <a:t>zD&amp;T</a:t>
            </a:r>
            <a:r>
              <a:rPr lang="en-US" altLang="en-US" i="1" u="sng" dirty="0">
                <a:latin typeface="Arial" panose="020B0604020202020204" pitchFamily="34" charset="0"/>
                <a:hlinkClick r:id="rId6"/>
              </a:rPr>
              <a:t>)</a:t>
            </a:r>
            <a:r>
              <a:rPr lang="en-US" altLang="en-US" dirty="0">
                <a:latin typeface="Arial" panose="020B0604020202020204" pitchFamily="34" charset="0"/>
              </a:rPr>
              <a:t> as our z/OS system.</a:t>
            </a:r>
            <a:br>
              <a:rPr lang="en-US" altLang="en-US" dirty="0">
                <a:latin typeface="Arial" panose="020B0604020202020204" pitchFamily="34" charset="0"/>
              </a:rPr>
            </a:br>
            <a:endParaRPr lang="en-US" altLang="en-US" dirty="0">
              <a:latin typeface="Arial" panose="020B0604020202020204" pitchFamily="34" charset="0"/>
            </a:endParaRPr>
          </a:p>
          <a:p>
            <a:r>
              <a:rPr lang="en-US" altLang="en-US" dirty="0">
                <a:latin typeface="Arial" panose="020B0604020202020204" pitchFamily="34" charset="0"/>
              </a:rPr>
              <a:t>Attendees will have an opportunity to work with the IBM software and evaluate the offering for use on their mainframe systems.</a:t>
            </a:r>
          </a:p>
          <a:p>
            <a:pPr eaLnBrk="1" hangingPunct="1"/>
            <a:endParaRPr lang="en-US" altLang="en-US" dirty="0">
              <a:latin typeface="Arial" panose="020B0604020202020204" pitchFamily="34" charset="0"/>
            </a:endParaRPr>
          </a:p>
          <a:p>
            <a:r>
              <a:rPr lang="en-US" altLang="en-US" dirty="0">
                <a:latin typeface="Arial" panose="020B0604020202020204" pitchFamily="34" charset="0"/>
              </a:rPr>
              <a:t> </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70713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Shift Left! As discussed earlier, performing the testing earlier in the development cycle is key to </a:t>
            </a:r>
            <a:r>
              <a:rPr lang="en-US" sz="1200" dirty="0">
                <a:latin typeface="+mn-lt"/>
              </a:rPr>
              <a:t>ensuring increased speed to market and software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CA" dirty="0"/>
              <a:t>Our existing </a:t>
            </a:r>
            <a:r>
              <a:rPr lang="en-CA" dirty="0" err="1"/>
              <a:t>ZUnit</a:t>
            </a:r>
            <a:r>
              <a:rPr lang="en-CA" dirty="0"/>
              <a:t> solution available as part of IBM Developer for z/OS enables </a:t>
            </a:r>
            <a:r>
              <a:rPr lang="en-US" sz="1200" kern="0" dirty="0">
                <a:solidFill>
                  <a:srgbClr val="000000"/>
                </a:solidFill>
                <a:latin typeface="Arial" panose="020B0604020202020204"/>
              </a:rPr>
              <a:t>developers to easily generate and execute unit tests for z/OS programs. This testing is done at program level enabling shift left testing.</a:t>
            </a:r>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A66F3B69-3236-C041-B190-A29A8F379FB2}"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44</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677224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7455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 high level overview of the simplified Wazi Virtual Test Platform architecture. The product has three key components, collection, playback file and a replay. You also see a configuration file in there. </a:t>
            </a:r>
            <a:r>
              <a:rPr lang="en-US" sz="1200" kern="1200" dirty="0">
                <a:solidFill>
                  <a:schemeClr val="tx1"/>
                </a:solidFill>
                <a:effectLst/>
                <a:latin typeface="+mn-lt"/>
                <a:ea typeface="+mn-ea"/>
                <a:cs typeface="+mn-cs"/>
              </a:rPr>
              <a:t>The configuration file is used to identify any optional program-to-program interceptions.</a:t>
            </a:r>
            <a:endParaRPr lang="en-CA" dirty="0"/>
          </a:p>
          <a:p>
            <a:endParaRPr lang="en-CA" dirty="0"/>
          </a:p>
          <a:p>
            <a:r>
              <a:rPr lang="en-CA" dirty="0"/>
              <a:t>The collection or the recording is done on a real LPAR where the middleware, subsystem and data resides. For example, to record a CICS transaction, you login to CICS, start the recording, execute the transaction and stop the recording. Wazi Virtual Test Platform </a:t>
            </a:r>
            <a:r>
              <a:rPr lang="en-US" sz="1200" dirty="0">
                <a:solidFill>
                  <a:srgbClr val="FFFFFF"/>
                </a:solidFill>
                <a:cs typeface="Arial" panose="020B0604020202020204" pitchFamily="34" charset="0"/>
              </a:rPr>
              <a:t>intercepts and records a variety of subsystem and program-to-program calls as part of this collection process. </a:t>
            </a:r>
            <a:r>
              <a:rPr lang="en-US" sz="1200" kern="1200" dirty="0">
                <a:solidFill>
                  <a:schemeClr val="tx1"/>
                </a:solidFill>
                <a:effectLst/>
                <a:latin typeface="+mn-lt"/>
                <a:ea typeface="+mn-ea"/>
                <a:cs typeface="+mn-cs"/>
              </a:rPr>
              <a:t>There is no need to change any code in the program and nothing additional is included. There is no need for recompilation, relinking or rebinding. Additionally, there is no requirement for a debugger to be used for this process. All the interceptions are performed using the user’s original load modules, whether the application runs in CICS, IMS, Db2 or batch. </a:t>
            </a:r>
            <a:r>
              <a:rPr lang="en-CA" dirty="0"/>
              <a:t>The process would then create the recorded data which is stored in what we call a playback file. The recorded data or a playback file is a flat file in Z. This file then becomes the input to executing the test, presented as replay in the architecture. The Platform provides the capability to execute these tests using playback file as its input without the need for original middleware or data.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also have the flexibility to run these tests on a thin Z Development and Test (ZD&amp;T) environment.</a:t>
            </a:r>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you need is a z/OS environment, the load modules you want to run, and the data file.  </a:t>
            </a:r>
          </a:p>
          <a:p>
            <a:endParaRPr lang="en-US" sz="1200" kern="1200" dirty="0">
              <a:solidFill>
                <a:schemeClr val="tx1"/>
              </a:solidFill>
              <a:effectLst/>
              <a:latin typeface="+mn-lt"/>
              <a:ea typeface="+mn-ea"/>
              <a:cs typeface="+mn-cs"/>
            </a:endParaRP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A66F3B69-3236-C041-B190-A29A8F379FB2}"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48</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91260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a:defRPr/>
            </a:pPr>
            <a:r>
              <a:rPr lang="en-US" dirty="0">
                <a:solidFill>
                  <a:schemeClr val="tx1"/>
                </a:solidFill>
                <a:latin typeface="+mn-lt"/>
                <a:cs typeface="+mn-cs"/>
              </a:rPr>
              <a:t>This session of a “DevOps for Dummies” overview will help you understand DevOps as it applies to Enterprise Systems and why it is so critical in today’s multi-platform, multi-channel world. Don’t expect to leave with a complete and thorough understanding, but enough to allow you to talk intelligently about what DevOps and its related “buzz words” mean with your colleagues. You will also get a sense of where your organization might need to get started on it’s path toward DevOps Adoption. And… you’ll have some good next steps. </a:t>
            </a:r>
          </a:p>
        </p:txBody>
      </p:sp>
      <p:sp>
        <p:nvSpPr>
          <p:cNvPr id="536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B87599E-2939-48EA-85F4-64E19CF74F9D}" type="slidenum">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54</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85271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Rot="1" noChangeAspect="1" noChangeArrowheads="1" noTextEdit="1"/>
          </p:cNvSpPr>
          <p:nvPr>
            <p:ph type="sldImg"/>
          </p:nvPr>
        </p:nvSpPr>
        <p:spPr>
          <a:xfrm>
            <a:off x="406400" y="696913"/>
            <a:ext cx="6188075" cy="3481387"/>
          </a:xfrm>
          <a:ln/>
        </p:spPr>
      </p:sp>
      <p:sp>
        <p:nvSpPr>
          <p:cNvPr id="632835" name="Text Box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49263"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9464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110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087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06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a:defRPr/>
            </a:pPr>
            <a:r>
              <a:rPr lang="en-US" dirty="0">
                <a:solidFill>
                  <a:schemeClr val="tx1"/>
                </a:solidFill>
                <a:latin typeface="+mn-lt"/>
                <a:cs typeface="+mn-cs"/>
              </a:rPr>
              <a:t>Like any transformational exercise, a transformation to a continuous delivery model support by DevOps involves three key things: </a:t>
            </a:r>
          </a:p>
          <a:p>
            <a:pPr>
              <a:defRPr/>
            </a:pPr>
            <a:r>
              <a:rPr lang="en-US" dirty="0">
                <a:solidFill>
                  <a:schemeClr val="tx1"/>
                </a:solidFill>
                <a:latin typeface="+mn-lt"/>
                <a:cs typeface="+mn-cs"/>
              </a:rPr>
              <a:t>People: Organizational culture, behaviors</a:t>
            </a:r>
          </a:p>
          <a:p>
            <a:pPr>
              <a:defRPr/>
            </a:pPr>
            <a:r>
              <a:rPr lang="en-US" dirty="0">
                <a:solidFill>
                  <a:schemeClr val="tx1"/>
                </a:solidFill>
                <a:latin typeface="+mn-lt"/>
                <a:cs typeface="+mn-cs"/>
              </a:rPr>
              <a:t>Process</a:t>
            </a:r>
          </a:p>
          <a:p>
            <a:pPr>
              <a:defRPr/>
            </a:pPr>
            <a:r>
              <a:rPr lang="en-US" dirty="0">
                <a:solidFill>
                  <a:schemeClr val="tx1"/>
                </a:solidFill>
                <a:latin typeface="+mn-lt"/>
                <a:cs typeface="+mn-cs"/>
              </a:rPr>
              <a:t>Tools</a:t>
            </a:r>
          </a:p>
          <a:p>
            <a:pPr>
              <a:defRPr/>
            </a:pPr>
            <a:r>
              <a:rPr lang="en-US" dirty="0">
                <a:solidFill>
                  <a:schemeClr val="tx1"/>
                </a:solidFill>
                <a:latin typeface="+mn-lt"/>
                <a:cs typeface="+mn-cs"/>
              </a:rPr>
              <a:t>Tools simply enable the transformation and help reinforce the process. </a:t>
            </a:r>
          </a:p>
          <a:p>
            <a:pPr>
              <a:defRPr/>
            </a:pPr>
            <a:r>
              <a:rPr lang="en-US" dirty="0">
                <a:solidFill>
                  <a:schemeClr val="tx1"/>
                </a:solidFill>
                <a:latin typeface="+mn-lt"/>
                <a:cs typeface="+mn-cs"/>
              </a:rPr>
              <a:t>Process provides a framework, a set of guidelines and best practices to help you adopt lean and agile principles in a continuous delivery model. </a:t>
            </a:r>
          </a:p>
          <a:p>
            <a:pPr>
              <a:defRPr/>
            </a:pPr>
            <a:r>
              <a:rPr lang="en-US" dirty="0">
                <a:solidFill>
                  <a:schemeClr val="tx1"/>
                </a:solidFill>
                <a:latin typeface="+mn-lt"/>
                <a:cs typeface="+mn-cs"/>
              </a:rPr>
              <a:t>Now, people – that’s the tough part! Change is hard and transformational change is even harder. Don’t underestimate the need to focus on the people, which includes organizational structure, roles, ownership, behaviors and cultural differences that exist in your environment. </a:t>
            </a:r>
          </a:p>
          <a:p>
            <a:pPr>
              <a:defRPr/>
            </a:pPr>
            <a:endParaRPr lang="en-US" dirty="0">
              <a:solidFill>
                <a:schemeClr val="tx1"/>
              </a:solidFill>
              <a:latin typeface="+mn-lt"/>
              <a:cs typeface="+mn-cs"/>
            </a:endParaRPr>
          </a:p>
          <a:p>
            <a:pPr>
              <a:defRPr/>
            </a:pPr>
            <a:r>
              <a:rPr lang="en-US" dirty="0">
                <a:solidFill>
                  <a:schemeClr val="tx1"/>
                </a:solidFill>
                <a:latin typeface="+mn-lt"/>
                <a:cs typeface="+mn-cs"/>
              </a:rPr>
              <a:t>(Optional, if you want to mention this) In </a:t>
            </a:r>
            <a:r>
              <a:rPr lang="en-US" dirty="0" err="1">
                <a:solidFill>
                  <a:schemeClr val="tx1"/>
                </a:solidFill>
                <a:latin typeface="+mn-lt"/>
                <a:cs typeface="+mn-cs"/>
              </a:rPr>
              <a:t>VersionOne</a:t>
            </a:r>
            <a:r>
              <a:rPr lang="ja-JP" altLang="en-US" dirty="0">
                <a:solidFill>
                  <a:schemeClr val="tx1"/>
                </a:solidFill>
                <a:latin typeface="+mn-lt"/>
                <a:cs typeface="+mn-cs"/>
              </a:rPr>
              <a:t>’</a:t>
            </a:r>
            <a:r>
              <a:rPr lang="en-US" altLang="ja-JP" dirty="0">
                <a:solidFill>
                  <a:schemeClr val="tx1"/>
                </a:solidFill>
                <a:latin typeface="+mn-lt"/>
                <a:cs typeface="+mn-cs"/>
              </a:rPr>
              <a:t>s state of agile survey, 3 of the top 4 </a:t>
            </a:r>
            <a:r>
              <a:rPr lang="en-US" dirty="0">
                <a:solidFill>
                  <a:schemeClr val="tx1"/>
                </a:solidFill>
                <a:latin typeface="+mn-lt"/>
                <a:cs typeface="+mn-cs"/>
              </a:rPr>
              <a:t>barriers to adoption were related to the people aspect: </a:t>
            </a:r>
          </a:p>
          <a:p>
            <a:pPr>
              <a:defRPr/>
            </a:pPr>
            <a:r>
              <a:rPr lang="en-US" dirty="0">
                <a:solidFill>
                  <a:schemeClr val="tx1"/>
                </a:solidFill>
                <a:latin typeface="+mn-lt"/>
                <a:cs typeface="+mn-cs"/>
              </a:rPr>
              <a:t>1. Inability to change organizational culture (53%) and </a:t>
            </a:r>
          </a:p>
          <a:p>
            <a:pPr>
              <a:defRPr/>
            </a:pPr>
            <a:r>
              <a:rPr lang="en-US" dirty="0">
                <a:solidFill>
                  <a:schemeClr val="tx1"/>
                </a:solidFill>
                <a:latin typeface="+mn-lt"/>
                <a:cs typeface="+mn-cs"/>
              </a:rPr>
              <a:t>2. General resistance to change (42%)</a:t>
            </a:r>
          </a:p>
          <a:p>
            <a:pPr>
              <a:defRPr/>
            </a:pPr>
            <a:r>
              <a:rPr lang="en-US" dirty="0">
                <a:solidFill>
                  <a:schemeClr val="tx1"/>
                </a:solidFill>
                <a:latin typeface="+mn-lt"/>
                <a:cs typeface="+mn-cs"/>
              </a:rPr>
              <a:t>4. Availability of personnel with the right skills</a:t>
            </a:r>
          </a:p>
          <a:p>
            <a:pPr>
              <a:defRPr/>
            </a:pPr>
            <a:endParaRPr lang="en-US" dirty="0">
              <a:solidFill>
                <a:schemeClr val="tx1"/>
              </a:solidFill>
              <a:latin typeface="+mn-lt"/>
              <a:cs typeface="+mn-cs"/>
            </a:endParaRPr>
          </a:p>
          <a:p>
            <a:pPr>
              <a:defRPr/>
            </a:pPr>
            <a:endParaRPr lang="en-US" dirty="0">
              <a:solidFill>
                <a:schemeClr val="tx1"/>
              </a:solidFill>
              <a:latin typeface="+mn-lt"/>
              <a:cs typeface="+mn-cs"/>
            </a:endParaRPr>
          </a:p>
        </p:txBody>
      </p:sp>
      <p:sp>
        <p:nvSpPr>
          <p:cNvPr id="556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B8BD6D2-0B3C-4BD1-8520-9F98B23CCA94}" type="slidenum">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5</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66657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804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0F486A3-8831-B748-9D58-83595786365E}" type="slidenum">
              <a:rPr kumimoji="0" lang="en-US" sz="1200" b="0" i="0" u="none" strike="noStrike" kern="1200" cap="none" spc="0" normalizeH="0" baseline="0" noProof="0" smtClean="0">
                <a:ln>
                  <a:noFill/>
                </a:ln>
                <a:solidFill>
                  <a:prstClr val="black"/>
                </a:solidFill>
                <a:effectLst/>
                <a:uLnTx/>
                <a:uFillTx/>
                <a:latin typeface="Calibri" charset="0"/>
                <a:ea typeface="MS PGothic"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charset="0"/>
              <a:ea typeface="MS PGothic" charset="0"/>
              <a:cs typeface="+mn-cs"/>
            </a:endParaRPr>
          </a:p>
        </p:txBody>
      </p:sp>
    </p:spTree>
    <p:extLst>
      <p:ext uri="{BB962C8B-B14F-4D97-AF65-F5344CB8AC3E}">
        <p14:creationId xmlns:p14="http://schemas.microsoft.com/office/powerpoint/2010/main" val="119455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284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1724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818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228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648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a:defRPr/>
            </a:pPr>
            <a:r>
              <a:rPr lang="en-US" dirty="0">
                <a:solidFill>
                  <a:schemeClr val="tx1"/>
                </a:solidFill>
                <a:latin typeface="+mn-lt"/>
                <a:cs typeface="+mn-cs"/>
              </a:rPr>
              <a:t>This session of a “DevOps for Dummies” overview will help you understand DevOps as it applies to Enterprise Systems and why it is so critical in today’s multi-platform, multi-channel world. Don’t expect to leave with a complete and thorough understanding, but enough to allow you to talk intelligently about what DevOps and its related “buzz words” mean with your colleagues. You will also get a sense of where your organization might need to get started on it’s path toward DevOps Adoption. And… you’ll have some good next steps. </a:t>
            </a:r>
          </a:p>
        </p:txBody>
      </p:sp>
      <p:sp>
        <p:nvSpPr>
          <p:cNvPr id="536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B87599E-2939-48EA-85F4-64E19CF74F9D}" type="slidenum">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100</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380232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86488"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EE332D4-4983-4CD1-BE9A-ED6166F75265}" type="slidenum">
              <a:rPr kumimoji="0" lang="en-GB" altLang="en-US" sz="10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102</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48631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86488"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EE332D4-4983-4CD1-BE9A-ED6166F75265}" type="slidenum">
              <a:rPr kumimoji="0" lang="en-GB" altLang="en-US" sz="10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103</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390236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Rot="1" noChangeAspect="1" noChangeArrowheads="1" noTextEdit="1"/>
          </p:cNvSpPr>
          <p:nvPr>
            <p:ph type="sldImg"/>
          </p:nvPr>
        </p:nvSpPr>
        <p:spPr>
          <a:xfrm>
            <a:off x="404813" y="696913"/>
            <a:ext cx="6188075" cy="3481387"/>
          </a:xfrm>
          <a:ln/>
        </p:spPr>
      </p:sp>
      <p:sp>
        <p:nvSpPr>
          <p:cNvPr id="722947"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501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86488"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EE332D4-4983-4CD1-BE9A-ED6166F75265}" type="slidenum">
              <a:rPr kumimoji="0" lang="en-GB" altLang="en-US" sz="10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106</a:t>
            </a:fld>
            <a:endParaRPr kumimoji="0" lang="en-GB" altLang="en-US" sz="10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08700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5DDDFF-ED5D-DF4F-A3D4-F6DCB70DB063}" type="slidenum">
              <a:rPr kumimoji="0" lang="en-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7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86488" cy="34813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C167A-CF4F-244F-BAA0-39987C0A5B4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53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Rot="1" noChangeAspect="1" noChangeArrowheads="1" noTextEdit="1"/>
          </p:cNvSpPr>
          <p:nvPr>
            <p:ph type="sldImg"/>
          </p:nvPr>
        </p:nvSpPr>
        <p:spPr>
          <a:xfrm>
            <a:off x="407988" y="696913"/>
            <a:ext cx="6183312" cy="3479800"/>
          </a:xfrm>
          <a:ln/>
        </p:spPr>
      </p:sp>
      <p:sp>
        <p:nvSpPr>
          <p:cNvPr id="614403" name="Text Box 3"/>
          <p:cNvSpPr txBox="1">
            <a:spLocks noGrp="1" noChangeArrowheads="1"/>
          </p:cNvSpPr>
          <p:nvPr>
            <p:ph type="body" idx="1"/>
          </p:nvPr>
        </p:nvSpPr>
        <p:spPr>
          <a:xfrm>
            <a:off x="279400" y="4356100"/>
            <a:ext cx="64389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You can use this chart to show that the formal presentation is finished and to open up a Question and Answer session. </a:t>
            </a:r>
          </a:p>
        </p:txBody>
      </p:sp>
    </p:spTree>
    <p:extLst>
      <p:ext uri="{BB962C8B-B14F-4D97-AF65-F5344CB8AC3E}">
        <p14:creationId xmlns:p14="http://schemas.microsoft.com/office/powerpoint/2010/main" val="3949306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Rot="1" noChangeAspect="1" noChangeArrowheads="1" noTextEdit="1"/>
          </p:cNvSpPr>
          <p:nvPr>
            <p:ph type="sldImg"/>
          </p:nvPr>
        </p:nvSpPr>
        <p:spPr>
          <a:xfrm>
            <a:off x="404813" y="696913"/>
            <a:ext cx="6188075" cy="3481387"/>
          </a:xfrm>
          <a:ln/>
        </p:spPr>
      </p:sp>
      <p:sp>
        <p:nvSpPr>
          <p:cNvPr id="745475" name="Rectangle 3"/>
          <p:cNvSpPr txBox="1">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37065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23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23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extLst>
      <p:ext uri="{BB962C8B-B14F-4D97-AF65-F5344CB8AC3E}">
        <p14:creationId xmlns:p14="http://schemas.microsoft.com/office/powerpoint/2010/main" val="3770601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94A3E11-4D2E-4DC2-9CFF-4C0E52FE3888}"/>
              </a:ext>
            </a:extLst>
          </p:cNvPr>
          <p:cNvSpPr>
            <a:spLocks noGrp="1"/>
          </p:cNvSpPr>
          <p:nvPr>
            <p:ph type="body" idx="1"/>
          </p:nvPr>
        </p:nvSpPr>
        <p:spPr/>
        <p:txBody>
          <a:bodyPr/>
          <a:lstStyle/>
          <a:p>
            <a:r>
              <a:rPr lang="en-US" dirty="0"/>
              <a:t>With recent continuous delivery updates, IBM Developer for z/OS offers some useful editor enhancements. These include:</a:t>
            </a:r>
          </a:p>
          <a:p>
            <a:r>
              <a:rPr lang="en-US" dirty="0"/>
              <a:t>- Starting with top left, we enable auto comment. If we make changes, you can start flagging all lines with a specific project code- this is done automatically. </a:t>
            </a:r>
          </a:p>
          <a:p>
            <a:pPr marL="171450" indent="-171450">
              <a:buFontTx/>
              <a:buChar char="-"/>
            </a:pPr>
            <a:r>
              <a:rPr lang="en-US" dirty="0"/>
              <a:t>Also, we added a shortcut key for toggling a vertical line on and off- for the cross hair effect</a:t>
            </a:r>
          </a:p>
          <a:p>
            <a:pPr marL="171450" indent="-171450">
              <a:buFontTx/>
              <a:buChar char="-"/>
            </a:pPr>
            <a:r>
              <a:rPr lang="en-US" dirty="0"/>
              <a:t>The LPEX editor has made command stacking more ISPF like</a:t>
            </a:r>
          </a:p>
          <a:p>
            <a:pPr marL="171450" indent="-171450">
              <a:buFontTx/>
              <a:buChar char="-"/>
            </a:pPr>
            <a:r>
              <a:rPr lang="en-US" dirty="0"/>
              <a:t>And finally, you can search within certain columns in a file. </a:t>
            </a:r>
          </a:p>
        </p:txBody>
      </p:sp>
    </p:spTree>
    <p:extLst>
      <p:ext uri="{BB962C8B-B14F-4D97-AF65-F5344CB8AC3E}">
        <p14:creationId xmlns:p14="http://schemas.microsoft.com/office/powerpoint/2010/main" val="2132543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PlaceHolder 1"/>
          <p:cNvSpPr>
            <a:spLocks noGrp="1" noRot="1" noChangeAspect="1"/>
          </p:cNvSpPr>
          <p:nvPr>
            <p:ph type="sldImg"/>
          </p:nvPr>
        </p:nvSpPr>
        <p:spPr>
          <a:xfrm>
            <a:off x="-188913" y="274638"/>
            <a:ext cx="7696201" cy="4330700"/>
          </a:xfrm>
          <a:prstGeom prst="rect">
            <a:avLst/>
          </a:prstGeom>
        </p:spPr>
      </p:sp>
      <p:sp>
        <p:nvSpPr>
          <p:cNvPr id="1080" name="PlaceHolder 2"/>
          <p:cNvSpPr>
            <a:spLocks noGrp="1"/>
          </p:cNvSpPr>
          <p:nvPr>
            <p:ph type="body"/>
          </p:nvPr>
        </p:nvSpPr>
        <p:spPr>
          <a:xfrm>
            <a:off x="731880" y="4630680"/>
            <a:ext cx="5850000" cy="4548240"/>
          </a:xfrm>
          <a:prstGeom prst="rect">
            <a:avLst/>
          </a:prstGeom>
        </p:spPr>
        <p:txBody>
          <a:bodyPr lIns="0" tIns="46080" rIns="92160" bIns="46080">
            <a:noAutofit/>
          </a:bodyPr>
          <a:lstStyle/>
          <a:p>
            <a:endParaRPr lang="en-US" sz="2000" b="0" strike="noStrike" spc="-1">
              <a:latin typeface="Arial"/>
            </a:endParaRPr>
          </a:p>
        </p:txBody>
      </p:sp>
      <p:sp>
        <p:nvSpPr>
          <p:cNvPr id="1081" name="CustomShape 3"/>
          <p:cNvSpPr/>
          <p:nvPr/>
        </p:nvSpPr>
        <p:spPr>
          <a:xfrm>
            <a:off x="6116760" y="9323280"/>
            <a:ext cx="698760" cy="138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697E9-0ADE-4222-A6EF-EB4AE8AA5CB0}" type="slidenum">
              <a:rPr kumimoji="0" lang="en-US" sz="1200" b="0" i="0" u="none" strike="noStrike" kern="1200" cap="none" spc="-1"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2144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274"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457200" algn="l"/>
                <a:tab pos="914400" algn="l"/>
                <a:tab pos="1371600" algn="l"/>
                <a:tab pos="1828800" algn="l"/>
                <a:tab pos="2286000" algn="l"/>
                <a:tab pos="27432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457200" algn="l"/>
                <a:tab pos="914400" algn="l"/>
                <a:tab pos="1371600" algn="l"/>
                <a:tab pos="1828800" algn="l"/>
                <a:tab pos="2286000" algn="l"/>
                <a:tab pos="2743200" algn="l"/>
              </a:tabLst>
              <a:defRPr/>
            </a:pPr>
            <a:fld id="{7EAC8A01-54B4-4C08-9419-2C241FF4EF0C}" type="slidenum">
              <a:rPr kumimoji="0" lang="en-US" altLang="en-US" sz="1300" b="1" i="0" u="none" strike="noStrike" kern="1200" cap="none" spc="0" normalizeH="0" baseline="0" noProof="0" smtClean="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rPr>
              <a:pPr marL="0" marR="0" lvl="0" indent="0" algn="r" defTabSz="4572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tab pos="457200" algn="l"/>
                  <a:tab pos="914400" algn="l"/>
                  <a:tab pos="1371600" algn="l"/>
                  <a:tab pos="1828800" algn="l"/>
                  <a:tab pos="2286000" algn="l"/>
                  <a:tab pos="2743200" algn="l"/>
                </a:tabLst>
                <a:defRPr/>
              </a:pPr>
              <a:t>8</a:t>
            </a:fld>
            <a:endPar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566275" name="Text Box 1"/>
          <p:cNvSpPr txBox="1">
            <a:spLocks noChangeArrowheads="1"/>
          </p:cNvSpPr>
          <p:nvPr/>
        </p:nvSpPr>
        <p:spPr bwMode="auto">
          <a:xfrm>
            <a:off x="4202113" y="9285288"/>
            <a:ext cx="3214687"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183" tIns="49092" rIns="98183" bIns="49092" anchor="b"/>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37CDB54-64BA-41C1-AB05-ABF4E268F6F7}" type="slidenum">
              <a:rPr kumimoji="0" lang="en-US" altLang="en-US" sz="1300" b="1" i="0" u="none" strike="noStrike" kern="1200" cap="none" spc="0" normalizeH="0" baseline="0" noProof="0" smtClean="0">
                <a:ln>
                  <a:noFill/>
                </a:ln>
                <a:solidFill>
                  <a:srgbClr val="000000"/>
                </a:solidFill>
                <a:effectLst/>
                <a:uLnTx/>
                <a:uFillTx/>
                <a:latin typeface="Arial" panose="020B0604020202020204" pitchFamily="34" charset="0"/>
                <a:ea typeface="MS Gothic" panose="020B0609070205080204" pitchFamily="49"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8</a:t>
            </a:fld>
            <a:endParaRPr kumimoji="0" lang="en-US" altLang="en-US" sz="1300" b="1" i="0" u="none" strike="noStrike" kern="1200" cap="none" spc="0" normalizeH="0" baseline="0" noProof="0">
              <a:ln>
                <a:noFill/>
              </a:ln>
              <a:solidFill>
                <a:srgbClr val="000000"/>
              </a:solidFill>
              <a:effectLst/>
              <a:uLnTx/>
              <a:uFillTx/>
              <a:latin typeface="Arial" panose="020B0604020202020204" pitchFamily="34" charset="0"/>
              <a:ea typeface="MS Gothic" panose="020B0609070205080204" pitchFamily="49" charset="-128"/>
              <a:cs typeface="Arial" panose="020B0604020202020204" pitchFamily="34" charset="0"/>
            </a:endParaRPr>
          </a:p>
        </p:txBody>
      </p:sp>
      <p:sp>
        <p:nvSpPr>
          <p:cNvPr id="566276" name="Rectangle 2"/>
          <p:cNvSpPr>
            <a:spLocks noGrp="1" noRot="1" noChangeAspect="1" noChangeArrowheads="1" noTextEdit="1"/>
          </p:cNvSpPr>
          <p:nvPr>
            <p:ph type="sldImg"/>
          </p:nvPr>
        </p:nvSpPr>
        <p:spPr>
          <a:xfrm>
            <a:off x="452438" y="733425"/>
            <a:ext cx="6513512" cy="366553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6277" name="Rectangle 3"/>
          <p:cNvSpPr txBox="1">
            <a:spLocks noGrp="1" noChangeArrowheads="1"/>
          </p:cNvSpPr>
          <p:nvPr>
            <p:ph type="body" idx="1"/>
          </p:nvPr>
        </p:nvSpPr>
        <p:spPr>
          <a:xfrm>
            <a:off x="731838" y="4511675"/>
            <a:ext cx="5843587" cy="4411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
        <p:nvSpPr>
          <p:cNvPr id="566278" name="Text Box 4"/>
          <p:cNvSpPr txBox="1">
            <a:spLocks noChangeArrowheads="1"/>
          </p:cNvSpPr>
          <p:nvPr/>
        </p:nvSpPr>
        <p:spPr bwMode="auto">
          <a:xfrm>
            <a:off x="4202113" y="9285288"/>
            <a:ext cx="3214687"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183" tIns="49092" rIns="98183" bIns="49092" anchor="b"/>
          <a:lstStyle>
            <a:lvl1pPr>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1pPr>
            <a:lvl2pPr marL="742950" indent="-28575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2pPr>
            <a:lvl3pPr marL="11430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3pPr>
            <a:lvl4pPr marL="16002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4pPr>
            <a:lvl5pPr marL="2057400" indent="-228600">
              <a:spcBef>
                <a:spcPct val="30000"/>
              </a:spcBef>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ts val="1588"/>
              </a:spcBef>
              <a:spcAft>
                <a:spcPct val="0"/>
              </a:spcAft>
              <a:buClrTx/>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6F1C81E-A680-4039-963A-1A329958B624}" type="slidenum">
              <a:rPr kumimoji="0" lang="en-US" altLang="en-US" sz="2500" b="1" i="0" u="none" strike="noStrike" kern="1200" cap="none" spc="0" normalizeH="0" baseline="0" noProof="0" smtClean="0">
                <a:ln>
                  <a:noFill/>
                </a:ln>
                <a:solidFill>
                  <a:srgbClr val="000000"/>
                </a:solidFill>
                <a:effectLst/>
                <a:uLnTx/>
                <a:uFillTx/>
                <a:latin typeface="Times New Roman" panose="02020603050405020304" pitchFamily="18" charset="0"/>
                <a:ea typeface="MS Gothic" panose="020B0609070205080204" pitchFamily="49" charset="-128"/>
                <a:cs typeface="Arial" panose="020B0604020202020204" pitchFamily="34" charset="0"/>
              </a:rPr>
              <a:pPr marL="0" marR="0" lvl="0" indent="0" algn="r" defTabSz="457200" rtl="0" eaLnBrk="1" fontAlgn="base" latinLnBrk="0" hangingPunct="1">
                <a:lnSpc>
                  <a:spcPct val="100000"/>
                </a:lnSpc>
                <a:spcBef>
                  <a:spcPts val="1588"/>
                </a:spcBef>
                <a:spcAft>
                  <a:spcPct val="0"/>
                </a:spcAft>
                <a:buClrTx/>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8</a:t>
            </a:fld>
            <a:endParaRPr kumimoji="0" lang="en-US" altLang="en-US" sz="2500" b="1" i="0" u="none" strike="noStrike" kern="1200" cap="none" spc="0" normalizeH="0" baseline="0" noProof="0">
              <a:ln>
                <a:noFill/>
              </a:ln>
              <a:solidFill>
                <a:srgbClr val="000000"/>
              </a:solidFill>
              <a:effectLst/>
              <a:uLnTx/>
              <a:uFillTx/>
              <a:latin typeface="Times New Roman" panose="02020603050405020304" pitchFamily="18" charset="0"/>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3590487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2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45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dirty="0">
                <a:ea typeface="ＭＳ Ｐゴシック" pitchFamily="34" charset="-128"/>
              </a:rPr>
              <a:t>In addition to the essential program analysis, edit, build, test, and debug capabilities that developers need, the z/OS IDE also serves as the main integration point into the other activities that developers need to do- whether it is to access files on the mainframe, understand application-wide dependencies and metrics, or work with a modern SCM or a legacy library manager to extract the latest code and integrated it back to the shared repository. Plus, </a:t>
            </a:r>
            <a:r>
              <a:rPr lang="en-US" sz="1000" dirty="0" err="1">
                <a:ea typeface="ＭＳ Ｐゴシック" pitchFamily="34" charset="-128"/>
              </a:rPr>
              <a:t>IDz</a:t>
            </a:r>
            <a:r>
              <a:rPr lang="en-US" sz="1000" dirty="0">
                <a:ea typeface="ＭＳ Ｐゴシック" pitchFamily="34" charset="-128"/>
              </a:rPr>
              <a:t> offers in context integration with File Manager to perform file management, Fault Analyzer to perform abend analysis, plus Application Performance Analyzer to perform performance analysis. This in context integration helps preserve flow from one activity to another. </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Group Name / IBM Developer for z/OS Enterprise Edition Client Presentation / January 2020/ © 2020 IBM Corporation</a:t>
            </a:r>
          </a:p>
        </p:txBody>
      </p:sp>
    </p:spTree>
    <p:extLst>
      <p:ext uri="{BB962C8B-B14F-4D97-AF65-F5344CB8AC3E}">
        <p14:creationId xmlns:p14="http://schemas.microsoft.com/office/powerpoint/2010/main" val="1715501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9.jpg"/><Relationship Id="rId1" Type="http://schemas.openxmlformats.org/officeDocument/2006/relationships/slideMaster" Target="../slideMasters/slideMaster13.xml"/><Relationship Id="rId4" Type="http://schemas.openxmlformats.org/officeDocument/2006/relationships/image" Target="../media/image3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0.jp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9.jpe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6.xml"/><Relationship Id="rId4" Type="http://schemas.openxmlformats.org/officeDocument/2006/relationships/image" Target="../media/image5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8.xml"/><Relationship Id="rId5" Type="http://schemas.openxmlformats.org/officeDocument/2006/relationships/image" Target="../media/image59.png"/><Relationship Id="rId4" Type="http://schemas.openxmlformats.org/officeDocument/2006/relationships/image" Target="../media/image50.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1.xml"/><Relationship Id="rId4" Type="http://schemas.openxmlformats.org/officeDocument/2006/relationships/image" Target="../media/image63.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2.xml"/><Relationship Id="rId4" Type="http://schemas.openxmlformats.org/officeDocument/2006/relationships/image" Target="../media/image63.sv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Master" Target="../slideMasters/slideMaster23.xml"/><Relationship Id="rId5" Type="http://schemas.openxmlformats.org/officeDocument/2006/relationships/image" Target="../media/image65.png"/><Relationship Id="rId4" Type="http://schemas.openxmlformats.org/officeDocument/2006/relationships/image" Target="../media/image55.png"/></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5.xml"/><Relationship Id="rId4" Type="http://schemas.openxmlformats.org/officeDocument/2006/relationships/image" Target="../media/image11.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9.jpg"/><Relationship Id="rId1" Type="http://schemas.openxmlformats.org/officeDocument/2006/relationships/slideMaster" Target="../slideMasters/slideMaster26.xml"/><Relationship Id="rId4" Type="http://schemas.openxmlformats.org/officeDocument/2006/relationships/image" Target="../media/image38.png"/></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6.xml"/><Relationship Id="rId4" Type="http://schemas.openxmlformats.org/officeDocument/2006/relationships/image" Target="../media/image40.png"/></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2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solidFill>
                <a:prstClr val="white"/>
              </a:solidFill>
            </a:endParaRPr>
          </a:p>
        </p:txBody>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4100" y="692696"/>
            <a:ext cx="4230885" cy="268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48135" y="3886200"/>
            <a:ext cx="6705600" cy="457200"/>
          </a:xfrm>
        </p:spPr>
        <p:txBody>
          <a:bodyPr lIns="0" tIns="0" rIns="0" bIns="0">
            <a:noAutofit/>
          </a:bodyPr>
          <a:lstStyle>
            <a:lvl1pPr algn="l">
              <a:defRPr sz="2800" b="1">
                <a:solidFill>
                  <a:srgbClr val="FFFFFF"/>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1748136" y="4366050"/>
            <a:ext cx="3535680" cy="365760"/>
          </a:xfrm>
        </p:spPr>
        <p:txBody>
          <a:bodyPr lIns="0" tIns="0" rIns="0" bIns="0" anchor="ctr" anchorCtr="0">
            <a:noAutofit/>
          </a:bodyPr>
          <a:lstStyle>
            <a:lvl1pPr marL="0" indent="0">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Rectangle 10"/>
          <p:cNvSpPr/>
          <p:nvPr userDrawn="1"/>
        </p:nvSpPr>
        <p:spPr>
          <a:xfrm>
            <a:off x="8534400" y="2388"/>
            <a:ext cx="3657600" cy="6858000"/>
          </a:xfrm>
          <a:prstGeom prst="rect">
            <a:avLst/>
          </a:prstGeom>
          <a:solidFill>
            <a:srgbClr val="ED7D3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solidFill>
                <a:prstClr val="white"/>
              </a:solidFill>
            </a:endParaRPr>
          </a:p>
        </p:txBody>
      </p:sp>
      <p:grpSp>
        <p:nvGrpSpPr>
          <p:cNvPr id="8" name="Group 7"/>
          <p:cNvGrpSpPr/>
          <p:nvPr userDrawn="1"/>
        </p:nvGrpSpPr>
        <p:grpSpPr>
          <a:xfrm>
            <a:off x="480933" y="365761"/>
            <a:ext cx="2780428" cy="211239"/>
            <a:chOff x="360699" y="268817"/>
            <a:chExt cx="506711" cy="172508"/>
          </a:xfrm>
          <a:solidFill>
            <a:schemeClr val="bg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389393962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1367" y="1598613"/>
            <a:ext cx="11607800" cy="1531188"/>
          </a:xfrm>
        </p:spPr>
        <p:txBody>
          <a:bodyPr/>
          <a:lstStyle>
            <a:lvl1pPr>
              <a:defRPr baseline="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2"/>
          <p:cNvSpPr>
            <a:spLocks noGrp="1" noChangeArrowheads="1"/>
          </p:cNvSpPr>
          <p:nvPr>
            <p:ph type="sldNum" sz="quarter" idx="10"/>
          </p:nvPr>
        </p:nvSpPr>
        <p:spPr/>
        <p:txBody>
          <a:bodyPr/>
          <a:lstStyle>
            <a:lvl1pPr defTabSz="457200" eaLnBrk="0" hangingPunct="0">
              <a:defRPr>
                <a:latin typeface="Arial" panose="020B0604020202020204" pitchFamily="34" charset="0"/>
              </a:defRPr>
            </a:lvl1pPr>
          </a:lstStyle>
          <a:p>
            <a:pPr>
              <a:defRPr/>
            </a:pPr>
            <a:fld id="{9CD90D1E-6D45-45AD-B6DD-8DC3114E834F}" type="slidenum">
              <a:rPr lang="en-US"/>
              <a:pPr>
                <a:defRPr/>
              </a:pPr>
              <a:t>‹#›</a:t>
            </a:fld>
            <a:endParaRPr lang="en-US"/>
          </a:p>
        </p:txBody>
      </p:sp>
    </p:spTree>
    <p:extLst>
      <p:ext uri="{BB962C8B-B14F-4D97-AF65-F5344CB8AC3E}">
        <p14:creationId xmlns:p14="http://schemas.microsoft.com/office/powerpoint/2010/main" val="2583193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hite-3-colums-V5">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4FF"/>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4" name="logo-black-01.png" descr="logo-black-01.png">
            <a:extLst>
              <a:ext uri="{FF2B5EF4-FFF2-40B4-BE49-F238E27FC236}">
                <a16:creationId xmlns:a16="http://schemas.microsoft.com/office/drawing/2014/main" id="{D252D781-D736-784C-8E2D-F0F3B0371EFA}"/>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Tree>
    <p:extLst>
      <p:ext uri="{BB962C8B-B14F-4D97-AF65-F5344CB8AC3E}">
        <p14:creationId xmlns:p14="http://schemas.microsoft.com/office/powerpoint/2010/main" val="3209238647"/>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Blue-3-colums-V4">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Tree>
    <p:extLst>
      <p:ext uri="{BB962C8B-B14F-4D97-AF65-F5344CB8AC3E}">
        <p14:creationId xmlns:p14="http://schemas.microsoft.com/office/powerpoint/2010/main" val="1904842648"/>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Blue-3-colums-V5">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6860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Tree>
    <p:extLst>
      <p:ext uri="{BB962C8B-B14F-4D97-AF65-F5344CB8AC3E}">
        <p14:creationId xmlns:p14="http://schemas.microsoft.com/office/powerpoint/2010/main" val="4090575119"/>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Chapter-V3">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sky, outdoor, grass&#10;&#10;Description generated with very high confidence">
            <a:extLst>
              <a:ext uri="{FF2B5EF4-FFF2-40B4-BE49-F238E27FC236}">
                <a16:creationId xmlns:a16="http://schemas.microsoft.com/office/drawing/2014/main" id="{3F03987F-845C-4B93-BB25-1F6A07C9A0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0727" cy="6858000"/>
          </a:xfrm>
          <a:prstGeom prst="rect">
            <a:avLst/>
          </a:prstGeom>
        </p:spPr>
      </p:pic>
      <p:pic>
        <p:nvPicPr>
          <p:cNvPr id="9" name="Picture 8">
            <a:extLst>
              <a:ext uri="{FF2B5EF4-FFF2-40B4-BE49-F238E27FC236}">
                <a16:creationId xmlns:a16="http://schemas.microsoft.com/office/drawing/2014/main" id="{186307F9-D9C4-9044-90D6-299E267EFA68}"/>
              </a:ext>
            </a:extLst>
          </p:cNvPr>
          <p:cNvPicPr>
            <a:picLocks noChangeAspect="1"/>
          </p:cNvPicPr>
          <p:nvPr userDrawn="1"/>
        </p:nvPicPr>
        <p:blipFill>
          <a:blip r:embed="rId3"/>
          <a:stretch>
            <a:fillRect/>
          </a:stretch>
        </p:blipFill>
        <p:spPr>
          <a:xfrm>
            <a:off x="10463952" y="5816185"/>
            <a:ext cx="1175752" cy="457237"/>
          </a:xfrm>
          <a:prstGeom prst="rect">
            <a:avLst/>
          </a:prstGeom>
        </p:spPr>
      </p:pic>
      <p:sp>
        <p:nvSpPr>
          <p:cNvPr id="10" name="Rectangle">
            <a:extLst>
              <a:ext uri="{FF2B5EF4-FFF2-40B4-BE49-F238E27FC236}">
                <a16:creationId xmlns:a16="http://schemas.microsoft.com/office/drawing/2014/main" id="{BEF1C099-B663-C848-93C6-095BAFF49CC6}"/>
              </a:ext>
            </a:extLst>
          </p:cNvPr>
          <p:cNvSpPr/>
          <p:nvPr userDrawn="1"/>
        </p:nvSpPr>
        <p:spPr>
          <a:xfrm>
            <a:off x="569120" y="4577206"/>
            <a:ext cx="8337488" cy="1238979"/>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dirty="0"/>
          </a:p>
        </p:txBody>
      </p:sp>
      <p:sp>
        <p:nvSpPr>
          <p:cNvPr id="12" name="Rectangle">
            <a:extLst>
              <a:ext uri="{FF2B5EF4-FFF2-40B4-BE49-F238E27FC236}">
                <a16:creationId xmlns:a16="http://schemas.microsoft.com/office/drawing/2014/main" id="{E2B12A1F-543B-E043-8A91-D1DEC87DEF7C}"/>
              </a:ext>
            </a:extLst>
          </p:cNvPr>
          <p:cNvSpPr/>
          <p:nvPr userDrawn="1"/>
        </p:nvSpPr>
        <p:spPr>
          <a:xfrm>
            <a:off x="492120" y="4577206"/>
            <a:ext cx="77000" cy="1238979"/>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a:p>
        </p:txBody>
      </p:sp>
      <p:sp>
        <p:nvSpPr>
          <p:cNvPr id="3" name="Text Placeholder 2">
            <a:extLst>
              <a:ext uri="{FF2B5EF4-FFF2-40B4-BE49-F238E27FC236}">
                <a16:creationId xmlns:a16="http://schemas.microsoft.com/office/drawing/2014/main" id="{226F6FBE-3658-6F4D-8AE7-4E919620B90E}"/>
              </a:ext>
            </a:extLst>
          </p:cNvPr>
          <p:cNvSpPr>
            <a:spLocks noGrp="1"/>
          </p:cNvSpPr>
          <p:nvPr>
            <p:ph type="body" sz="quarter" idx="16" hasCustomPrompt="1"/>
          </p:nvPr>
        </p:nvSpPr>
        <p:spPr>
          <a:xfrm>
            <a:off x="889452" y="4502191"/>
            <a:ext cx="7196232" cy="1389008"/>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3450" b="1" i="0">
                <a:latin typeface="+mn-lt"/>
              </a:defRPr>
            </a:lvl1pPr>
            <a:lvl2pPr marL="166688" indent="0">
              <a:buNone/>
              <a:defRPr sz="3450" b="1" i="0">
                <a:latin typeface="IBM Plex Sans" panose="020B0503050000000000" pitchFamily="34" charset="77"/>
              </a:defRPr>
            </a:lvl2pPr>
            <a:lvl3pPr marL="333375" indent="0">
              <a:buNone/>
              <a:defRPr sz="3450" b="1" i="0">
                <a:latin typeface="IBM Plex Sans" panose="020B0503050000000000" pitchFamily="34" charset="77"/>
              </a:defRPr>
            </a:lvl3pPr>
            <a:lvl4pPr marL="500063" indent="0">
              <a:buNone/>
              <a:defRPr sz="3450" b="1" i="0">
                <a:latin typeface="IBM Plex Sans" panose="020B0503050000000000" pitchFamily="34" charset="77"/>
              </a:defRPr>
            </a:lvl4pPr>
            <a:lvl5pPr marL="666750" indent="0">
              <a:buNone/>
              <a:defRPr sz="3450" b="1"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GB" dirty="0"/>
              <a:t>Title (Arial Bold 92pt, max character: 40)</a:t>
            </a:r>
          </a:p>
        </p:txBody>
      </p:sp>
      <p:pic>
        <p:nvPicPr>
          <p:cNvPr id="8" name="Picture 7">
            <a:extLst>
              <a:ext uri="{FF2B5EF4-FFF2-40B4-BE49-F238E27FC236}">
                <a16:creationId xmlns:a16="http://schemas.microsoft.com/office/drawing/2014/main" id="{E5EA002F-4C56-7A41-88E1-83047A6F401C}"/>
              </a:ext>
            </a:extLst>
          </p:cNvPr>
          <p:cNvPicPr>
            <a:picLocks noChangeAspect="1"/>
          </p:cNvPicPr>
          <p:nvPr userDrawn="1"/>
        </p:nvPicPr>
        <p:blipFill>
          <a:blip r:embed="rId3"/>
          <a:stretch>
            <a:fillRect/>
          </a:stretch>
        </p:blipFill>
        <p:spPr>
          <a:xfrm>
            <a:off x="10463952" y="5816185"/>
            <a:ext cx="1175752" cy="457237"/>
          </a:xfrm>
          <a:prstGeom prst="rect">
            <a:avLst/>
          </a:prstGeom>
        </p:spPr>
      </p:pic>
    </p:spTree>
    <p:extLst>
      <p:ext uri="{BB962C8B-B14F-4D97-AF65-F5344CB8AC3E}">
        <p14:creationId xmlns:p14="http://schemas.microsoft.com/office/powerpoint/2010/main" val="1274556639"/>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57" userDrawn="1">
          <p15:clr>
            <a:srgbClr val="FBAE40"/>
          </p15:clr>
        </p15:guide>
        <p15:guide id="21" pos="5855" userDrawn="1">
          <p15:clr>
            <a:srgbClr val="FBAE40"/>
          </p15:clr>
        </p15:guide>
        <p15:guide id="22" pos="1924"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hite-3-colums-V6">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4FF"/>
                </a:solidFill>
                <a:latin typeface="+mn-lt"/>
                <a:cs typeface="Arial" panose="020B0604020202020204" pitchFamily="34" charset="0"/>
              </a:defRPr>
            </a:lvl1pPr>
          </a:lstStyle>
          <a:p>
            <a:r>
              <a:rPr lang="en-US" dirty="0"/>
              <a:t>Call to Action</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6860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56683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pic>
        <p:nvPicPr>
          <p:cNvPr id="14" name="logo-black-01.png" descr="logo-black-01.png">
            <a:extLst>
              <a:ext uri="{FF2B5EF4-FFF2-40B4-BE49-F238E27FC236}">
                <a16:creationId xmlns:a16="http://schemas.microsoft.com/office/drawing/2014/main" id="{978C7B7B-7E3C-694B-A0D7-2B53C78F2ACD}"/>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
        <p:nvSpPr>
          <p:cNvPr id="15" name="TextBox 14">
            <a:extLst>
              <a:ext uri="{FF2B5EF4-FFF2-40B4-BE49-F238E27FC236}">
                <a16:creationId xmlns:a16="http://schemas.microsoft.com/office/drawing/2014/main" id="{010280DF-ADB4-4B6F-AE48-80FFAA382489}"/>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356942218"/>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Blue-3-colums-V6">
    <p:bg>
      <p:bgPr>
        <a:solidFill>
          <a:srgbClr val="0064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Call to Action</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56683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sp>
        <p:nvSpPr>
          <p:cNvPr id="14" name="TextBox 13">
            <a:extLst>
              <a:ext uri="{FF2B5EF4-FFF2-40B4-BE49-F238E27FC236}">
                <a16:creationId xmlns:a16="http://schemas.microsoft.com/office/drawing/2014/main" id="{77BA123B-2DF7-4E90-9B3D-8CEF7B8D1800}"/>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450147299"/>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Blue-3-colums-V6">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Call to Action</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9389"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56683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sp>
        <p:nvSpPr>
          <p:cNvPr id="14" name="TextBox 13">
            <a:extLst>
              <a:ext uri="{FF2B5EF4-FFF2-40B4-BE49-F238E27FC236}">
                <a16:creationId xmlns:a16="http://schemas.microsoft.com/office/drawing/2014/main" id="{D97534DA-0489-4B9E-8963-5C4B661D00FC}"/>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29528367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587378" y="1584252"/>
            <a:ext cx="11017249" cy="4688755"/>
          </a:xfrm>
          <a:prstGeom prst="rect">
            <a:avLst/>
          </a:prstGeom>
          <a:solidFill>
            <a:schemeClr val="bg1">
              <a:lumMod val="95000"/>
            </a:schemeClr>
          </a:solidFill>
          <a:ln>
            <a:noFill/>
          </a:ln>
        </p:spPr>
        <p:txBody>
          <a:bodyPr/>
          <a:lstStyle>
            <a:lvl1pPr marL="128250" indent="-128250">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7" y="481677"/>
            <a:ext cx="11017249" cy="687904"/>
          </a:xfrm>
          <a:prstGeom prst="rect">
            <a:avLst/>
          </a:prstGeom>
        </p:spPr>
        <p:txBody>
          <a:bodyPr/>
          <a:lstStyle>
            <a:lvl1pPr marL="0" marR="0" indent="0" algn="l"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8" indent="0" algn="r">
              <a:buNone/>
              <a:defRPr b="1" i="0">
                <a:solidFill>
                  <a:srgbClr val="0064FF"/>
                </a:solidFill>
                <a:latin typeface="IBM Plex Sans" panose="020B0503050000000000" pitchFamily="34" charset="77"/>
              </a:defRPr>
            </a:lvl2pPr>
            <a:lvl3pPr marL="333375" indent="0" algn="r">
              <a:buNone/>
              <a:defRPr b="1" i="0">
                <a:solidFill>
                  <a:srgbClr val="0064FF"/>
                </a:solidFill>
                <a:latin typeface="IBM Plex Sans" panose="020B0503050000000000" pitchFamily="34" charset="77"/>
              </a:defRPr>
            </a:lvl3pPr>
            <a:lvl4pPr marL="500063" indent="0" algn="r">
              <a:buNone/>
              <a:defRPr b="1" i="0">
                <a:solidFill>
                  <a:srgbClr val="0064FF"/>
                </a:solidFill>
                <a:latin typeface="IBM Plex Sans" panose="020B0503050000000000" pitchFamily="34" charset="77"/>
              </a:defRPr>
            </a:lvl4pPr>
            <a:lvl5pPr marL="666750" indent="0" algn="r">
              <a:buNone/>
              <a:defRPr b="1" i="0">
                <a:solidFill>
                  <a:srgbClr val="0064FF"/>
                </a:solidFill>
                <a:latin typeface="IBM Plex Sans" panose="020B0503050000000000" pitchFamily="34" charset="77"/>
              </a:defRPr>
            </a:lvl5pPr>
          </a:lstStyle>
          <a:p>
            <a:pPr marL="0" marR="0" lvl="0" indent="0" algn="l" defTabSz="308074"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50119289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87" userDrawn="1">
          <p15:clr>
            <a:srgbClr val="000000"/>
          </p15:clr>
        </p15:guide>
        <p15:guide id="14" pos="6823" userDrawn="1">
          <p15:clr>
            <a:srgbClr val="FBAE40"/>
          </p15:clr>
        </p15:guide>
        <p15:guide id="15" pos="7821" userDrawn="1">
          <p15:clr>
            <a:srgbClr val="FBAE40"/>
          </p15:clr>
        </p15:guide>
        <p15:guide id="16" pos="8788"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large) - design reference">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5" y="481677"/>
            <a:ext cx="10180888" cy="687904"/>
          </a:xfrm>
          <a:prstGeom prst="rect">
            <a:avLst/>
          </a:prstGeom>
        </p:spPr>
        <p:txBody>
          <a:bodyPr/>
          <a:lstStyle>
            <a:lvl1pPr marL="0" marR="0" indent="0" algn="l"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8" indent="0" algn="r">
              <a:buNone/>
              <a:defRPr b="1" i="0">
                <a:solidFill>
                  <a:srgbClr val="0064FF"/>
                </a:solidFill>
                <a:latin typeface="IBM Plex Sans" panose="020B0503050000000000" pitchFamily="34" charset="77"/>
              </a:defRPr>
            </a:lvl2pPr>
            <a:lvl3pPr marL="333375" indent="0" algn="r">
              <a:buNone/>
              <a:defRPr b="1" i="0">
                <a:solidFill>
                  <a:srgbClr val="0064FF"/>
                </a:solidFill>
                <a:latin typeface="IBM Plex Sans" panose="020B0503050000000000" pitchFamily="34" charset="77"/>
              </a:defRPr>
            </a:lvl3pPr>
            <a:lvl4pPr marL="500063" indent="0" algn="r">
              <a:buNone/>
              <a:defRPr b="1" i="0">
                <a:solidFill>
                  <a:srgbClr val="0064FF"/>
                </a:solidFill>
                <a:latin typeface="IBM Plex Sans" panose="020B0503050000000000" pitchFamily="34" charset="77"/>
              </a:defRPr>
            </a:lvl4pPr>
            <a:lvl5pPr marL="666750" indent="0" algn="r">
              <a:buNone/>
              <a:defRPr b="1" i="0">
                <a:solidFill>
                  <a:srgbClr val="0064FF"/>
                </a:solidFill>
                <a:latin typeface="IBM Plex Sans" panose="020B0503050000000000" pitchFamily="34" charset="77"/>
              </a:defRPr>
            </a:lvl5pPr>
          </a:lstStyle>
          <a:p>
            <a:pPr marL="0" marR="0" lvl="0" indent="0" algn="l" defTabSz="308074"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graphicFrame>
        <p:nvGraphicFramePr>
          <p:cNvPr id="6" name="Table Placeholder 2">
            <a:extLst>
              <a:ext uri="{FF2B5EF4-FFF2-40B4-BE49-F238E27FC236}">
                <a16:creationId xmlns:a16="http://schemas.microsoft.com/office/drawing/2014/main" id="{91D861BD-AADE-1F49-9FDF-C0883BE2DE17}"/>
              </a:ext>
            </a:extLst>
          </p:cNvPr>
          <p:cNvGraphicFramePr>
            <a:graphicFrameLocks/>
          </p:cNvGraphicFramePr>
          <p:nvPr userDrawn="1"/>
        </p:nvGraphicFramePr>
        <p:xfrm>
          <a:off x="587375" y="1584252"/>
          <a:ext cx="11023379" cy="9451851"/>
        </p:xfrm>
        <a:graphic>
          <a:graphicData uri="http://schemas.openxmlformats.org/drawingml/2006/table">
            <a:tbl>
              <a:tblPr firstRow="1" bandRow="1">
                <a:tableStyleId>{5940675A-B579-460E-94D1-54222C63F5DA}</a:tableStyleId>
              </a:tblPr>
              <a:tblGrid>
                <a:gridCol w="4932363">
                  <a:extLst>
                    <a:ext uri="{9D8B030D-6E8A-4147-A177-3AD203B41FA5}">
                      <a16:colId xmlns:a16="http://schemas.microsoft.com/office/drawing/2014/main" val="66595841"/>
                    </a:ext>
                  </a:extLst>
                </a:gridCol>
                <a:gridCol w="6091016">
                  <a:extLst>
                    <a:ext uri="{9D8B030D-6E8A-4147-A177-3AD203B41FA5}">
                      <a16:colId xmlns:a16="http://schemas.microsoft.com/office/drawing/2014/main" val="429232643"/>
                    </a:ext>
                  </a:extLst>
                </a:gridCol>
              </a:tblGrid>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Strengths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Weaknesses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24760913"/>
                  </a:ext>
                </a:extLst>
              </a:tr>
              <a:tr h="38327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 </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lnB w="12700" cmpd="sng">
                      <a:noFill/>
                    </a:lnB>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lnB w="12700" cmpd="sng">
                      <a:noFill/>
                    </a:lnB>
                  </a:tcPr>
                </a:tc>
                <a:extLst>
                  <a:ext uri="{0D108BD9-81ED-4DB2-BD59-A6C34878D82A}">
                    <a16:rowId xmlns:a16="http://schemas.microsoft.com/office/drawing/2014/main" val="2272677433"/>
                  </a:ext>
                </a:extLst>
              </a:tr>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Opportunities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Threats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49471895"/>
                  </a:ext>
                </a:extLst>
              </a:tr>
              <a:tr h="46455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indent="-342000" algn="l">
                        <a:lnSpc>
                          <a:spcPts val="3200"/>
                        </a:lnSpc>
                        <a:spcBef>
                          <a:spcPts val="1600"/>
                        </a:spcBef>
                      </a:pPr>
                      <a:endParaRPr lang="en-US" sz="1200" dirty="0">
                        <a:solidFill>
                          <a:srgbClr val="0064FF"/>
                        </a:solidFill>
                      </a:endParaRPr>
                    </a:p>
                  </a:txBody>
                  <a:tcPr marL="45720" marR="45720" marT="22860" marB="22860">
                    <a:lnT w="12700" cmpd="sng">
                      <a:noFill/>
                    </a:lnT>
                  </a:tcPr>
                </a:tc>
                <a:extLst>
                  <a:ext uri="{0D108BD9-81ED-4DB2-BD59-A6C34878D82A}">
                    <a16:rowId xmlns:a16="http://schemas.microsoft.com/office/drawing/2014/main" val="2957789517"/>
                  </a:ext>
                </a:extLst>
              </a:tr>
            </a:tbl>
          </a:graphicData>
        </a:graphic>
      </p:graphicFrame>
      <p:pic>
        <p:nvPicPr>
          <p:cNvPr id="7" name="logo-black-01.png" descr="logo-black-01.png">
            <a:extLst>
              <a:ext uri="{FF2B5EF4-FFF2-40B4-BE49-F238E27FC236}">
                <a16:creationId xmlns:a16="http://schemas.microsoft.com/office/drawing/2014/main" id="{4A793540-AB34-D043-AB0E-6BCC180671CD}"/>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
        <p:nvSpPr>
          <p:cNvPr id="8" name="TextBox 7">
            <a:extLst>
              <a:ext uri="{FF2B5EF4-FFF2-40B4-BE49-F238E27FC236}">
                <a16:creationId xmlns:a16="http://schemas.microsoft.com/office/drawing/2014/main" id="{7C8A2E18-11F7-634E-8A2C-03A2C21BEC60}"/>
              </a:ext>
            </a:extLst>
          </p:cNvPr>
          <p:cNvSpPr txBox="1"/>
          <p:nvPr userDrawn="1"/>
        </p:nvSpPr>
        <p:spPr>
          <a:xfrm>
            <a:off x="557101" y="6496255"/>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Friday, 27 July 2018 </a:t>
            </a:r>
            <a:r>
              <a:rPr kumimoji="0" lang="en-US"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 Month XX, 2018 / © 2018 IBM Corporation</a:t>
            </a:r>
          </a:p>
        </p:txBody>
      </p:sp>
    </p:spTree>
    <p:extLst>
      <p:ext uri="{BB962C8B-B14F-4D97-AF65-F5344CB8AC3E}">
        <p14:creationId xmlns:p14="http://schemas.microsoft.com/office/powerpoint/2010/main" val="736880112"/>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87" userDrawn="1">
          <p15:clr>
            <a:srgbClr val="000000"/>
          </p15:clr>
        </p15:guide>
        <p15:guide id="14" pos="6823" userDrawn="1">
          <p15:clr>
            <a:srgbClr val="FBAE40"/>
          </p15:clr>
        </p15:guide>
        <p15:guide id="15" pos="7821" userDrawn="1">
          <p15:clr>
            <a:srgbClr val="FBAE40"/>
          </p15:clr>
        </p15:guide>
        <p15:guide id="16" pos="8788"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small)">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3485358" y="566739"/>
            <a:ext cx="8119268" cy="5706269"/>
          </a:xfrm>
          <a:prstGeom prst="rect">
            <a:avLst/>
          </a:prstGeom>
          <a:solidFill>
            <a:schemeClr val="bg1">
              <a:lumMod val="95000"/>
            </a:schemeClr>
          </a:solidFill>
          <a:ln>
            <a:noFill/>
          </a:ln>
        </p:spPr>
        <p:txBody>
          <a:bodyPr/>
          <a:lstStyle>
            <a:lvl1pPr marL="128250" indent="-128250">
              <a:lnSpc>
                <a:spcPts val="1200"/>
              </a:lnSpc>
              <a:spcBef>
                <a:spcPts val="600"/>
              </a:spcBef>
              <a:buNone/>
              <a:defRPr sz="1575" b="0" i="0">
                <a:solidFill>
                  <a:srgbClr val="0062FF"/>
                </a:solidFill>
                <a:latin typeface="+mn-lt"/>
              </a:defRPr>
            </a:lvl1pPr>
          </a:lstStyle>
          <a:p>
            <a:endParaRPr lang="en-US" dirty="0"/>
          </a:p>
        </p:txBody>
      </p:sp>
      <p:sp>
        <p:nvSpPr>
          <p:cNvPr id="3" name="Text Placeholder 2">
            <a:extLst>
              <a:ext uri="{FF2B5EF4-FFF2-40B4-BE49-F238E27FC236}">
                <a16:creationId xmlns:a16="http://schemas.microsoft.com/office/drawing/2014/main" id="{CD509336-434F-5144-8B99-7A322BE70FEE}"/>
              </a:ext>
            </a:extLst>
          </p:cNvPr>
          <p:cNvSpPr>
            <a:spLocks noGrp="1"/>
          </p:cNvSpPr>
          <p:nvPr>
            <p:ph type="body" sz="quarter" idx="11" hasCustomPrompt="1"/>
          </p:nvPr>
        </p:nvSpPr>
        <p:spPr>
          <a:xfrm>
            <a:off x="587376" y="481677"/>
            <a:ext cx="2322512" cy="2155032"/>
          </a:xfrm>
          <a:prstGeom prst="rect">
            <a:avLst/>
          </a:prstGeom>
        </p:spPr>
        <p:txBody>
          <a:bodyPr/>
          <a:lstStyle>
            <a:lvl1pPr marL="0" indent="0" algn="r">
              <a:spcBef>
                <a:spcPts val="0"/>
              </a:spcBef>
              <a:buNone/>
              <a:defRPr sz="1650" b="1" i="0">
                <a:solidFill>
                  <a:srgbClr val="0062FF"/>
                </a:solidFill>
                <a:latin typeface="+mn-lt"/>
              </a:defRPr>
            </a:lvl1pPr>
            <a:lvl2pPr marL="166688" indent="0" algn="r">
              <a:buNone/>
              <a:defRPr b="1" i="0">
                <a:solidFill>
                  <a:srgbClr val="0064FF"/>
                </a:solidFill>
                <a:latin typeface="IBM Plex Sans" panose="020B0503050000000000" pitchFamily="34" charset="77"/>
              </a:defRPr>
            </a:lvl2pPr>
            <a:lvl3pPr marL="333375" indent="0" algn="r">
              <a:buNone/>
              <a:defRPr b="1" i="0">
                <a:solidFill>
                  <a:srgbClr val="0064FF"/>
                </a:solidFill>
                <a:latin typeface="IBM Plex Sans" panose="020B0503050000000000" pitchFamily="34" charset="77"/>
              </a:defRPr>
            </a:lvl3pPr>
            <a:lvl4pPr marL="500063" indent="0" algn="r">
              <a:buNone/>
              <a:defRPr b="1" i="0">
                <a:solidFill>
                  <a:srgbClr val="0064FF"/>
                </a:solidFill>
                <a:latin typeface="IBM Plex Sans" panose="020B0503050000000000" pitchFamily="34" charset="77"/>
              </a:defRPr>
            </a:lvl4pPr>
            <a:lvl5pPr marL="666750" indent="0" algn="r">
              <a:buNone/>
              <a:defRPr b="1" i="0">
                <a:solidFill>
                  <a:srgbClr val="0064FF"/>
                </a:solidFill>
                <a:latin typeface="IBM Plex Sans" panose="020B0503050000000000" pitchFamily="34" charset="77"/>
              </a:defRPr>
            </a:lvl5pPr>
          </a:lstStyle>
          <a:p>
            <a:pPr lvl="0"/>
            <a:r>
              <a:rPr lang="en-US" dirty="0"/>
              <a:t>Title (Arial Bold 44pt, </a:t>
            </a:r>
            <a:br>
              <a:rPr lang="en-US" dirty="0"/>
            </a:br>
            <a:r>
              <a:rPr lang="en-US" dirty="0"/>
              <a:t>max character count: 65)</a:t>
            </a:r>
          </a:p>
        </p:txBody>
      </p:sp>
      <p:pic>
        <p:nvPicPr>
          <p:cNvPr id="6" name="logo-black-01.png" descr="logo-black-01.png">
            <a:extLst>
              <a:ext uri="{FF2B5EF4-FFF2-40B4-BE49-F238E27FC236}">
                <a16:creationId xmlns:a16="http://schemas.microsoft.com/office/drawing/2014/main" id="{E9292849-4A12-714C-9122-FAFC9C9442E6}"/>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
        <p:nvSpPr>
          <p:cNvPr id="9" name="TextBox 8">
            <a:extLst>
              <a:ext uri="{FF2B5EF4-FFF2-40B4-BE49-F238E27FC236}">
                <a16:creationId xmlns:a16="http://schemas.microsoft.com/office/drawing/2014/main" id="{7E181516-6171-4990-AD38-79E5139B7C65}"/>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cxnSp>
        <p:nvCxnSpPr>
          <p:cNvPr id="11" name="Straight Connector 10">
            <a:extLst>
              <a:ext uri="{FF2B5EF4-FFF2-40B4-BE49-F238E27FC236}">
                <a16:creationId xmlns:a16="http://schemas.microsoft.com/office/drawing/2014/main" id="{F1D1EA26-2C14-4369-A266-ECCB8D5B7670}"/>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04717"/>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87" userDrawn="1">
          <p15:clr>
            <a:srgbClr val="000000"/>
          </p15:clr>
        </p15:guide>
        <p15:guide id="14" pos="6823" userDrawn="1">
          <p15:clr>
            <a:srgbClr val="FBAE40"/>
          </p15:clr>
        </p15:guide>
        <p15:guide id="15" pos="7821" userDrawn="1">
          <p15:clr>
            <a:srgbClr val="FBAE40"/>
          </p15:clr>
        </p15:guide>
        <p15:guide id="16" pos="8788"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2"/>
          <p:cNvSpPr>
            <a:spLocks noGrp="1" noChangeArrowheads="1"/>
          </p:cNvSpPr>
          <p:nvPr>
            <p:ph type="sldNum" sz="quarter" idx="10"/>
          </p:nvPr>
        </p:nvSpPr>
        <p:spPr/>
        <p:txBody>
          <a:bodyPr/>
          <a:lstStyle>
            <a:lvl1pPr defTabSz="457200" eaLnBrk="0" hangingPunct="0">
              <a:defRPr>
                <a:latin typeface="Arial" panose="020B0604020202020204" pitchFamily="34" charset="0"/>
              </a:defRPr>
            </a:lvl1pPr>
          </a:lstStyle>
          <a:p>
            <a:pPr>
              <a:defRPr/>
            </a:pPr>
            <a:fld id="{9EEF49ED-9F0F-40DA-A3D8-4B344917BE9D}" type="slidenum">
              <a:rPr lang="en-US"/>
              <a:pPr>
                <a:defRPr/>
              </a:pPr>
              <a:t>‹#›</a:t>
            </a:fld>
            <a:endParaRPr lang="en-US"/>
          </a:p>
        </p:txBody>
      </p:sp>
    </p:spTree>
    <p:extLst>
      <p:ext uri="{BB962C8B-B14F-4D97-AF65-F5344CB8AC3E}">
        <p14:creationId xmlns:p14="http://schemas.microsoft.com/office/powerpoint/2010/main" val="35910581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able (small) - design reference">
    <p:spTree>
      <p:nvGrpSpPr>
        <p:cNvPr id="1" name=""/>
        <p:cNvGrpSpPr/>
        <p:nvPr/>
      </p:nvGrpSpPr>
      <p:grpSpPr>
        <a:xfrm>
          <a:off x="0" y="0"/>
          <a:ext cx="0" cy="0"/>
          <a:chOff x="0" y="0"/>
          <a:chExt cx="0" cy="0"/>
        </a:xfrm>
      </p:grpSpPr>
      <p:graphicFrame>
        <p:nvGraphicFramePr>
          <p:cNvPr id="21" name="Table Placeholder 2">
            <a:extLst>
              <a:ext uri="{FF2B5EF4-FFF2-40B4-BE49-F238E27FC236}">
                <a16:creationId xmlns:a16="http://schemas.microsoft.com/office/drawing/2014/main" id="{327316AF-E082-1E46-BC3C-E12A688C5549}"/>
              </a:ext>
            </a:extLst>
          </p:cNvPr>
          <p:cNvGraphicFramePr>
            <a:graphicFrameLocks/>
          </p:cNvGraphicFramePr>
          <p:nvPr userDrawn="1"/>
        </p:nvGraphicFramePr>
        <p:xfrm>
          <a:off x="3485356" y="566739"/>
          <a:ext cx="8119269" cy="5706269"/>
        </p:xfrm>
        <a:graphic>
          <a:graphicData uri="http://schemas.openxmlformats.org/drawingml/2006/table">
            <a:tbl>
              <a:tblPr firstRow="1" bandRow="1">
                <a:tableStyleId>{5940675A-B579-460E-94D1-54222C63F5DA}</a:tableStyleId>
              </a:tblPr>
              <a:tblGrid>
                <a:gridCol w="4059635">
                  <a:extLst>
                    <a:ext uri="{9D8B030D-6E8A-4147-A177-3AD203B41FA5}">
                      <a16:colId xmlns:a16="http://schemas.microsoft.com/office/drawing/2014/main" val="66595841"/>
                    </a:ext>
                  </a:extLst>
                </a:gridCol>
                <a:gridCol w="4059635">
                  <a:extLst>
                    <a:ext uri="{9D8B030D-6E8A-4147-A177-3AD203B41FA5}">
                      <a16:colId xmlns:a16="http://schemas.microsoft.com/office/drawing/2014/main" val="429232643"/>
                    </a:ext>
                  </a:extLst>
                </a:gridCol>
              </a:tblGrid>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Strengths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Weaknesses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24760913"/>
                  </a:ext>
                </a:extLst>
              </a:tr>
              <a:tr h="38327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lnB w="12700" cmpd="sng">
                      <a:noFill/>
                    </a:lnB>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lnB w="12700" cmpd="sng">
                      <a:noFill/>
                    </a:lnB>
                  </a:tcPr>
                </a:tc>
                <a:extLst>
                  <a:ext uri="{0D108BD9-81ED-4DB2-BD59-A6C34878D82A}">
                    <a16:rowId xmlns:a16="http://schemas.microsoft.com/office/drawing/2014/main" val="2272677433"/>
                  </a:ext>
                </a:extLst>
              </a:tr>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Opportunities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Threats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49471895"/>
                  </a:ext>
                </a:extLst>
              </a:tr>
              <a:tr h="46455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indent="-342000" algn="l">
                        <a:lnSpc>
                          <a:spcPts val="3200"/>
                        </a:lnSpc>
                        <a:spcBef>
                          <a:spcPts val="1600"/>
                        </a:spcBef>
                      </a:pPr>
                      <a:endParaRPr lang="en-US" sz="1200" dirty="0">
                        <a:solidFill>
                          <a:srgbClr val="0064FF"/>
                        </a:solidFill>
                      </a:endParaRPr>
                    </a:p>
                  </a:txBody>
                  <a:tcPr marL="45720" marR="45720" marT="22860" marB="22860">
                    <a:lnT w="12700" cmpd="sng">
                      <a:noFill/>
                    </a:lnT>
                  </a:tcPr>
                </a:tc>
                <a:extLst>
                  <a:ext uri="{0D108BD9-81ED-4DB2-BD59-A6C34878D82A}">
                    <a16:rowId xmlns:a16="http://schemas.microsoft.com/office/drawing/2014/main" val="2957789517"/>
                  </a:ext>
                </a:extLst>
              </a:tr>
            </a:tbl>
          </a:graphicData>
        </a:graphic>
      </p:graphicFrame>
      <p:sp>
        <p:nvSpPr>
          <p:cNvPr id="4" name="Text Placeholder 2">
            <a:extLst>
              <a:ext uri="{FF2B5EF4-FFF2-40B4-BE49-F238E27FC236}">
                <a16:creationId xmlns:a16="http://schemas.microsoft.com/office/drawing/2014/main" id="{66C97558-1E9A-DC48-80B5-5E200EAD91F8}"/>
              </a:ext>
            </a:extLst>
          </p:cNvPr>
          <p:cNvSpPr>
            <a:spLocks noGrp="1"/>
          </p:cNvSpPr>
          <p:nvPr>
            <p:ph type="body" sz="quarter" idx="11" hasCustomPrompt="1"/>
          </p:nvPr>
        </p:nvSpPr>
        <p:spPr>
          <a:xfrm>
            <a:off x="587376" y="481677"/>
            <a:ext cx="2322512" cy="2155032"/>
          </a:xfrm>
          <a:prstGeom prst="rect">
            <a:avLst/>
          </a:prstGeom>
        </p:spPr>
        <p:txBody>
          <a:bodyPr/>
          <a:lstStyle>
            <a:lvl1pPr marL="0" indent="0" algn="r">
              <a:spcBef>
                <a:spcPts val="0"/>
              </a:spcBef>
              <a:buNone/>
              <a:defRPr sz="1650" b="1" i="0">
                <a:solidFill>
                  <a:srgbClr val="0062FF"/>
                </a:solidFill>
                <a:latin typeface="+mn-lt"/>
              </a:defRPr>
            </a:lvl1pPr>
            <a:lvl2pPr marL="166688" indent="0" algn="r">
              <a:buNone/>
              <a:defRPr b="1" i="0">
                <a:solidFill>
                  <a:srgbClr val="0064FF"/>
                </a:solidFill>
                <a:latin typeface="IBM Plex Sans" panose="020B0503050000000000" pitchFamily="34" charset="77"/>
              </a:defRPr>
            </a:lvl2pPr>
            <a:lvl3pPr marL="333375" indent="0" algn="r">
              <a:buNone/>
              <a:defRPr b="1" i="0">
                <a:solidFill>
                  <a:srgbClr val="0064FF"/>
                </a:solidFill>
                <a:latin typeface="IBM Plex Sans" panose="020B0503050000000000" pitchFamily="34" charset="77"/>
              </a:defRPr>
            </a:lvl3pPr>
            <a:lvl4pPr marL="500063" indent="0" algn="r">
              <a:buNone/>
              <a:defRPr b="1" i="0">
                <a:solidFill>
                  <a:srgbClr val="0064FF"/>
                </a:solidFill>
                <a:latin typeface="IBM Plex Sans" panose="020B0503050000000000" pitchFamily="34" charset="77"/>
              </a:defRPr>
            </a:lvl4pPr>
            <a:lvl5pPr marL="666750" indent="0" algn="r">
              <a:buNone/>
              <a:defRPr b="1" i="0">
                <a:solidFill>
                  <a:srgbClr val="0064FF"/>
                </a:solidFill>
                <a:latin typeface="IBM Plex Sans" panose="020B0503050000000000" pitchFamily="34" charset="77"/>
              </a:defRPr>
            </a:lvl5pPr>
          </a:lstStyle>
          <a:p>
            <a:pPr lvl="0"/>
            <a:r>
              <a:rPr lang="en-US" dirty="0"/>
              <a:t>Title (Arial Bold 44pt, </a:t>
            </a:r>
            <a:br>
              <a:rPr lang="en-US" dirty="0"/>
            </a:br>
            <a:r>
              <a:rPr lang="en-US" dirty="0"/>
              <a:t>max character count: 65)</a:t>
            </a:r>
          </a:p>
        </p:txBody>
      </p:sp>
      <p:pic>
        <p:nvPicPr>
          <p:cNvPr id="7" name="logo-black-01.png" descr="logo-black-01.png">
            <a:extLst>
              <a:ext uri="{FF2B5EF4-FFF2-40B4-BE49-F238E27FC236}">
                <a16:creationId xmlns:a16="http://schemas.microsoft.com/office/drawing/2014/main" id="{382F7238-4030-7F4E-A0DE-F5698495E2BD}"/>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
        <p:nvSpPr>
          <p:cNvPr id="6" name="TextBox 5">
            <a:extLst>
              <a:ext uri="{FF2B5EF4-FFF2-40B4-BE49-F238E27FC236}">
                <a16:creationId xmlns:a16="http://schemas.microsoft.com/office/drawing/2014/main" id="{C28FB968-8508-034A-8E82-3525EDFFAF95}"/>
              </a:ext>
            </a:extLst>
          </p:cNvPr>
          <p:cNvSpPr txBox="1"/>
          <p:nvPr userDrawn="1"/>
        </p:nvSpPr>
        <p:spPr>
          <a:xfrm>
            <a:off x="557101" y="6496255"/>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Friday, 27 July 2018 </a:t>
            </a:r>
            <a:r>
              <a:rPr kumimoji="0" lang="en-US"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 Month XX, 2018 / © 2018 IBM Corporation</a:t>
            </a:r>
          </a:p>
        </p:txBody>
      </p:sp>
    </p:spTree>
    <p:extLst>
      <p:ext uri="{BB962C8B-B14F-4D97-AF65-F5344CB8AC3E}">
        <p14:creationId xmlns:p14="http://schemas.microsoft.com/office/powerpoint/2010/main" val="2228899764"/>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87" userDrawn="1">
          <p15:clr>
            <a:srgbClr val="000000"/>
          </p15:clr>
        </p15:guide>
        <p15:guide id="14" pos="6823" userDrawn="1">
          <p15:clr>
            <a:srgbClr val="FBAE40"/>
          </p15:clr>
        </p15:guide>
        <p15:guide id="15" pos="7821" userDrawn="1">
          <p15:clr>
            <a:srgbClr val="FBAE40"/>
          </p15:clr>
        </p15:guide>
        <p15:guide id="16" pos="8788"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8DADB8-E421-FE42-A09D-F80F3F24868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tx1"/>
              </a:solidFill>
            </a:endParaRPr>
          </a:p>
        </p:txBody>
      </p:sp>
      <p:sp>
        <p:nvSpPr>
          <p:cNvPr id="20" name="TextBox 19">
            <a:extLst>
              <a:ext uri="{FF2B5EF4-FFF2-40B4-BE49-F238E27FC236}">
                <a16:creationId xmlns:a16="http://schemas.microsoft.com/office/drawing/2014/main" id="{07E65D6D-F249-5949-96D0-21BCAE7B21BA}"/>
              </a:ext>
            </a:extLst>
          </p:cNvPr>
          <p:cNvSpPr txBox="1"/>
          <p:nvPr userDrawn="1"/>
        </p:nvSpPr>
        <p:spPr>
          <a:xfrm>
            <a:off x="571625" y="5165755"/>
            <a:ext cx="5236247" cy="923330"/>
          </a:xfrm>
          <a:prstGeom prst="rect">
            <a:avLst/>
          </a:prstGeom>
          <a:noFill/>
        </p:spPr>
        <p:txBody>
          <a:bodyPr wrap="square" rtlCol="0">
            <a:spAutoFit/>
          </a:bodyPr>
          <a:lstStyle/>
          <a:p>
            <a:pPr algn="l">
              <a:lnSpc>
                <a:spcPct val="100000"/>
              </a:lnSpc>
            </a:pPr>
            <a:r>
              <a:rPr lang="en-GB" sz="450" b="0" i="0" dirty="0">
                <a:solidFill>
                  <a:schemeClr val="bg1"/>
                </a:solidFill>
                <a:latin typeface="+mn-lt"/>
                <a:cs typeface="Arial" panose="020B0604020202020204" pitchFamily="34" charset="0"/>
              </a:rPr>
              <a:t>© Copyright IBM Corporation 2018. </a:t>
            </a:r>
          </a:p>
          <a:p>
            <a:pPr algn="l">
              <a:lnSpc>
                <a:spcPct val="100000"/>
              </a:lnSpc>
            </a:pPr>
            <a:r>
              <a:rPr lang="en-GB" sz="450" b="0" i="0" dirty="0">
                <a:solidFill>
                  <a:schemeClr val="bg1"/>
                </a:solidFill>
                <a:latin typeface="+mn-lt"/>
                <a:cs typeface="Arial" panose="020B0604020202020204" pitchFamily="34" charset="0"/>
              </a:rPr>
              <a:t>IBM Cloud – Middleware, New Orchard Road Armonk, NY 10504. </a:t>
            </a:r>
          </a:p>
          <a:p>
            <a:pPr algn="l">
              <a:lnSpc>
                <a:spcPct val="100000"/>
              </a:lnSpc>
            </a:pPr>
            <a:r>
              <a:rPr lang="en-GB" sz="450" b="0" i="0" dirty="0">
                <a:solidFill>
                  <a:schemeClr val="bg1"/>
                </a:solidFill>
                <a:latin typeface="+mn-lt"/>
                <a:cs typeface="Arial" panose="020B0604020202020204" pitchFamily="34" charset="0"/>
              </a:rPr>
              <a:t>Produced in the United States of America, August 2017. </a:t>
            </a:r>
          </a:p>
          <a:p>
            <a:pPr algn="l">
              <a:lnSpc>
                <a:spcPct val="100000"/>
              </a:lnSpc>
            </a:pPr>
            <a:r>
              <a:rPr lang="en-GB" sz="450" b="0" i="0" dirty="0">
                <a:solidFill>
                  <a:schemeClr val="bg1"/>
                </a:solidFill>
                <a:latin typeface="+mn-lt"/>
                <a:cs typeface="Arial" panose="020B0604020202020204" pitchFamily="34" charset="0"/>
              </a:rPr>
              <a:t>IBM, the IBM logo, and </a:t>
            </a:r>
            <a:r>
              <a:rPr lang="en-GB" sz="450" b="0" i="0" dirty="0" err="1">
                <a:solidFill>
                  <a:schemeClr val="bg1"/>
                </a:solidFill>
                <a:latin typeface="+mn-lt"/>
                <a:cs typeface="Arial" panose="020B0604020202020204" pitchFamily="34" charset="0"/>
              </a:rPr>
              <a:t>ibm.com</a:t>
            </a:r>
            <a:r>
              <a:rPr lang="en-GB" sz="450" b="0" i="0" dirty="0">
                <a:solidFill>
                  <a:schemeClr val="bg1"/>
                </a:solidFill>
                <a:latin typeface="+mn-lt"/>
                <a:cs typeface="Arial" panose="020B0604020202020204" pitchFamily="34" charset="0"/>
              </a:rPr>
              <a:t> are trademarks of International Business Machines Corp., registered in many jurisdictions worldwide. Other product and service names might be trademarks of IBM or other companies. A current list of IBM trademarks is available on the web at “Copyright and trademark information” at HYPERLINK "http://</a:t>
            </a:r>
            <a:r>
              <a:rPr lang="en-GB" sz="450" b="0" i="0" dirty="0" err="1">
                <a:solidFill>
                  <a:schemeClr val="bg1"/>
                </a:solidFill>
                <a:latin typeface="+mn-lt"/>
                <a:cs typeface="Arial" panose="020B0604020202020204" pitchFamily="34" charset="0"/>
              </a:rPr>
              <a:t>www.ibm.com</a:t>
            </a:r>
            <a:r>
              <a:rPr lang="en-GB" sz="450" b="0" i="0" dirty="0">
                <a:solidFill>
                  <a:schemeClr val="bg1"/>
                </a:solidFill>
                <a:latin typeface="+mn-lt"/>
                <a:cs typeface="Arial" panose="020B0604020202020204" pitchFamily="34" charset="0"/>
              </a:rPr>
              <a:t>/legal/</a:t>
            </a:r>
            <a:r>
              <a:rPr lang="en-GB" sz="450" b="0" i="0" dirty="0" err="1">
                <a:solidFill>
                  <a:schemeClr val="bg1"/>
                </a:solidFill>
                <a:latin typeface="+mn-lt"/>
                <a:cs typeface="Arial" panose="020B0604020202020204" pitchFamily="34" charset="0"/>
              </a:rPr>
              <a:t>copytrade.shtml</a:t>
            </a:r>
            <a:r>
              <a:rPr lang="en-GB" sz="450" b="0" i="0" dirty="0">
                <a:solidFill>
                  <a:schemeClr val="bg1"/>
                </a:solidFill>
                <a:latin typeface="+mn-lt"/>
                <a:cs typeface="Arial" panose="020B0604020202020204" pitchFamily="34" charset="0"/>
              </a:rPr>
              <a:t>" </a:t>
            </a:r>
            <a:r>
              <a:rPr lang="en-GB" sz="450" b="0" i="0" dirty="0" err="1">
                <a:solidFill>
                  <a:schemeClr val="bg1"/>
                </a:solidFill>
                <a:latin typeface="+mn-lt"/>
                <a:cs typeface="Arial" panose="020B0604020202020204" pitchFamily="34" charset="0"/>
              </a:rPr>
              <a:t>www.ibm.com</a:t>
            </a:r>
            <a:r>
              <a:rPr lang="en-GB" sz="450" b="0" i="0" dirty="0">
                <a:solidFill>
                  <a:schemeClr val="bg1"/>
                </a:solidFill>
                <a:latin typeface="+mn-lt"/>
                <a:cs typeface="Arial" panose="020B0604020202020204" pitchFamily="34" charset="0"/>
              </a:rPr>
              <a:t>/legal/</a:t>
            </a:r>
            <a:r>
              <a:rPr lang="en-GB" sz="450" b="0" i="0" dirty="0" err="1">
                <a:solidFill>
                  <a:schemeClr val="bg1"/>
                </a:solidFill>
                <a:latin typeface="+mn-lt"/>
                <a:cs typeface="Arial" panose="020B0604020202020204" pitchFamily="34" charset="0"/>
              </a:rPr>
              <a:t>copytrade.shtml</a:t>
            </a:r>
            <a:r>
              <a:rPr lang="en-GB" sz="450" b="0" i="0" dirty="0">
                <a:solidFill>
                  <a:schemeClr val="bg1"/>
                </a:solidFill>
                <a:latin typeface="+mn-lt"/>
                <a:cs typeface="Arial" panose="020B0604020202020204" pitchFamily="34" charset="0"/>
              </a:rPr>
              <a:t>. This document is current as of the initial date of publication and may be changed by IBM at any time. Not all offerings are available in every country in which IBM operates. The performance data and client examples cited are presented for illustrative purposes only. Actual performance results may vary depending on specific configurations and operating conditions. 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 The performance data and client examples cited are presented for illustrative purposes only. Actual performance results may vary depending on specific configurations and operating conditions.</a:t>
            </a:r>
          </a:p>
          <a:p>
            <a:pPr algn="just">
              <a:lnSpc>
                <a:spcPct val="100000"/>
              </a:lnSpc>
            </a:pPr>
            <a:endParaRPr lang="en-GB" sz="450" b="0" i="0" dirty="0">
              <a:solidFill>
                <a:schemeClr val="bg1"/>
              </a:solidFill>
              <a:latin typeface="+mn-lt"/>
              <a:cs typeface="Arial" panose="020B0604020202020204" pitchFamily="34" charset="0"/>
            </a:endParaRPr>
          </a:p>
        </p:txBody>
      </p:sp>
      <p:sp>
        <p:nvSpPr>
          <p:cNvPr id="8" name="Text Placeholder 4">
            <a:extLst>
              <a:ext uri="{FF2B5EF4-FFF2-40B4-BE49-F238E27FC236}">
                <a16:creationId xmlns:a16="http://schemas.microsoft.com/office/drawing/2014/main" id="{D113A4F1-F1CF-6E4A-9F96-A1BC1D11BCE0}"/>
              </a:ext>
            </a:extLst>
          </p:cNvPr>
          <p:cNvSpPr>
            <a:spLocks noGrp="1"/>
          </p:cNvSpPr>
          <p:nvPr>
            <p:ph type="body" sz="quarter" idx="38" hasCustomPrompt="1"/>
          </p:nvPr>
        </p:nvSpPr>
        <p:spPr>
          <a:xfrm>
            <a:off x="10840452" y="6481049"/>
            <a:ext cx="752536" cy="152100"/>
          </a:xfrm>
          <a:prstGeom prst="rect">
            <a:avLst/>
          </a:prstGeom>
        </p:spPr>
        <p:txBody>
          <a:bodyPr/>
          <a:lstStyle>
            <a:lvl1pPr marL="0" indent="0" algn="r">
              <a:buNone/>
              <a:defRPr sz="675" b="0" i="0">
                <a:solidFill>
                  <a:schemeClr val="bg1"/>
                </a:solidFill>
                <a:latin typeface="+mn-lt"/>
              </a:defRPr>
            </a:lvl1pPr>
          </a:lstStyle>
          <a:p>
            <a:pPr lvl="0"/>
            <a:r>
              <a:rPr lang="en-GB" dirty="0" err="1"/>
              <a:t>xxxxxxxxxx</a:t>
            </a:r>
            <a:endParaRPr lang="en-US" dirty="0"/>
          </a:p>
        </p:txBody>
      </p:sp>
      <p:pic>
        <p:nvPicPr>
          <p:cNvPr id="4" name="Picture 3">
            <a:extLst>
              <a:ext uri="{FF2B5EF4-FFF2-40B4-BE49-F238E27FC236}">
                <a16:creationId xmlns:a16="http://schemas.microsoft.com/office/drawing/2014/main" id="{F1D57F77-0C29-D444-AA2C-4D57228C26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526" y="5616190"/>
            <a:ext cx="1587676" cy="882043"/>
          </a:xfrm>
          <a:prstGeom prst="rect">
            <a:avLst/>
          </a:prstGeom>
        </p:spPr>
      </p:pic>
      <p:sp>
        <p:nvSpPr>
          <p:cNvPr id="6" name="TextBox 5">
            <a:extLst>
              <a:ext uri="{FF2B5EF4-FFF2-40B4-BE49-F238E27FC236}">
                <a16:creationId xmlns:a16="http://schemas.microsoft.com/office/drawing/2014/main" id="{6058001F-D7FA-C548-98E4-8EB15C2C1FC9}"/>
              </a:ext>
            </a:extLst>
          </p:cNvPr>
          <p:cNvSpPr txBox="1"/>
          <p:nvPr userDrawn="1"/>
        </p:nvSpPr>
        <p:spPr>
          <a:xfrm>
            <a:off x="571625" y="4806057"/>
            <a:ext cx="5238751"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marL="0" marR="0" lvl="0" indent="0" algn="l" defTabSz="308074" rtl="0" eaLnBrk="1" fontAlgn="auto" latinLnBrk="0" hangingPunct="0">
              <a:lnSpc>
                <a:spcPct val="100000"/>
              </a:lnSpc>
              <a:spcBef>
                <a:spcPts val="0"/>
              </a:spcBef>
              <a:spcAft>
                <a:spcPts val="0"/>
              </a:spcAft>
              <a:buClrTx/>
              <a:buSzTx/>
              <a:buFontTx/>
              <a:buNone/>
              <a:tabLst/>
              <a:defRPr/>
            </a:pPr>
            <a:r>
              <a:rPr lang="en-US" sz="600" b="0" i="0" dirty="0">
                <a:solidFill>
                  <a:schemeClr val="bg1"/>
                </a:solidFill>
                <a:latin typeface="+mn-lt"/>
              </a:rPr>
              <a:t>Financing Available: IBM Global Financing provides numerous payment options to help you acquire the technology you need to grow your business. For more information, visit: </a:t>
            </a:r>
            <a:r>
              <a:rPr lang="en-US" sz="600" b="0" i="0" dirty="0" err="1">
                <a:solidFill>
                  <a:schemeClr val="bg1"/>
                </a:solidFill>
                <a:latin typeface="+mn-lt"/>
              </a:rPr>
              <a:t>ibm.com</a:t>
            </a:r>
            <a:r>
              <a:rPr lang="en-US" sz="600" b="0" i="0" dirty="0">
                <a:solidFill>
                  <a:schemeClr val="bg1"/>
                </a:solidFill>
                <a:latin typeface="+mn-lt"/>
              </a:rPr>
              <a:t>/financing</a:t>
            </a:r>
          </a:p>
          <a:p>
            <a:pPr marL="0" marR="0" indent="0" algn="ctr" defTabSz="308074"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a:ln>
                <a:noFill/>
              </a:ln>
              <a:solidFill>
                <a:srgbClr val="000000"/>
              </a:solidFill>
              <a:effectLst/>
              <a:uFillTx/>
              <a:latin typeface="+mn-lt"/>
              <a:ea typeface="Helvetica Neue"/>
              <a:cs typeface="Helvetica Neue"/>
              <a:sym typeface="Helvetica Neue"/>
            </a:endParaRPr>
          </a:p>
        </p:txBody>
      </p:sp>
    </p:spTree>
    <p:extLst>
      <p:ext uri="{BB962C8B-B14F-4D97-AF65-F5344CB8AC3E}">
        <p14:creationId xmlns:p14="http://schemas.microsoft.com/office/powerpoint/2010/main" val="3148440049"/>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37"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91"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056003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9252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3" y="6257439"/>
            <a:ext cx="695452" cy="275721"/>
          </a:xfrm>
          <a:prstGeom prst="rect">
            <a:avLst/>
          </a:prstGeom>
        </p:spPr>
      </p:pic>
    </p:spTree>
    <p:extLst>
      <p:ext uri="{BB962C8B-B14F-4D97-AF65-F5344CB8AC3E}">
        <p14:creationId xmlns:p14="http://schemas.microsoft.com/office/powerpoint/2010/main" val="14857825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57609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34345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98675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171130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8957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2"/>
          <p:cNvSpPr>
            <a:spLocks noGrp="1" noChangeArrowheads="1"/>
          </p:cNvSpPr>
          <p:nvPr>
            <p:ph type="sldNum" sz="quarter" idx="10"/>
          </p:nvPr>
        </p:nvSpPr>
        <p:spPr/>
        <p:txBody>
          <a:bodyPr/>
          <a:lstStyle>
            <a:lvl1pPr defTabSz="457200" eaLnBrk="0" hangingPunct="0">
              <a:defRPr>
                <a:latin typeface="Arial" panose="020B0604020202020204" pitchFamily="34" charset="0"/>
              </a:defRPr>
            </a:lvl1pPr>
          </a:lstStyle>
          <a:p>
            <a:pPr>
              <a:defRPr/>
            </a:pPr>
            <a:fld id="{265F80D6-4CE8-464D-9AC0-7D01C8985D06}" type="slidenum">
              <a:rPr lang="en-US"/>
              <a:pPr>
                <a:defRPr/>
              </a:pPr>
              <a:t>‹#›</a:t>
            </a:fld>
            <a:endParaRPr lang="en-US"/>
          </a:p>
        </p:txBody>
      </p:sp>
    </p:spTree>
    <p:extLst>
      <p:ext uri="{BB962C8B-B14F-4D97-AF65-F5344CB8AC3E}">
        <p14:creationId xmlns:p14="http://schemas.microsoft.com/office/powerpoint/2010/main" val="10431381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76539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77723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6786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43452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31293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43541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94157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64143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45713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643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8"/>
            <a:ext cx="1432509"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defTabSz="685800" eaLnBrk="1" fontAlgn="auto">
              <a:lnSpc>
                <a:spcPct val="90000"/>
              </a:lnSpc>
              <a:spcBef>
                <a:spcPts val="0"/>
              </a:spcBef>
              <a:spcAft>
                <a:spcPts val="0"/>
              </a:spcAft>
              <a:defRPr sz="1400">
                <a:solidFill>
                  <a:srgbClr val="1C3649"/>
                </a:solidFill>
                <a:latin typeface="+mn-lt"/>
                <a:ea typeface="+mn-ea"/>
                <a:cs typeface="+mn-cs"/>
                <a:sym typeface="Arial"/>
              </a:defRPr>
            </a:pPr>
            <a:r>
              <a:rPr sz="1050" kern="0">
                <a:solidFill>
                  <a:srgbClr val="1C3649"/>
                </a:solidFill>
                <a:latin typeface="Arial"/>
                <a:ea typeface="+mn-ea"/>
                <a:sym typeface="Arial"/>
              </a:rPr>
              <a:t>IBM </a:t>
            </a:r>
            <a:r>
              <a:rPr sz="1050" b="1" kern="0">
                <a:solidFill>
                  <a:srgbClr val="1C3649"/>
                </a:solidFill>
                <a:latin typeface="Arial"/>
                <a:ea typeface="+mn-ea"/>
                <a:sym typeface="Arial"/>
              </a:rPr>
              <a:t>Cloud</a:t>
            </a:r>
          </a:p>
        </p:txBody>
      </p:sp>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3" name="Line"/>
          <p:cNvSpPr/>
          <p:nvPr/>
        </p:nvSpPr>
        <p:spPr>
          <a:xfrm>
            <a:off x="0" y="6394450"/>
            <a:ext cx="12192003" cy="0"/>
          </a:xfrm>
          <a:prstGeom prst="line">
            <a:avLst/>
          </a:prstGeom>
          <a:ln w="25400">
            <a:solidFill>
              <a:schemeClr val="accent5"/>
            </a:solidFill>
            <a:miter/>
          </a:ln>
        </p:spPr>
        <p:txBody>
          <a:bodyPr lIns="34289" tIns="34289" rIns="34289" bIns="34289"/>
          <a:lstStyle/>
          <a:p>
            <a:pPr defTabSz="685800" eaLnBrk="1" fontAlgn="auto">
              <a:spcBef>
                <a:spcPts val="0"/>
              </a:spcBef>
              <a:spcAft>
                <a:spcPts val="0"/>
              </a:spcAft>
            </a:pPr>
            <a:endParaRPr kern="0">
              <a:latin typeface="Calibri"/>
              <a:sym typeface="Calibri"/>
            </a:endParaRPr>
          </a:p>
        </p:txBody>
      </p:sp>
      <p:sp>
        <p:nvSpPr>
          <p:cNvPr id="314" name="Slide title"/>
          <p:cNvSpPr txBox="1">
            <a:spLocks noGrp="1"/>
          </p:cNvSpPr>
          <p:nvPr>
            <p:ph type="body" sz="quarter" idx="13"/>
          </p:nvPr>
        </p:nvSpPr>
        <p:spPr>
          <a:xfrm>
            <a:off x="254001" y="254002"/>
            <a:ext cx="4024249" cy="521223"/>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376749044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01580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55553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87451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4"/>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4"/>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63187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12998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1" y="268820"/>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9639247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49772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89678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32346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842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588"/>
          </a:schemeClr>
        </a:solidFill>
        <a:effectLst/>
      </p:bgPr>
    </p:bg>
    <p:spTree>
      <p:nvGrpSpPr>
        <p:cNvPr id="1" name=""/>
        <p:cNvGrpSpPr/>
        <p:nvPr/>
      </p:nvGrpSpPr>
      <p:grpSpPr>
        <a:xfrm>
          <a:off x="0" y="0"/>
          <a:ext cx="0" cy="0"/>
          <a:chOff x="0" y="0"/>
          <a:chExt cx="0" cy="0"/>
        </a:xfrm>
      </p:grpSpPr>
      <p:sp>
        <p:nvSpPr>
          <p:cNvPr id="322" name="Rectangle 14"/>
          <p:cNvSpPr/>
          <p:nvPr userDrawn="1"/>
        </p:nvSpPr>
        <p:spPr>
          <a:xfrm>
            <a:off x="-2" y="6413500"/>
            <a:ext cx="12192004" cy="444500"/>
          </a:xfrm>
          <a:prstGeom prst="rect">
            <a:avLst/>
          </a:prstGeom>
          <a:solidFill>
            <a:srgbClr val="FFFFFF"/>
          </a:solidFill>
          <a:ln w="12700">
            <a:miter lim="400000"/>
          </a:ln>
        </p:spPr>
        <p:txBody>
          <a:bodyPr lIns="34289" tIns="34289" rIns="34289" bIns="34289" anchor="ctr"/>
          <a:lstStyle/>
          <a:p>
            <a:pPr algn="ctr" defTabSz="685800" eaLnBrk="1" fontAlgn="auto">
              <a:spcBef>
                <a:spcPts val="0"/>
              </a:spcBef>
              <a:spcAft>
                <a:spcPts val="0"/>
              </a:spcAft>
              <a:defRPr>
                <a:solidFill>
                  <a:srgbClr val="FFFFFF"/>
                </a:solidFill>
                <a:latin typeface="+mn-lt"/>
                <a:ea typeface="+mn-ea"/>
                <a:cs typeface="+mn-cs"/>
                <a:sym typeface="Arial"/>
              </a:defRPr>
            </a:pPr>
            <a:endParaRPr kern="0">
              <a:solidFill>
                <a:srgbClr val="FFFFFF"/>
              </a:solidFill>
              <a:latin typeface="Arial"/>
              <a:ea typeface="+mn-ea"/>
              <a:sym typeface="Arial"/>
            </a:endParaRPr>
          </a:p>
        </p:txBody>
      </p:sp>
      <p:pic>
        <p:nvPicPr>
          <p:cNvPr id="32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24" name="Line"/>
          <p:cNvSpPr/>
          <p:nvPr/>
        </p:nvSpPr>
        <p:spPr>
          <a:xfrm>
            <a:off x="0" y="6394450"/>
            <a:ext cx="12192003" cy="0"/>
          </a:xfrm>
          <a:prstGeom prst="line">
            <a:avLst/>
          </a:prstGeom>
          <a:ln w="25400">
            <a:solidFill>
              <a:schemeClr val="accent5"/>
            </a:solidFill>
            <a:miter/>
          </a:ln>
        </p:spPr>
        <p:txBody>
          <a:bodyPr lIns="34289" tIns="34289" rIns="34289" bIns="34289"/>
          <a:lstStyle/>
          <a:p>
            <a:pPr defTabSz="685800" eaLnBrk="1" fontAlgn="auto">
              <a:spcBef>
                <a:spcPts val="0"/>
              </a:spcBef>
              <a:spcAft>
                <a:spcPts val="0"/>
              </a:spcAft>
            </a:pPr>
            <a:endParaRPr kern="0">
              <a:latin typeface="Calibri"/>
              <a:sym typeface="Calibri"/>
            </a:endParaRPr>
          </a:p>
        </p:txBody>
      </p:sp>
      <p:sp>
        <p:nvSpPr>
          <p:cNvPr id="326" name="Slide title"/>
          <p:cNvSpPr txBox="1">
            <a:spLocks noGrp="1"/>
          </p:cNvSpPr>
          <p:nvPr>
            <p:ph type="body" sz="quarter" idx="13"/>
          </p:nvPr>
        </p:nvSpPr>
        <p:spPr>
          <a:xfrm>
            <a:off x="254001" y="254002"/>
            <a:ext cx="4024249" cy="521223"/>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
        <p:nvSpPr>
          <p:cNvPr id="327" name="Subtitle 2"/>
          <p:cNvSpPr txBox="1"/>
          <p:nvPr/>
        </p:nvSpPr>
        <p:spPr>
          <a:xfrm>
            <a:off x="127000" y="6491338"/>
            <a:ext cx="1432509"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defTabSz="685800" eaLnBrk="1" fontAlgn="auto">
              <a:lnSpc>
                <a:spcPct val="90000"/>
              </a:lnSpc>
              <a:spcBef>
                <a:spcPts val="0"/>
              </a:spcBef>
              <a:spcAft>
                <a:spcPts val="0"/>
              </a:spcAft>
              <a:defRPr sz="1400">
                <a:solidFill>
                  <a:srgbClr val="1C3649"/>
                </a:solidFill>
                <a:latin typeface="+mn-lt"/>
                <a:ea typeface="+mn-ea"/>
                <a:cs typeface="+mn-cs"/>
                <a:sym typeface="Arial"/>
              </a:defRPr>
            </a:pPr>
            <a:r>
              <a:rPr sz="1050" kern="0">
                <a:solidFill>
                  <a:srgbClr val="1C3649"/>
                </a:solidFill>
                <a:latin typeface="Arial"/>
                <a:ea typeface="+mn-ea"/>
                <a:sym typeface="Arial"/>
              </a:rPr>
              <a:t>IBM </a:t>
            </a:r>
            <a:r>
              <a:rPr sz="1050" b="1" kern="0">
                <a:solidFill>
                  <a:srgbClr val="1C3649"/>
                </a:solidFill>
                <a:latin typeface="Arial"/>
                <a:ea typeface="+mn-ea"/>
                <a:sym typeface="Arial"/>
              </a:rPr>
              <a:t>Cloud</a:t>
            </a:r>
          </a:p>
        </p:txBody>
      </p:sp>
    </p:spTree>
    <p:extLst>
      <p:ext uri="{BB962C8B-B14F-4D97-AF65-F5344CB8AC3E}">
        <p14:creationId xmlns:p14="http://schemas.microsoft.com/office/powerpoint/2010/main" val="666779396"/>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93628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00946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97848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77947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000"/>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4" y="4274265"/>
            <a:ext cx="8540991" cy="1746501"/>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95950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9" y="3087491"/>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665313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1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3"/>
            <a:ext cx="54864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42554004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4759"/>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38553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8199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ark Thank You">
    <p:bg>
      <p:bgPr>
        <a:solidFill>
          <a:srgbClr val="1C3549"/>
        </a:solidFill>
        <a:effectLst/>
      </p:bgPr>
    </p:bg>
    <p:spTree>
      <p:nvGrpSpPr>
        <p:cNvPr id="1" name=""/>
        <p:cNvGrpSpPr/>
        <p:nvPr/>
      </p:nvGrpSpPr>
      <p:grpSpPr>
        <a:xfrm>
          <a:off x="0" y="0"/>
          <a:ext cx="0" cy="0"/>
          <a:chOff x="0" y="0"/>
          <a:chExt cx="0" cy="0"/>
        </a:xfrm>
      </p:grpSpPr>
      <p:sp>
        <p:nvSpPr>
          <p:cNvPr id="361" name="Rectangle 14"/>
          <p:cNvSpPr/>
          <p:nvPr userDrawn="1"/>
        </p:nvSpPr>
        <p:spPr>
          <a:xfrm>
            <a:off x="-2" y="6413500"/>
            <a:ext cx="12192004" cy="444500"/>
          </a:xfrm>
          <a:prstGeom prst="rect">
            <a:avLst/>
          </a:prstGeom>
          <a:solidFill>
            <a:srgbClr val="FFFFFF"/>
          </a:solidFill>
          <a:ln w="12700">
            <a:miter lim="400000"/>
          </a:ln>
        </p:spPr>
        <p:txBody>
          <a:bodyPr lIns="34289" tIns="34289" rIns="34289" bIns="34289" anchor="ctr"/>
          <a:lstStyle/>
          <a:p>
            <a:pPr algn="ctr" defTabSz="685800" eaLnBrk="1" fontAlgn="auto">
              <a:spcBef>
                <a:spcPts val="0"/>
              </a:spcBef>
              <a:spcAft>
                <a:spcPts val="0"/>
              </a:spcAft>
              <a:defRPr>
                <a:solidFill>
                  <a:srgbClr val="FFFFFF"/>
                </a:solidFill>
                <a:latin typeface="+mn-lt"/>
                <a:ea typeface="+mn-ea"/>
                <a:cs typeface="+mn-cs"/>
                <a:sym typeface="Arial"/>
              </a:defRPr>
            </a:pPr>
            <a:endParaRPr kern="0">
              <a:solidFill>
                <a:srgbClr val="FFFFFF"/>
              </a:solidFill>
              <a:latin typeface="Arial"/>
              <a:ea typeface="+mn-ea"/>
              <a:sym typeface="Arial"/>
            </a:endParaRPr>
          </a:p>
        </p:txBody>
      </p:sp>
      <p:pic>
        <p:nvPicPr>
          <p:cNvPr id="36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63" name="Subtitle 2"/>
          <p:cNvSpPr txBox="1"/>
          <p:nvPr/>
        </p:nvSpPr>
        <p:spPr>
          <a:xfrm>
            <a:off x="127000" y="6491338"/>
            <a:ext cx="1432509"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defTabSz="685800" eaLnBrk="1" fontAlgn="auto">
              <a:lnSpc>
                <a:spcPct val="90000"/>
              </a:lnSpc>
              <a:spcBef>
                <a:spcPts val="0"/>
              </a:spcBef>
              <a:spcAft>
                <a:spcPts val="0"/>
              </a:spcAft>
              <a:defRPr sz="1400">
                <a:solidFill>
                  <a:srgbClr val="1C3649"/>
                </a:solidFill>
                <a:latin typeface="+mn-lt"/>
                <a:ea typeface="+mn-ea"/>
                <a:cs typeface="+mn-cs"/>
                <a:sym typeface="Arial"/>
              </a:defRPr>
            </a:pPr>
            <a:r>
              <a:rPr sz="1050" kern="0">
                <a:solidFill>
                  <a:srgbClr val="1C3649"/>
                </a:solidFill>
                <a:latin typeface="Arial"/>
                <a:ea typeface="+mn-ea"/>
                <a:sym typeface="Arial"/>
              </a:rPr>
              <a:t>IBM </a:t>
            </a:r>
            <a:r>
              <a:rPr sz="1050" b="1" kern="0">
                <a:solidFill>
                  <a:srgbClr val="1C3649"/>
                </a:solidFill>
                <a:latin typeface="Arial"/>
                <a:ea typeface="+mn-ea"/>
                <a:sym typeface="Arial"/>
              </a:rPr>
              <a:t>Cloud</a:t>
            </a:r>
          </a:p>
        </p:txBody>
      </p:sp>
      <p:sp>
        <p:nvSpPr>
          <p:cNvPr id="364" name="Line"/>
          <p:cNvSpPr/>
          <p:nvPr/>
        </p:nvSpPr>
        <p:spPr>
          <a:xfrm>
            <a:off x="0" y="6407150"/>
            <a:ext cx="12192003" cy="0"/>
          </a:xfrm>
          <a:prstGeom prst="line">
            <a:avLst/>
          </a:prstGeom>
          <a:ln w="25400">
            <a:solidFill>
              <a:schemeClr val="accent5"/>
            </a:solidFill>
            <a:miter/>
          </a:ln>
        </p:spPr>
        <p:txBody>
          <a:bodyPr lIns="34289" tIns="34289" rIns="34289" bIns="34289"/>
          <a:lstStyle/>
          <a:p>
            <a:pPr defTabSz="685800" eaLnBrk="1" fontAlgn="auto">
              <a:spcBef>
                <a:spcPts val="0"/>
              </a:spcBef>
              <a:spcAft>
                <a:spcPts val="0"/>
              </a:spcAft>
            </a:pPr>
            <a:endParaRPr kern="0">
              <a:latin typeface="Calibri"/>
              <a:sym typeface="Calibri"/>
            </a:endParaRPr>
          </a:p>
        </p:txBody>
      </p:sp>
      <p:sp>
        <p:nvSpPr>
          <p:cNvPr id="366" name="Thank you"/>
          <p:cNvSpPr txBox="1">
            <a:spLocks noGrp="1"/>
          </p:cNvSpPr>
          <p:nvPr>
            <p:ph type="body" sz="quarter" idx="13"/>
          </p:nvPr>
        </p:nvSpPr>
        <p:spPr>
          <a:xfrm>
            <a:off x="254000" y="3429002"/>
            <a:ext cx="7449240" cy="1801371"/>
          </a:xfrm>
          <a:prstGeom prst="rect">
            <a:avLst/>
          </a:prstGeom>
        </p:spPr>
        <p:txBody>
          <a:bodyPr lIns="45718" tIns="45718" rIns="45718" bIns="45718"/>
          <a:lstStyle>
            <a:lvl1pPr defTabSz="685800">
              <a:lnSpc>
                <a:spcPct val="90000"/>
              </a:lnSpc>
              <a:defRPr sz="7200" b="1">
                <a:solidFill>
                  <a:schemeClr val="accent5"/>
                </a:solidFill>
              </a:defRPr>
            </a:lvl1pPr>
          </a:lstStyle>
          <a:p>
            <a:r>
              <a:t>Thank you</a:t>
            </a:r>
          </a:p>
        </p:txBody>
      </p:sp>
    </p:spTree>
    <p:extLst>
      <p:ext uri="{BB962C8B-B14F-4D97-AF65-F5344CB8AC3E}">
        <p14:creationId xmlns:p14="http://schemas.microsoft.com/office/powerpoint/2010/main" val="336074577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62073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78858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70811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4033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64524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21542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82514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6779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76019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05318" y="455613"/>
            <a:ext cx="11779249" cy="539750"/>
          </a:xfrm>
        </p:spPr>
        <p:txBody>
          <a:bodyPr/>
          <a:lstStyle/>
          <a:p>
            <a:r>
              <a:rPr lang="en-US"/>
              <a:t>Click to edit Master title style</a:t>
            </a:r>
          </a:p>
        </p:txBody>
      </p:sp>
      <p:sp>
        <p:nvSpPr>
          <p:cNvPr id="3" name="Content Placeholder 2"/>
          <p:cNvSpPr>
            <a:spLocks noGrp="1"/>
          </p:cNvSpPr>
          <p:nvPr>
            <p:ph sz="half" idx="1"/>
          </p:nvPr>
        </p:nvSpPr>
        <p:spPr>
          <a:xfrm>
            <a:off x="412752" y="1052513"/>
            <a:ext cx="11779249" cy="2468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2752" y="3673476"/>
            <a:ext cx="11779249" cy="246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118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838200" y="365128"/>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863771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solidFill>
                <a:prstClr val="white"/>
              </a:solidFill>
            </a:endParaRPr>
          </a:p>
        </p:txBody>
      </p:sp>
      <p:sp>
        <p:nvSpPr>
          <p:cNvPr id="5" name="Rectangle 4"/>
          <p:cNvSpPr/>
          <p:nvPr userDrawn="1"/>
        </p:nvSpPr>
        <p:spPr>
          <a:xfrm>
            <a:off x="8534400" y="0"/>
            <a:ext cx="3657600" cy="68881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solidFill>
                <a:prstClr val="white"/>
              </a:solidFill>
            </a:endParaRPr>
          </a:p>
        </p:txBody>
      </p:sp>
      <p:sp>
        <p:nvSpPr>
          <p:cNvPr id="2" name="Title 1"/>
          <p:cNvSpPr>
            <a:spLocks noGrp="1"/>
          </p:cNvSpPr>
          <p:nvPr>
            <p:ph type="ctrTitle"/>
          </p:nvPr>
        </p:nvSpPr>
        <p:spPr>
          <a:xfrm>
            <a:off x="1748135" y="3886200"/>
            <a:ext cx="6705600" cy="457200"/>
          </a:xfrm>
        </p:spPr>
        <p:txBody>
          <a:bodyPr lIns="0" tIns="0" rIns="0" bIns="0">
            <a:noAutofit/>
          </a:bodyPr>
          <a:lstStyle>
            <a:lvl1pPr algn="l">
              <a:defRPr sz="2800" b="1">
                <a:solidFill>
                  <a:srgbClr val="FFFFFF"/>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1748136" y="4366050"/>
            <a:ext cx="3535680" cy="365760"/>
          </a:xfrm>
        </p:spPr>
        <p:txBody>
          <a:bodyPr lIns="0" tIns="0" rIns="0" bIns="0" anchor="ctr" anchorCtr="0">
            <a:noAutofit/>
          </a:bodyPr>
          <a:lstStyle>
            <a:lvl1pPr marL="0" indent="0">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14775958"/>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339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4371369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0760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465763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693520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79051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26342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0591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3573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2" y="2"/>
            <a:ext cx="9438527"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4"/>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8" y="922867"/>
            <a:ext cx="6093583"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3"/>
            <a:ext cx="1360779"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2"/>
            <a:ext cx="1403167" cy="951815"/>
          </a:xfrm>
          <a:prstGeom prst="rect">
            <a:avLst/>
          </a:prstGeom>
        </p:spPr>
      </p:pic>
    </p:spTree>
    <p:extLst>
      <p:ext uri="{BB962C8B-B14F-4D97-AF65-F5344CB8AC3E}">
        <p14:creationId xmlns:p14="http://schemas.microsoft.com/office/powerpoint/2010/main" val="7235913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82478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09200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48747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087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44806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573813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27185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3922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8853934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7810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60747" indent="-260747">
              <a:buClr>
                <a:schemeClr val="tx2"/>
              </a:buClr>
              <a:buFont typeface="Lucida Grande"/>
              <a:buChar char="—"/>
              <a:defRPr/>
            </a:lvl1pPr>
            <a:lvl2pPr marL="432197" indent="-171450">
              <a:buClr>
                <a:schemeClr val="tx2"/>
              </a:buClr>
              <a:buSzPct val="100000"/>
              <a:buFont typeface="Arial"/>
              <a:buChar char="•"/>
              <a:defRPr/>
            </a:lvl2pPr>
            <a:lvl3pPr marL="603647" indent="-171450">
              <a:buClr>
                <a:schemeClr val="tx2"/>
              </a:buClr>
              <a:buFont typeface="Courier New"/>
              <a:buChar char="o"/>
              <a:defRPr/>
            </a:lvl3pPr>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5564757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20425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316810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48983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2988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SaaS">
    <p:spTree>
      <p:nvGrpSpPr>
        <p:cNvPr id="1" name=""/>
        <p:cNvGrpSpPr/>
        <p:nvPr/>
      </p:nvGrpSpPr>
      <p:grpSpPr>
        <a:xfrm>
          <a:off x="0" y="0"/>
          <a:ext cx="0" cy="0"/>
          <a:chOff x="0" y="0"/>
          <a:chExt cx="0" cy="0"/>
        </a:xfrm>
      </p:grpSpPr>
      <p:sp>
        <p:nvSpPr>
          <p:cNvPr id="6" name="Rectangle 5"/>
          <p:cNvSpPr/>
          <p:nvPr userDrawn="1"/>
        </p:nvSpPr>
        <p:spPr>
          <a:xfrm>
            <a:off x="0" y="0"/>
            <a:ext cx="36576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solidFill>
                <a:prstClr val="white"/>
              </a:solidFill>
            </a:endParaRPr>
          </a:p>
        </p:txBody>
      </p:sp>
      <p:grpSp>
        <p:nvGrpSpPr>
          <p:cNvPr id="7" name="Group 6"/>
          <p:cNvGrpSpPr/>
          <p:nvPr userDrawn="1"/>
        </p:nvGrpSpPr>
        <p:grpSpPr>
          <a:xfrm>
            <a:off x="480939" y="840322"/>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pic>
        <p:nvPicPr>
          <p:cNvPr id="10" name="Picture 10"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7" y="6205541"/>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chor="t" anchorCtr="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2316480" cy="1554480"/>
          </a:xfrm>
        </p:spPr>
        <p:txBody>
          <a:bodyPr lIns="0" tIns="0" rIns="0" bIns="0" anchor="t" anchorCtr="0">
            <a:noAutofit/>
          </a:bodyPr>
          <a:lstStyle>
            <a:lvl1pPr marL="0" indent="0">
              <a:spcBef>
                <a:spcPts val="450"/>
              </a:spcBef>
              <a:buNone/>
              <a:defRPr sz="15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6583680" y="840321"/>
            <a:ext cx="5120640" cy="1554480"/>
          </a:xfrm>
        </p:spPr>
        <p:txBody>
          <a:bodyPr lIns="0" tIns="0" rIns="0" bIns="0" anchor="t" anchorCtr="0">
            <a:noAutofit/>
          </a:bodyPr>
          <a:lstStyle>
            <a:lvl1pPr marL="128588" indent="-128588">
              <a:spcBef>
                <a:spcPts val="225"/>
              </a:spcBef>
              <a:buClr>
                <a:schemeClr val="accent1"/>
              </a:buClr>
              <a:buFont typeface="Arial" panose="020B0604020202020204" pitchFamily="34" charset="0"/>
              <a:buChar char="–"/>
              <a:defRPr sz="135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5852165" y="5561096"/>
            <a:ext cx="5746975" cy="640080"/>
          </a:xfrm>
        </p:spPr>
        <p:txBody>
          <a:bodyPr lIns="0" tIns="0" rIns="0" bIns="0" anchor="ctr" anchorCtr="0">
            <a:noAutofit/>
          </a:bodyPr>
          <a:lstStyle>
            <a:lvl1pPr marL="0" indent="0">
              <a:spcBef>
                <a:spcPts val="225"/>
              </a:spcBef>
              <a:buClr>
                <a:schemeClr val="accent2"/>
              </a:buClr>
              <a:buFont typeface="Arial" panose="020B0604020202020204" pitchFamily="34" charset="0"/>
              <a:buNone/>
              <a:defRPr sz="135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44040589"/>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18714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966260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3496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604406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8594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100" y="1170432"/>
            <a:ext cx="11798833" cy="5513832"/>
          </a:xfrm>
        </p:spPr>
        <p:txBody>
          <a:bodyPr/>
          <a:lstStyle>
            <a:lvl1pPr marL="226382" indent="-226382">
              <a:buClr>
                <a:schemeClr val="tx2"/>
              </a:buClr>
              <a:buSzPct val="90000"/>
              <a:buFont typeface="+mj-lt"/>
              <a:buAutoNum type="arabicPeriod"/>
              <a:defRPr/>
            </a:lvl1pPr>
            <a:lvl2pPr marL="452764" indent="-226382">
              <a:buClr>
                <a:schemeClr val="tx2"/>
              </a:buClr>
              <a:buSzPct val="90000"/>
              <a:buFont typeface="+mj-lt"/>
              <a:buAutoNum type="alphaLcPeriod"/>
              <a:defRPr/>
            </a:lvl2pPr>
            <a:lvl3pPr marL="380814" indent="0">
              <a:buNone/>
              <a:defRPr/>
            </a:lvl3pPr>
            <a:lvl4pPr marL="510141" indent="0">
              <a:buNone/>
              <a:defRPr/>
            </a:lvl4pPr>
          </a:lstStyle>
          <a:p>
            <a:pPr lvl="0"/>
            <a:r>
              <a:rPr lang="en-US" dirty="0"/>
              <a:t>Edit Master text styles</a:t>
            </a:r>
          </a:p>
          <a:p>
            <a:pPr lvl="1"/>
            <a:r>
              <a:rPr lang="en-US" dirty="0"/>
              <a:t>Second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177893433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58112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12467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80507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010908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301368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95789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461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05165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623394" y="6265047"/>
            <a:ext cx="1020233"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defRPr/>
            </a:pPr>
            <a:endParaRPr lang="en-US" altLang="en-US" sz="1800">
              <a:latin typeface="Calibri" panose="020F0502020204030204" pitchFamily="34" charset="0"/>
            </a:endParaRPr>
          </a:p>
        </p:txBody>
      </p:sp>
    </p:spTree>
    <p:extLst>
      <p:ext uri="{BB962C8B-B14F-4D97-AF65-F5344CB8AC3E}">
        <p14:creationId xmlns:p14="http://schemas.microsoft.com/office/powerpoint/2010/main" val="11040620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7335" y="4527448"/>
            <a:ext cx="8596668" cy="860400"/>
          </a:xfrm>
          <a:prstGeom prst="rect">
            <a:avLst/>
          </a:prstGeom>
        </p:spPr>
        <p:txBody>
          <a:bodyPr/>
          <a:lstStyle>
            <a:lvl1pPr marL="0" indent="0" algn="l">
              <a:buNone/>
              <a:defRPr sz="1500">
                <a:solidFill>
                  <a:schemeClr val="tx1">
                    <a:lumMod val="50000"/>
                    <a:lumOff val="50000"/>
                  </a:schemeClr>
                </a:solidFill>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337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4" name="Group 10"/>
          <p:cNvGrpSpPr>
            <a:grpSpLocks/>
          </p:cNvGrpSpPr>
          <p:nvPr userDrawn="1"/>
        </p:nvGrpSpPr>
        <p:grpSpPr bwMode="auto">
          <a:xfrm>
            <a:off x="-27518" y="-11113"/>
            <a:ext cx="12247035" cy="6881813"/>
            <a:chOff x="-20638" y="-11113"/>
            <a:chExt cx="9185276" cy="6881813"/>
          </a:xfrm>
        </p:grpSpPr>
        <p:pic>
          <p:nvPicPr>
            <p:cNvPr id="5" name="Picture 111" descr="standard white back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11113"/>
              <a:ext cx="918527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9" descr="Standard size PPT graphics-06"/>
            <p:cNvPicPr>
              <a:picLocks noChangeAspect="1" noChangeArrowheads="1"/>
            </p:cNvPicPr>
            <p:nvPr userDrawn="1"/>
          </p:nvPicPr>
          <p:blipFill>
            <a:blip r:embed="rId3">
              <a:extLst>
                <a:ext uri="{28A0092B-C50C-407E-A947-70E740481C1C}">
                  <a14:useLocalDpi xmlns:a14="http://schemas.microsoft.com/office/drawing/2010/main" val="0"/>
                </a:ext>
              </a:extLst>
            </a:blip>
            <a:srcRect b="336"/>
            <a:stretch>
              <a:fillRect/>
            </a:stretch>
          </p:blipFill>
          <p:spPr bwMode="auto">
            <a:xfrm>
              <a:off x="2030413" y="2617788"/>
              <a:ext cx="7113587"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13"/>
          <p:cNvSpPr>
            <a:spLocks noChangeArrowheads="1"/>
          </p:cNvSpPr>
          <p:nvPr/>
        </p:nvSpPr>
        <p:spPr bwMode="black">
          <a:xfrm>
            <a:off x="10119784"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defTabSz="914400" eaLnBrk="1" hangingPunct="1">
              <a:defRPr/>
            </a:pPr>
            <a:r>
              <a:rPr lang="en-US" altLang="en-US" sz="800">
                <a:ea typeface="MS PGothic" panose="020B0600070205080204" pitchFamily="34" charset="-128"/>
              </a:rPr>
              <a:t>© 2013 IBM Corporation</a:t>
            </a:r>
            <a:endParaRPr lang="en-US" altLang="en-US">
              <a:ea typeface="MS PGothic" panose="020B0600070205080204" pitchFamily="34" charset="-128"/>
            </a:endParaRPr>
          </a:p>
        </p:txBody>
      </p:sp>
      <p:pic>
        <p:nvPicPr>
          <p:cNvPr id="8" name="Picture 110" descr="Standard size PPT graphics-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spect="1" noChangeArrowheads="1"/>
          </p:cNvSpPr>
          <p:nvPr>
            <p:ph type="ctrTitle"/>
          </p:nvPr>
        </p:nvSpPr>
        <p:spPr>
          <a:xfrm>
            <a:off x="366184" y="2258583"/>
            <a:ext cx="10236200" cy="589392"/>
          </a:xfrm>
        </p:spPr>
        <p:txBody>
          <a:bodyPr/>
          <a:lstStyle>
            <a:lvl1pPr>
              <a:lnSpc>
                <a:spcPct val="95000"/>
              </a:lnSpc>
              <a:defRPr sz="3400">
                <a:solidFill>
                  <a:schemeClr val="tx1"/>
                </a:solidFill>
              </a:defRPr>
            </a:lvl1pPr>
          </a:lstStyle>
          <a:p>
            <a:pPr lvl="0"/>
            <a:r>
              <a:rPr lang="en-US" noProof="0"/>
              <a:t>Click to edit Master title style</a:t>
            </a:r>
            <a:endParaRPr lang="en-US" noProof="0" dirty="0"/>
          </a:p>
        </p:txBody>
      </p:sp>
      <p:sp>
        <p:nvSpPr>
          <p:cNvPr id="13" name="Rectangle 3"/>
          <p:cNvSpPr>
            <a:spLocks noGrp="1" noChangeArrowheads="1"/>
          </p:cNvSpPr>
          <p:nvPr>
            <p:ph type="subTitle" idx="1"/>
          </p:nvPr>
        </p:nvSpPr>
        <p:spPr>
          <a:xfrm>
            <a:off x="366185" y="3302001"/>
            <a:ext cx="7291916" cy="430887"/>
          </a:xfrm>
        </p:spPr>
        <p:txBody>
          <a:bodyPr/>
          <a:lstStyle>
            <a:lvl1pPr marL="0" indent="0">
              <a:spcBef>
                <a:spcPts val="0"/>
              </a:spcBef>
              <a:buFontTx/>
              <a:buNone/>
              <a:defRPr sz="2200" b="1"/>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3722369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1" cy="5368037"/>
          </a:xfrm>
        </p:spPr>
        <p:txBody>
          <a:bodyPr/>
          <a:lstStyle>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5663" y="1170432"/>
            <a:ext cx="5676191" cy="5368037"/>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b="0"/>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72446794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2_Title &amp; Content">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533402" y="6262688"/>
            <a:ext cx="1020233"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defRPr/>
            </a:pPr>
            <a:endParaRPr lang="en-US" altLang="en-US" sz="1800">
              <a:latin typeface="Calibri" panose="020F0502020204030204" pitchFamily="34" charset="0"/>
            </a:endParaRPr>
          </a:p>
        </p:txBody>
      </p:sp>
      <p:sp>
        <p:nvSpPr>
          <p:cNvPr id="19" name="Title 1"/>
          <p:cNvSpPr>
            <a:spLocks noGrp="1"/>
          </p:cNvSpPr>
          <p:nvPr>
            <p:ph type="title"/>
          </p:nvPr>
        </p:nvSpPr>
        <p:spPr>
          <a:xfrm>
            <a:off x="547692" y="388452"/>
            <a:ext cx="7985125" cy="442525"/>
          </a:xfrm>
          <a:prstGeom prst="rect">
            <a:avLst/>
          </a:prstGeom>
        </p:spPr>
        <p:txBody>
          <a:bodyPr/>
          <a:lstStyle>
            <a:lvl1pPr>
              <a:defRPr sz="24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0"/>
          </p:nvPr>
        </p:nvSpPr>
        <p:spPr>
          <a:xfrm>
            <a:off x="547693" y="1463164"/>
            <a:ext cx="11069881" cy="4313384"/>
          </a:xfrm>
          <a:prstGeom prst="rect">
            <a:avLst/>
          </a:prstGeom>
        </p:spPr>
        <p:txBody>
          <a:bodyPr/>
          <a:lstStyle>
            <a:lvl1pPr marL="228589" indent="-228589">
              <a:lnSpc>
                <a:spcPct val="100000"/>
              </a:lnSpc>
              <a:spcBef>
                <a:spcPts val="0"/>
              </a:spcBef>
              <a:spcAft>
                <a:spcPts val="600"/>
              </a:spcAft>
              <a:buClr>
                <a:schemeClr val="accent2"/>
              </a:buClr>
              <a:buSzPct val="85000"/>
              <a:buFont typeface="Arial" panose="020B0604020202020204" pitchFamily="34" charset="0"/>
              <a:buChar char="•"/>
              <a:tabLst>
                <a:tab pos="571472" algn="l"/>
              </a:tabLst>
              <a:defRPr sz="1600">
                <a:solidFill>
                  <a:schemeClr val="tx1"/>
                </a:solidFill>
                <a:latin typeface="Arial" panose="020B0604020202020204" pitchFamily="34" charset="0"/>
                <a:cs typeface="Arial" panose="020B0604020202020204" pitchFamily="34" charset="0"/>
              </a:defRPr>
            </a:lvl1pPr>
            <a:lvl2pPr marL="457178" indent="-228589">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14356" indent="-228589">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20" indent="-228589">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297" indent="-228589">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886446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35410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8561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472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sp>
        <p:nvSpPr>
          <p:cNvPr id="5" name="Rectangle 4"/>
          <p:cNvSpPr/>
          <p:nvPr userDrawn="1"/>
        </p:nvSpPr>
        <p:spPr>
          <a:xfrm>
            <a:off x="8534400" y="0"/>
            <a:ext cx="3657600" cy="68881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sp>
        <p:nvSpPr>
          <p:cNvPr id="2" name="Title 1"/>
          <p:cNvSpPr>
            <a:spLocks noGrp="1"/>
          </p:cNvSpPr>
          <p:nvPr>
            <p:ph type="ctrTitle"/>
          </p:nvPr>
        </p:nvSpPr>
        <p:spPr>
          <a:xfrm>
            <a:off x="1748135" y="3886200"/>
            <a:ext cx="6705600" cy="457200"/>
          </a:xfrm>
        </p:spPr>
        <p:txBody>
          <a:bodyPr lIns="0" tIns="0" rIns="0" bIns="0">
            <a:noAutofit/>
          </a:bodyPr>
          <a:lstStyle>
            <a:lvl1pPr algn="l">
              <a:defRPr sz="2800" b="1">
                <a:solidFill>
                  <a:srgbClr val="FFFFFF"/>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1748136" y="4366051"/>
            <a:ext cx="3535680" cy="365760"/>
          </a:xfrm>
        </p:spPr>
        <p:txBody>
          <a:bodyPr lIns="0" tIns="0" rIns="0" bIns="0" anchor="ctr" anchorCtr="0">
            <a:noAutofit/>
          </a:bodyPr>
          <a:lstStyle>
            <a:lvl1pPr marL="0" indent="0">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59486690"/>
      </p:ext>
    </p:extLst>
  </p:cSld>
  <p:clrMapOvr>
    <a:masterClrMapping/>
  </p:clrMapOvr>
  <p:transitio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SaaS">
    <p:spTree>
      <p:nvGrpSpPr>
        <p:cNvPr id="1" name=""/>
        <p:cNvGrpSpPr/>
        <p:nvPr/>
      </p:nvGrpSpPr>
      <p:grpSpPr>
        <a:xfrm>
          <a:off x="0" y="0"/>
          <a:ext cx="0" cy="0"/>
          <a:chOff x="0" y="0"/>
          <a:chExt cx="0" cy="0"/>
        </a:xfrm>
      </p:grpSpPr>
      <p:sp>
        <p:nvSpPr>
          <p:cNvPr id="6" name="Rectangle 5"/>
          <p:cNvSpPr/>
          <p:nvPr userDrawn="1"/>
        </p:nvSpPr>
        <p:spPr>
          <a:xfrm>
            <a:off x="0" y="0"/>
            <a:ext cx="36576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grpSp>
        <p:nvGrpSpPr>
          <p:cNvPr id="7" name="Group 6"/>
          <p:cNvGrpSpPr/>
          <p:nvPr userDrawn="1"/>
        </p:nvGrpSpPr>
        <p:grpSpPr>
          <a:xfrm>
            <a:off x="480938" y="840322"/>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grpSp>
      <p:pic>
        <p:nvPicPr>
          <p:cNvPr id="10" name="Picture 10"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2316480" cy="15544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6583680" y="840321"/>
            <a:ext cx="5120640" cy="1554480"/>
          </a:xfrm>
        </p:spPr>
        <p:txBody>
          <a:bodyPr lIns="0" tIns="0" rIns="0" bIns="0" anchor="t" anchorCtr="0">
            <a:noAutofit/>
          </a:bodyPr>
          <a:lstStyle>
            <a:lvl1pPr marL="171446" indent="-171446">
              <a:spcBef>
                <a:spcPts val="300"/>
              </a:spcBef>
              <a:buClr>
                <a:schemeClr val="accent1"/>
              </a:buClr>
              <a:buFont typeface="Arial" panose="020B0604020202020204" pitchFamily="34" charset="0"/>
              <a:buChar char="–"/>
              <a:defRPr sz="18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5852163" y="5561096"/>
            <a:ext cx="5746975" cy="640080"/>
          </a:xfrm>
        </p:spPr>
        <p:txBody>
          <a:bodyPr lIns="0" tIns="0" rIns="0" bIns="0" anchor="ctr" anchorCtr="0">
            <a:noAutofit/>
          </a:bodyPr>
          <a:lstStyle>
            <a:lvl1pPr marL="0" indent="0">
              <a:spcBef>
                <a:spcPts val="300"/>
              </a:spcBef>
              <a:buClr>
                <a:schemeClr val="accent2"/>
              </a:buClr>
              <a:buFont typeface="Arial" panose="020B0604020202020204" pitchFamily="34" charset="0"/>
              <a:buNone/>
              <a:defRPr sz="18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86736168"/>
      </p:ext>
    </p:extLst>
  </p:cSld>
  <p:clrMapOvr>
    <a:masterClrMapping/>
  </p:clrMapOvr>
  <p:transitio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sp>
        <p:nvSpPr>
          <p:cNvPr id="5" name="Rectangle 4"/>
          <p:cNvSpPr/>
          <p:nvPr userDrawn="1"/>
        </p:nvSpPr>
        <p:spPr>
          <a:xfrm>
            <a:off x="8534400" y="0"/>
            <a:ext cx="36576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4553" y="1433513"/>
            <a:ext cx="3890433"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48135" y="3886200"/>
            <a:ext cx="6705600" cy="457200"/>
          </a:xfrm>
        </p:spPr>
        <p:txBody>
          <a:bodyPr lIns="0" tIns="0" rIns="0" bIns="0">
            <a:noAutofit/>
          </a:bodyPr>
          <a:lstStyle>
            <a:lvl1pPr algn="l">
              <a:defRPr sz="2800" b="1">
                <a:solidFill>
                  <a:srgbClr val="FFFFFF"/>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1748136" y="4366051"/>
            <a:ext cx="3535680" cy="365760"/>
          </a:xfrm>
        </p:spPr>
        <p:txBody>
          <a:bodyPr lIns="0" tIns="0" rIns="0" bIns="0" anchor="ctr" anchorCtr="0">
            <a:noAutofit/>
          </a:bodyPr>
          <a:lstStyle>
            <a:lvl1pPr marL="0" indent="0">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4535401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6" name="Text Placeholder 6"/>
          <p:cNvSpPr>
            <a:spLocks noGrp="1"/>
          </p:cNvSpPr>
          <p:nvPr>
            <p:ph type="body" sz="quarter" idx="16"/>
          </p:nvPr>
        </p:nvSpPr>
        <p:spPr>
          <a:xfrm>
            <a:off x="987369" y="1037271"/>
            <a:ext cx="9265920" cy="3566160"/>
          </a:xfrm>
        </p:spPr>
        <p:txBody>
          <a:bodyPr lIns="0" tIns="0" rIns="0" bIns="0" anchor="t" anchorCtr="0">
            <a:noAutofit/>
          </a:bodyPr>
          <a:lstStyle>
            <a:lvl1pPr marL="0" indent="0">
              <a:spcBef>
                <a:spcPts val="300"/>
              </a:spcBef>
              <a:buClr>
                <a:schemeClr val="accent1"/>
              </a:buClr>
              <a:buFont typeface="Arial" panose="020B0604020202020204" pitchFamily="34" charset="0"/>
              <a:buNone/>
              <a:defRPr sz="48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39763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480938" y="268818"/>
            <a:ext cx="675615" cy="172508"/>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grpSp>
      <p:pic>
        <p:nvPicPr>
          <p:cNvPr id="6" name="Picture 9"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594567"/>
            <a:ext cx="10363200" cy="731520"/>
          </a:xfrm>
        </p:spPr>
        <p:txBody>
          <a:bodyPr lIns="0" tIns="0" rIns="0" bIns="0" anchor="t" anchorCtr="0">
            <a:noAutofit/>
          </a:bodyPr>
          <a:lstStyle>
            <a:lvl1pPr marL="0" indent="0">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2810616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IP">
    <p:spTree>
      <p:nvGrpSpPr>
        <p:cNvPr id="1" name=""/>
        <p:cNvGrpSpPr/>
        <p:nvPr/>
      </p:nvGrpSpPr>
      <p:grpSpPr>
        <a:xfrm>
          <a:off x="0" y="0"/>
          <a:ext cx="0" cy="0"/>
          <a:chOff x="0" y="0"/>
          <a:chExt cx="0" cy="0"/>
        </a:xfrm>
      </p:grpSpPr>
      <p:sp>
        <p:nvSpPr>
          <p:cNvPr id="10" name="Rectangle 9"/>
          <p:cNvSpPr/>
          <p:nvPr userDrawn="1"/>
        </p:nvSpPr>
        <p:spPr>
          <a:xfrm>
            <a:off x="0" y="0"/>
            <a:ext cx="36576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grpSp>
        <p:nvGrpSpPr>
          <p:cNvPr id="11" name="Group 10"/>
          <p:cNvGrpSpPr/>
          <p:nvPr userDrawn="1"/>
        </p:nvGrpSpPr>
        <p:grpSpPr>
          <a:xfrm>
            <a:off x="480938" y="840322"/>
            <a:ext cx="675615" cy="172508"/>
            <a:chOff x="360699" y="268817"/>
            <a:chExt cx="506711" cy="172508"/>
          </a:xfrm>
          <a:solidFill>
            <a:schemeClr val="bg1"/>
          </a:solidFill>
        </p:grpSpPr>
        <p:sp>
          <p:nvSpPr>
            <p:cNvPr id="12" name="Rectangle 11"/>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b="1">
                <a:solidFill>
                  <a:prstClr val="white"/>
                </a:solidFill>
              </a:endParaRPr>
            </a:p>
          </p:txBody>
        </p:sp>
        <p:sp>
          <p:nvSpPr>
            <p:cNvPr id="21" name="Rectangle 20"/>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b="1">
                <a:solidFill>
                  <a:prstClr val="white"/>
                </a:solidFill>
              </a:endParaRPr>
            </a:p>
          </p:txBody>
        </p:sp>
      </p:grpSp>
      <p:pic>
        <p:nvPicPr>
          <p:cNvPr id="22" name="Picture 10"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2316480" cy="15544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6576932" y="840321"/>
            <a:ext cx="5120640" cy="1554480"/>
          </a:xfrm>
        </p:spPr>
        <p:txBody>
          <a:bodyPr lIns="0" tIns="0" rIns="0" bIns="0" anchor="t" anchorCtr="0">
            <a:noAutofit/>
          </a:bodyPr>
          <a:lstStyle>
            <a:lvl1pPr marL="171446" indent="-171446">
              <a:spcBef>
                <a:spcPts val="300"/>
              </a:spcBef>
              <a:buClr>
                <a:schemeClr val="accent1"/>
              </a:buClr>
              <a:buFont typeface="Arial" panose="020B0604020202020204" pitchFamily="34" charset="0"/>
              <a:buChar char="–"/>
              <a:defRPr sz="16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4144433" y="4524776"/>
            <a:ext cx="7553139" cy="640080"/>
          </a:xfrm>
        </p:spPr>
        <p:txBody>
          <a:bodyPr lIns="0" tIns="0" rIns="0" bIns="0" anchor="b" anchorCtr="0">
            <a:noAutofit/>
          </a:bodyPr>
          <a:lstStyle>
            <a:lvl1pPr marL="0" indent="0">
              <a:spcBef>
                <a:spcPts val="300"/>
              </a:spcBef>
              <a:buClr>
                <a:schemeClr val="accent2"/>
              </a:buClr>
              <a:buFont typeface="Arial" panose="020B0604020202020204" pitchFamily="34" charset="0"/>
              <a:buNone/>
              <a:defRPr sz="16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6"/>
          <p:cNvSpPr>
            <a:spLocks noGrp="1"/>
          </p:cNvSpPr>
          <p:nvPr>
            <p:ph type="body" sz="quarter" idx="18"/>
          </p:nvPr>
        </p:nvSpPr>
        <p:spPr>
          <a:xfrm>
            <a:off x="4138532" y="2788920"/>
            <a:ext cx="7559040" cy="548640"/>
          </a:xfrm>
          <a:solidFill>
            <a:schemeClr val="accent1"/>
          </a:solidFill>
        </p:spPr>
        <p:txBody>
          <a:bodyPr tIns="91440" bIns="91440" anchor="ctr" anchorCtr="0">
            <a:noAutofit/>
          </a:bodyPr>
          <a:lstStyle>
            <a:lvl1pPr marL="0" indent="0">
              <a:spcBef>
                <a:spcPts val="0"/>
              </a:spcBef>
              <a:buNone/>
              <a:defRPr sz="18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 Placeholder 6"/>
          <p:cNvSpPr>
            <a:spLocks noGrp="1"/>
          </p:cNvSpPr>
          <p:nvPr>
            <p:ph type="body" sz="quarter" idx="19"/>
          </p:nvPr>
        </p:nvSpPr>
        <p:spPr>
          <a:xfrm>
            <a:off x="6278880" y="5257800"/>
            <a:ext cx="2560320" cy="1280160"/>
          </a:xfrm>
        </p:spPr>
        <p:txBody>
          <a:bodyPr lIns="0" tIns="0" rIns="0" bIns="0" anchor="t" anchorCtr="0">
            <a:noAutofit/>
          </a:bodyPr>
          <a:lstStyle>
            <a:lvl1pPr marL="171446" indent="-171446">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6"/>
          <p:cNvSpPr>
            <a:spLocks noGrp="1"/>
          </p:cNvSpPr>
          <p:nvPr>
            <p:ph type="body" sz="quarter" idx="20"/>
          </p:nvPr>
        </p:nvSpPr>
        <p:spPr>
          <a:xfrm>
            <a:off x="8961126" y="5255556"/>
            <a:ext cx="2736452" cy="1280160"/>
          </a:xfrm>
        </p:spPr>
        <p:txBody>
          <a:bodyPr lIns="0" tIns="0" rIns="0" bIns="0" anchor="t" anchorCtr="0">
            <a:noAutofit/>
          </a:bodyPr>
          <a:lstStyle>
            <a:lvl1pPr marL="171446" indent="-171446">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0" name="Text Placeholder 6"/>
          <p:cNvSpPr>
            <a:spLocks noGrp="1"/>
          </p:cNvSpPr>
          <p:nvPr>
            <p:ph type="body" sz="quarter" idx="21"/>
          </p:nvPr>
        </p:nvSpPr>
        <p:spPr>
          <a:xfrm>
            <a:off x="4137261" y="5257800"/>
            <a:ext cx="2072640" cy="1280160"/>
          </a:xfrm>
        </p:spPr>
        <p:txBody>
          <a:bodyPr lIns="0" tIns="0" rIns="0" bIns="0" anchor="t" anchorCtr="0">
            <a:noAutofit/>
          </a:bodyPr>
          <a:lstStyle>
            <a:lvl1pPr marL="171446" indent="-171446">
              <a:spcBef>
                <a:spcPts val="0"/>
              </a:spcBef>
              <a:buClr>
                <a:schemeClr val="accent4"/>
              </a:buClr>
              <a:buFont typeface="Arial" panose="020B0604020202020204" pitchFamily="34" charset="0"/>
              <a:buChar char="–"/>
              <a:defRPr sz="1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1198954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IBM Cloud 1">
    <p:spTree>
      <p:nvGrpSpPr>
        <p:cNvPr id="1" name=""/>
        <p:cNvGrpSpPr/>
        <p:nvPr/>
      </p:nvGrpSpPr>
      <p:grpSpPr>
        <a:xfrm>
          <a:off x="0" y="0"/>
          <a:ext cx="0" cy="0"/>
          <a:chOff x="0" y="0"/>
          <a:chExt cx="0" cy="0"/>
        </a:xfrm>
      </p:grpSpPr>
      <p:sp>
        <p:nvSpPr>
          <p:cNvPr id="6" name="Rectangle 5"/>
          <p:cNvSpPr/>
          <p:nvPr userDrawn="1"/>
        </p:nvSpPr>
        <p:spPr>
          <a:xfrm>
            <a:off x="0" y="0"/>
            <a:ext cx="36576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grpSp>
        <p:nvGrpSpPr>
          <p:cNvPr id="7" name="Group 6"/>
          <p:cNvGrpSpPr/>
          <p:nvPr userDrawn="1"/>
        </p:nvGrpSpPr>
        <p:grpSpPr>
          <a:xfrm>
            <a:off x="480938" y="840322"/>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grpSp>
      <p:pic>
        <p:nvPicPr>
          <p:cNvPr id="10" name="Picture 10"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457200" y="1166071"/>
            <a:ext cx="2804160" cy="411480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138532" y="840321"/>
            <a:ext cx="7315200" cy="640080"/>
          </a:xfrm>
        </p:spPr>
        <p:txBody>
          <a:bodyPr lIns="0" tIns="0" rIns="0" bIns="0" anchor="t" anchorCtr="0">
            <a:noAutofit/>
          </a:bodyPr>
          <a:lstStyle>
            <a:lvl1pPr marL="0" indent="0">
              <a:spcBef>
                <a:spcPts val="600"/>
              </a:spcBef>
              <a:buNone/>
              <a:defRPr sz="200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4138532" y="1600200"/>
            <a:ext cx="7315200" cy="1554480"/>
          </a:xfrm>
        </p:spPr>
        <p:txBody>
          <a:bodyPr lIns="0" tIns="0" rIns="0" bIns="0" anchor="t" anchorCtr="0">
            <a:noAutofit/>
          </a:bodyPr>
          <a:lstStyle>
            <a:lvl1pPr marL="0" indent="0">
              <a:spcBef>
                <a:spcPts val="300"/>
              </a:spcBef>
              <a:buClr>
                <a:schemeClr val="accent1"/>
              </a:buClr>
              <a:buFont typeface="Arial" panose="020B0604020202020204" pitchFamily="34" charset="0"/>
              <a:buNone/>
              <a:defRPr sz="18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6"/>
          <p:cNvSpPr>
            <a:spLocks noGrp="1"/>
          </p:cNvSpPr>
          <p:nvPr>
            <p:ph type="body" sz="quarter" idx="17"/>
          </p:nvPr>
        </p:nvSpPr>
        <p:spPr>
          <a:xfrm>
            <a:off x="4138532" y="5420420"/>
            <a:ext cx="3169920" cy="640080"/>
          </a:xfrm>
        </p:spPr>
        <p:txBody>
          <a:bodyPr lIns="0" tIns="0" rIns="0" bIns="0" anchor="t" anchorCtr="0">
            <a:noAutofit/>
          </a:bodyPr>
          <a:lstStyle>
            <a:lvl1pPr marL="0" indent="0">
              <a:spcBef>
                <a:spcPts val="300"/>
              </a:spcBef>
              <a:buClr>
                <a:schemeClr val="accent2"/>
              </a:buClr>
              <a:buFont typeface="Arial" panose="020B0604020202020204" pitchFamily="34" charset="0"/>
              <a:buNone/>
              <a:defRPr sz="1800" b="1">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87312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100" y="1032933"/>
            <a:ext cx="5487829" cy="9144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4" name="Content Placeholder 3"/>
          <p:cNvSpPr>
            <a:spLocks noGrp="1"/>
          </p:cNvSpPr>
          <p:nvPr>
            <p:ph sz="half" idx="2"/>
          </p:nvPr>
        </p:nvSpPr>
        <p:spPr>
          <a:xfrm>
            <a:off x="256100" y="1947333"/>
            <a:ext cx="5487829" cy="36576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129720681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p Chart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sp>
        <p:nvSpPr>
          <p:cNvPr id="6" name="Rectangle 5"/>
          <p:cNvSpPr/>
          <p:nvPr userDrawn="1"/>
        </p:nvSpPr>
        <p:spPr>
          <a:xfrm>
            <a:off x="7315200" y="0"/>
            <a:ext cx="487680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grpSp>
        <p:nvGrpSpPr>
          <p:cNvPr id="7" name="Group 6"/>
          <p:cNvGrpSpPr/>
          <p:nvPr userDrawn="1"/>
        </p:nvGrpSpPr>
        <p:grpSpPr>
          <a:xfrm>
            <a:off x="480938" y="2011681"/>
            <a:ext cx="675615" cy="172508"/>
            <a:chOff x="360699" y="268817"/>
            <a:chExt cx="506711" cy="172508"/>
          </a:xfrm>
          <a:solidFill>
            <a:schemeClr val="bg1"/>
          </a:solidFill>
        </p:grpSpPr>
        <p:sp>
          <p:nvSpPr>
            <p:cNvPr id="8"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9"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grpSp>
      <p:pic>
        <p:nvPicPr>
          <p:cNvPr id="10" name="Picture 11"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userDrawn="1"/>
        </p:nvSpPr>
        <p:spPr>
          <a:xfrm>
            <a:off x="5947833" y="6626584"/>
            <a:ext cx="442384" cy="123111"/>
          </a:xfrm>
          <a:prstGeom prst="rect">
            <a:avLst/>
          </a:prstGeom>
          <a:noFill/>
        </p:spPr>
        <p:txBody>
          <a:bodyPr lIns="0" tIns="0" rIns="0" bIns="0" anchor="ctr">
            <a:spAutoFit/>
          </a:bodyPr>
          <a:lstStyle/>
          <a:p>
            <a:pPr eaLnBrk="1" fontAlgn="auto" hangingPunct="1">
              <a:spcBef>
                <a:spcPts val="0"/>
              </a:spcBef>
              <a:spcAft>
                <a:spcPts val="0"/>
              </a:spcAft>
              <a:defRPr/>
            </a:pPr>
            <a:fld id="{D518ECC5-547C-4084-BEC7-39AC387E6514}" type="slidenum">
              <a:rPr lang="en-US" sz="800" kern="0" spc="-31">
                <a:solidFill>
                  <a:prstClr val="black"/>
                </a:solidFill>
                <a:latin typeface="Arial"/>
                <a:cs typeface="Arial"/>
              </a:rPr>
              <a:pPr eaLnBrk="1" fontAlgn="auto" hangingPunct="1">
                <a:spcBef>
                  <a:spcPts val="0"/>
                </a:spcBef>
                <a:spcAft>
                  <a:spcPts val="0"/>
                </a:spcAft>
                <a:defRPr/>
              </a:pPr>
              <a:t>‹#›</a:t>
            </a:fld>
            <a:endParaRPr lang="en-US" sz="800" kern="0" spc="-31" dirty="0">
              <a:solidFill>
                <a:prstClr val="black"/>
              </a:solidFill>
              <a:latin typeface="Arial"/>
              <a:cs typeface="Arial"/>
            </a:endParaRPr>
          </a:p>
        </p:txBody>
      </p:sp>
      <p:sp>
        <p:nvSpPr>
          <p:cNvPr id="12" name="TextBox 11"/>
          <p:cNvSpPr txBox="1"/>
          <p:nvPr userDrawn="1"/>
        </p:nvSpPr>
        <p:spPr>
          <a:xfrm>
            <a:off x="10526186" y="6626584"/>
            <a:ext cx="1096433" cy="123111"/>
          </a:xfrm>
          <a:prstGeom prst="rect">
            <a:avLst/>
          </a:prstGeom>
          <a:noFill/>
        </p:spPr>
        <p:txBody>
          <a:bodyPr lIns="0" tIns="0" rIns="0" bIns="0" anchor="ctr">
            <a:spAutoFit/>
          </a:bodyPr>
          <a:lstStyle/>
          <a:p>
            <a:pPr eaLnBrk="1" fontAlgn="auto" hangingPunct="1">
              <a:spcBef>
                <a:spcPts val="0"/>
              </a:spcBef>
              <a:spcAft>
                <a:spcPts val="0"/>
              </a:spcAft>
              <a:defRPr/>
            </a:pPr>
            <a:r>
              <a:rPr lang="en-US" sz="800" kern="0" spc="-31" dirty="0">
                <a:solidFill>
                  <a:prstClr val="white"/>
                </a:solidFill>
                <a:latin typeface="Arial"/>
                <a:cs typeface="Arial"/>
              </a:rPr>
              <a:t>© IBM Corporation </a:t>
            </a:r>
          </a:p>
        </p:txBody>
      </p:sp>
      <p:sp>
        <p:nvSpPr>
          <p:cNvPr id="17" name="Text Placeholder 6"/>
          <p:cNvSpPr>
            <a:spLocks noGrp="1"/>
          </p:cNvSpPr>
          <p:nvPr>
            <p:ph type="body" sz="quarter" idx="12"/>
          </p:nvPr>
        </p:nvSpPr>
        <p:spPr>
          <a:xfrm>
            <a:off x="457200" y="2377440"/>
            <a:ext cx="5486400" cy="731520"/>
          </a:xfrm>
        </p:spPr>
        <p:txBody>
          <a:bodyPr lIns="0" tIns="0" rIns="0" bIns="0" anchor="t" anchorCtr="0">
            <a:no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8" name="Text Placeholder 6"/>
          <p:cNvSpPr>
            <a:spLocks noGrp="1"/>
          </p:cNvSpPr>
          <p:nvPr>
            <p:ph type="body" sz="quarter" idx="15"/>
          </p:nvPr>
        </p:nvSpPr>
        <p:spPr>
          <a:xfrm>
            <a:off x="457200" y="3200400"/>
            <a:ext cx="5486400" cy="1828800"/>
          </a:xfrm>
        </p:spPr>
        <p:txBody>
          <a:bodyPr lIns="0" tIns="0" rIns="0" bIns="0" anchor="t" anchorCtr="0">
            <a:noAutofit/>
          </a:bodyPr>
          <a:lstStyle>
            <a:lvl1pPr marL="0" indent="0">
              <a:spcBef>
                <a:spcPts val="600"/>
              </a:spcBef>
              <a:buNone/>
              <a:defRPr sz="2000" b="0"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ext Placeholder 6"/>
          <p:cNvSpPr>
            <a:spLocks noGrp="1"/>
          </p:cNvSpPr>
          <p:nvPr>
            <p:ph type="body" sz="quarter" idx="16"/>
          </p:nvPr>
        </p:nvSpPr>
        <p:spPr>
          <a:xfrm>
            <a:off x="7924800" y="4480560"/>
            <a:ext cx="3657600" cy="1828800"/>
          </a:xfrm>
        </p:spPr>
        <p:txBody>
          <a:bodyPr lIns="0" tIns="0" rIns="0" bIns="0" anchor="t" anchorCtr="0">
            <a:noAutofit/>
          </a:bodyPr>
          <a:lstStyle>
            <a:lvl1pPr marL="0" indent="0" algn="ctr">
              <a:spcBef>
                <a:spcPts val="300"/>
              </a:spcBef>
              <a:buClr>
                <a:schemeClr val="accent1"/>
              </a:buClr>
              <a:buFont typeface="Arial" panose="020B0604020202020204" pitchFamily="34" charset="0"/>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011436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1_Hybrid Cloud 3">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sp>
        <p:nvSpPr>
          <p:cNvPr id="4" name="Rectangle 3"/>
          <p:cNvSpPr/>
          <p:nvPr userDrawn="1"/>
        </p:nvSpPr>
        <p:spPr>
          <a:xfrm>
            <a:off x="0" y="0"/>
            <a:ext cx="3657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1800">
              <a:solidFill>
                <a:prstClr val="white"/>
              </a:solidFill>
            </a:endParaRPr>
          </a:p>
        </p:txBody>
      </p:sp>
      <p:grpSp>
        <p:nvGrpSpPr>
          <p:cNvPr id="5" name="Group 4"/>
          <p:cNvGrpSpPr/>
          <p:nvPr userDrawn="1"/>
        </p:nvGrpSpPr>
        <p:grpSpPr>
          <a:xfrm>
            <a:off x="480938" y="268818"/>
            <a:ext cx="675615" cy="172508"/>
            <a:chOff x="360699" y="268817"/>
            <a:chExt cx="506711" cy="172508"/>
          </a:xfrm>
          <a:solidFill>
            <a:schemeClr val="bg1"/>
          </a:solidFill>
        </p:grpSpPr>
        <p:sp>
          <p:nvSpPr>
            <p:cNvPr id="6"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7"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grpSp>
      <p:sp>
        <p:nvSpPr>
          <p:cNvPr id="8" name="TextBox 7"/>
          <p:cNvSpPr txBox="1"/>
          <p:nvPr userDrawn="1"/>
        </p:nvSpPr>
        <p:spPr>
          <a:xfrm>
            <a:off x="10526186" y="6626584"/>
            <a:ext cx="1096433" cy="123111"/>
          </a:xfrm>
          <a:prstGeom prst="rect">
            <a:avLst/>
          </a:prstGeom>
          <a:noFill/>
        </p:spPr>
        <p:txBody>
          <a:bodyPr lIns="0" tIns="0" rIns="0" bIns="0" anchor="ctr">
            <a:spAutoFit/>
          </a:bodyPr>
          <a:lstStyle/>
          <a:p>
            <a:pPr eaLnBrk="1" fontAlgn="auto" hangingPunct="1">
              <a:spcBef>
                <a:spcPts val="0"/>
              </a:spcBef>
              <a:spcAft>
                <a:spcPts val="0"/>
              </a:spcAft>
              <a:defRPr/>
            </a:pPr>
            <a:r>
              <a:rPr lang="en-US" sz="800" kern="0" spc="-31" dirty="0">
                <a:solidFill>
                  <a:prstClr val="black"/>
                </a:solidFill>
                <a:latin typeface="Arial"/>
                <a:cs typeface="Arial"/>
              </a:rPr>
              <a:t>© IBM Corporation </a:t>
            </a:r>
          </a:p>
        </p:txBody>
      </p:sp>
      <p:pic>
        <p:nvPicPr>
          <p:cNvPr id="9" name="Picture 12"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315386" y="6205540"/>
            <a:ext cx="79798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5947833" y="6626584"/>
            <a:ext cx="442384" cy="123111"/>
          </a:xfrm>
          <a:prstGeom prst="rect">
            <a:avLst/>
          </a:prstGeom>
          <a:noFill/>
        </p:spPr>
        <p:txBody>
          <a:bodyPr lIns="0" tIns="0" rIns="0" bIns="0" anchor="ctr">
            <a:spAutoFit/>
          </a:bodyPr>
          <a:lstStyle/>
          <a:p>
            <a:pPr eaLnBrk="1" fontAlgn="auto" hangingPunct="1">
              <a:spcBef>
                <a:spcPts val="0"/>
              </a:spcBef>
              <a:spcAft>
                <a:spcPts val="0"/>
              </a:spcAft>
              <a:defRPr/>
            </a:pPr>
            <a:fld id="{7C869143-0AE7-44B6-B206-7EE4FB200F3D}" type="slidenum">
              <a:rPr lang="en-US" sz="800" kern="0" spc="-31">
                <a:solidFill>
                  <a:prstClr val="white"/>
                </a:solidFill>
                <a:latin typeface="Arial"/>
                <a:cs typeface="Arial"/>
              </a:rPr>
              <a:pPr eaLnBrk="1" fontAlgn="auto" hangingPunct="1">
                <a:spcBef>
                  <a:spcPts val="0"/>
                </a:spcBef>
                <a:spcAft>
                  <a:spcPts val="0"/>
                </a:spcAft>
                <a:defRPr/>
              </a:pPr>
              <a:t>‹#›</a:t>
            </a:fld>
            <a:endParaRPr lang="en-US" sz="800" kern="0" spc="-31" dirty="0">
              <a:solidFill>
                <a:prstClr val="white"/>
              </a:solidFill>
              <a:latin typeface="Arial"/>
              <a:cs typeface="Arial"/>
            </a:endParaRPr>
          </a:p>
        </p:txBody>
      </p:sp>
      <p:sp>
        <p:nvSpPr>
          <p:cNvPr id="17" name="Text Placeholder 6"/>
          <p:cNvSpPr>
            <a:spLocks noGrp="1"/>
          </p:cNvSpPr>
          <p:nvPr>
            <p:ph type="body" sz="quarter" idx="12"/>
          </p:nvPr>
        </p:nvSpPr>
        <p:spPr>
          <a:xfrm>
            <a:off x="457201" y="594574"/>
            <a:ext cx="3200400" cy="683948"/>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4441758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over Option 1">
    <p:spTree>
      <p:nvGrpSpPr>
        <p:cNvPr id="1" name=""/>
        <p:cNvGrpSpPr/>
        <p:nvPr/>
      </p:nvGrpSpPr>
      <p:grpSpPr>
        <a:xfrm>
          <a:off x="0" y="0"/>
          <a:ext cx="0" cy="0"/>
          <a:chOff x="0" y="0"/>
          <a:chExt cx="0" cy="0"/>
        </a:xfrm>
      </p:grpSpPr>
      <p:sp>
        <p:nvSpPr>
          <p:cNvPr id="4" name="object 4"/>
          <p:cNvSpPr>
            <a:spLocks/>
          </p:cNvSpPr>
          <p:nvPr/>
        </p:nvSpPr>
        <p:spPr bwMode="auto">
          <a:xfrm>
            <a:off x="697017" y="929931"/>
            <a:ext cx="23105" cy="74125"/>
          </a:xfrm>
          <a:custGeom>
            <a:avLst/>
            <a:gdLst>
              <a:gd name="T0" fmla="*/ 25874 w 38734"/>
              <a:gd name="T1" fmla="*/ 0 h 121919"/>
              <a:gd name="T2" fmla="*/ 17576 w 38734"/>
              <a:gd name="T3" fmla="*/ 904 h 121919"/>
              <a:gd name="T4" fmla="*/ 8007 w 38734"/>
              <a:gd name="T5" fmla="*/ 3562 h 121919"/>
              <a:gd name="T6" fmla="*/ 431 w 38734"/>
              <a:gd name="T7" fmla="*/ 6821 h 121919"/>
              <a:gd name="T8" fmla="*/ 0 w 38734"/>
              <a:gd name="T9" fmla="*/ 129714 h 121919"/>
              <a:gd name="T10" fmla="*/ 25874 w 38734"/>
              <a:gd name="T11" fmla="*/ 129714 h 121919"/>
              <a:gd name="T12" fmla="*/ 25874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38449" y="0"/>
                </a:moveTo>
                <a:lnTo>
                  <a:pt x="26116" y="856"/>
                </a:lnTo>
                <a:lnTo>
                  <a:pt x="11898" y="3346"/>
                </a:lnTo>
                <a:lnTo>
                  <a:pt x="639" y="6406"/>
                </a:lnTo>
                <a:lnTo>
                  <a:pt x="0" y="121828"/>
                </a:lnTo>
                <a:lnTo>
                  <a:pt x="38449" y="121828"/>
                </a:lnTo>
                <a:lnTo>
                  <a:pt x="38449"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5" name="object 5"/>
          <p:cNvSpPr>
            <a:spLocks/>
          </p:cNvSpPr>
          <p:nvPr/>
        </p:nvSpPr>
        <p:spPr bwMode="auto">
          <a:xfrm>
            <a:off x="564161" y="929931"/>
            <a:ext cx="24068" cy="74125"/>
          </a:xfrm>
          <a:custGeom>
            <a:avLst/>
            <a:gdLst>
              <a:gd name="T0" fmla="*/ 0 w 38734"/>
              <a:gd name="T1" fmla="*/ 0 h 121919"/>
              <a:gd name="T2" fmla="*/ 0 w 38734"/>
              <a:gd name="T3" fmla="*/ 129233 h 121919"/>
              <a:gd name="T4" fmla="*/ 68921 w 38734"/>
              <a:gd name="T5" fmla="*/ 129233 h 121919"/>
              <a:gd name="T6" fmla="*/ 67972 w 38734"/>
              <a:gd name="T7" fmla="*/ 6543 h 121919"/>
              <a:gd name="T8" fmla="*/ 47341 w 38734"/>
              <a:gd name="T9" fmla="*/ 3460 h 121919"/>
              <a:gd name="T10" fmla="*/ 21327 w 38734"/>
              <a:gd name="T11" fmla="*/ 1013 h 121919"/>
              <a:gd name="T12" fmla="*/ 0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0" y="0"/>
                </a:moveTo>
                <a:lnTo>
                  <a:pt x="0" y="121378"/>
                </a:lnTo>
                <a:lnTo>
                  <a:pt x="38438" y="121378"/>
                </a:lnTo>
                <a:lnTo>
                  <a:pt x="37908" y="6146"/>
                </a:lnTo>
                <a:lnTo>
                  <a:pt x="26402" y="3245"/>
                </a:lnTo>
                <a:lnTo>
                  <a:pt x="11893" y="946"/>
                </a:lnTo>
                <a:lnTo>
                  <a:pt x="0"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6" name="object 6"/>
          <p:cNvSpPr>
            <a:spLocks/>
          </p:cNvSpPr>
          <p:nvPr/>
        </p:nvSpPr>
        <p:spPr bwMode="auto">
          <a:xfrm>
            <a:off x="741302" y="932821"/>
            <a:ext cx="23105" cy="255105"/>
          </a:xfrm>
          <a:custGeom>
            <a:avLst/>
            <a:gdLst>
              <a:gd name="T0" fmla="*/ 0 w 38734"/>
              <a:gd name="T1" fmla="*/ 0 h 421639"/>
              <a:gd name="T2" fmla="*/ 0 w 38734"/>
              <a:gd name="T3" fmla="*/ 399160 h 421639"/>
              <a:gd name="T4" fmla="*/ 25874 w 38734"/>
              <a:gd name="T5" fmla="*/ 399160 h 421639"/>
              <a:gd name="T6" fmla="*/ 25105 w 38734"/>
              <a:gd name="T7" fmla="*/ 11156 h 421639"/>
              <a:gd name="T8" fmla="*/ 17698 w 38734"/>
              <a:gd name="T9" fmla="*/ 6698 h 421639"/>
              <a:gd name="T10" fmla="*/ 7925 w 38734"/>
              <a:gd name="T11" fmla="*/ 2294 h 421639"/>
              <a:gd name="T12" fmla="*/ 0 w 38734"/>
              <a:gd name="T13" fmla="*/ 0 h 421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1639">
                <a:moveTo>
                  <a:pt x="0" y="0"/>
                </a:moveTo>
                <a:lnTo>
                  <a:pt x="0" y="421411"/>
                </a:lnTo>
                <a:lnTo>
                  <a:pt x="38449" y="421411"/>
                </a:lnTo>
                <a:lnTo>
                  <a:pt x="37308" y="11777"/>
                </a:lnTo>
                <a:lnTo>
                  <a:pt x="26298" y="7071"/>
                </a:lnTo>
                <a:lnTo>
                  <a:pt x="11777" y="2414"/>
                </a:lnTo>
                <a:lnTo>
                  <a:pt x="0"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7" name="object 7"/>
          <p:cNvSpPr>
            <a:spLocks/>
          </p:cNvSpPr>
          <p:nvPr/>
        </p:nvSpPr>
        <p:spPr bwMode="auto">
          <a:xfrm>
            <a:off x="520838" y="931857"/>
            <a:ext cx="23105" cy="256068"/>
          </a:xfrm>
          <a:custGeom>
            <a:avLst/>
            <a:gdLst>
              <a:gd name="T0" fmla="*/ 24819 w 38734"/>
              <a:gd name="T1" fmla="*/ 0 h 422275"/>
              <a:gd name="T2" fmla="*/ 16495 w 38734"/>
              <a:gd name="T3" fmla="*/ 3177 h 422275"/>
              <a:gd name="T4" fmla="*/ 6827 w 38734"/>
              <a:gd name="T5" fmla="*/ 7974 h 422275"/>
              <a:gd name="T6" fmla="*/ 0 w 38734"/>
              <a:gd name="T7" fmla="*/ 12264 h 422275"/>
              <a:gd name="T8" fmla="*/ 0 w 38734"/>
              <a:gd name="T9" fmla="*/ 421885 h 422275"/>
              <a:gd name="T10" fmla="*/ 25868 w 38734"/>
              <a:gd name="T11" fmla="*/ 421885 h 422275"/>
              <a:gd name="T12" fmla="*/ 24819 w 38734"/>
              <a:gd name="T13" fmla="*/ 0 h 422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2275">
                <a:moveTo>
                  <a:pt x="36882" y="0"/>
                </a:moveTo>
                <a:lnTo>
                  <a:pt x="24510" y="3177"/>
                </a:lnTo>
                <a:lnTo>
                  <a:pt x="10144" y="7974"/>
                </a:lnTo>
                <a:lnTo>
                  <a:pt x="0" y="12264"/>
                </a:lnTo>
                <a:lnTo>
                  <a:pt x="0" y="421885"/>
                </a:lnTo>
                <a:lnTo>
                  <a:pt x="38438" y="421885"/>
                </a:lnTo>
                <a:lnTo>
                  <a:pt x="36882"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object 8"/>
          <p:cNvSpPr>
            <a:spLocks/>
          </p:cNvSpPr>
          <p:nvPr/>
        </p:nvSpPr>
        <p:spPr bwMode="auto">
          <a:xfrm>
            <a:off x="652731" y="944373"/>
            <a:ext cx="24068" cy="197345"/>
          </a:xfrm>
          <a:custGeom>
            <a:avLst/>
            <a:gdLst>
              <a:gd name="T0" fmla="*/ 68220 w 38734"/>
              <a:gd name="T1" fmla="*/ 0 h 326389"/>
              <a:gd name="T2" fmla="*/ 51637 w 38734"/>
              <a:gd name="T3" fmla="*/ 6566 h 326389"/>
              <a:gd name="T4" fmla="*/ 31793 w 38734"/>
              <a:gd name="T5" fmla="*/ 15077 h 326389"/>
              <a:gd name="T6" fmla="*/ 13106 w 38734"/>
              <a:gd name="T7" fmla="*/ 23962 h 326389"/>
              <a:gd name="T8" fmla="*/ 0 w 38734"/>
              <a:gd name="T9" fmla="*/ 31649 h 326389"/>
              <a:gd name="T10" fmla="*/ 0 w 38734"/>
              <a:gd name="T11" fmla="*/ 304193 h 326389"/>
              <a:gd name="T12" fmla="*/ 68921 w 38734"/>
              <a:gd name="T13" fmla="*/ 304193 h 326389"/>
              <a:gd name="T14" fmla="*/ 68220 w 38734"/>
              <a:gd name="T15" fmla="*/ 0 h 3263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6389">
                <a:moveTo>
                  <a:pt x="38047" y="0"/>
                </a:moveTo>
                <a:lnTo>
                  <a:pt x="28796" y="7041"/>
                </a:lnTo>
                <a:lnTo>
                  <a:pt x="17731" y="16171"/>
                </a:lnTo>
                <a:lnTo>
                  <a:pt x="7311" y="25703"/>
                </a:lnTo>
                <a:lnTo>
                  <a:pt x="0" y="33947"/>
                </a:lnTo>
                <a:lnTo>
                  <a:pt x="0" y="326284"/>
                </a:lnTo>
                <a:lnTo>
                  <a:pt x="38438" y="326284"/>
                </a:lnTo>
                <a:lnTo>
                  <a:pt x="38047"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object 9"/>
          <p:cNvSpPr>
            <a:spLocks/>
          </p:cNvSpPr>
          <p:nvPr/>
        </p:nvSpPr>
        <p:spPr bwMode="auto">
          <a:xfrm>
            <a:off x="608446" y="944373"/>
            <a:ext cx="24068" cy="198308"/>
          </a:xfrm>
          <a:custGeom>
            <a:avLst/>
            <a:gdLst>
              <a:gd name="T0" fmla="*/ 613 w 38734"/>
              <a:gd name="T1" fmla="*/ 0 h 327025"/>
              <a:gd name="T2" fmla="*/ 0 w 38734"/>
              <a:gd name="T3" fmla="*/ 326622 h 327025"/>
              <a:gd name="T4" fmla="*/ 68943 w 38734"/>
              <a:gd name="T5" fmla="*/ 326622 h 327025"/>
              <a:gd name="T6" fmla="*/ 68943 w 38734"/>
              <a:gd name="T7" fmla="*/ 33846 h 327025"/>
              <a:gd name="T8" fmla="*/ 55795 w 38734"/>
              <a:gd name="T9" fmla="*/ 25605 h 327025"/>
              <a:gd name="T10" fmla="*/ 37068 w 38734"/>
              <a:gd name="T11" fmla="*/ 16106 h 327025"/>
              <a:gd name="T12" fmla="*/ 17194 w 38734"/>
              <a:gd name="T13" fmla="*/ 7015 h 327025"/>
              <a:gd name="T14" fmla="*/ 613 w 38734"/>
              <a:gd name="T15" fmla="*/ 0 h 327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7025">
                <a:moveTo>
                  <a:pt x="342" y="0"/>
                </a:moveTo>
                <a:lnTo>
                  <a:pt x="0" y="326622"/>
                </a:lnTo>
                <a:lnTo>
                  <a:pt x="38449" y="326622"/>
                </a:lnTo>
                <a:lnTo>
                  <a:pt x="38449" y="33846"/>
                </a:lnTo>
                <a:lnTo>
                  <a:pt x="31116" y="25605"/>
                </a:lnTo>
                <a:lnTo>
                  <a:pt x="20672" y="16106"/>
                </a:lnTo>
                <a:lnTo>
                  <a:pt x="9590" y="7015"/>
                </a:lnTo>
                <a:lnTo>
                  <a:pt x="342"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0" name="object 10"/>
          <p:cNvSpPr>
            <a:spLocks/>
          </p:cNvSpPr>
          <p:nvPr/>
        </p:nvSpPr>
        <p:spPr bwMode="auto">
          <a:xfrm>
            <a:off x="785588" y="956886"/>
            <a:ext cx="23105" cy="232001"/>
          </a:xfrm>
          <a:custGeom>
            <a:avLst/>
            <a:gdLst>
              <a:gd name="T0" fmla="*/ 0 w 38734"/>
              <a:gd name="T1" fmla="*/ 0 h 381635"/>
              <a:gd name="T2" fmla="*/ 0 w 38734"/>
              <a:gd name="T3" fmla="*/ 404529 h 381635"/>
              <a:gd name="T4" fmla="*/ 25880 w 38734"/>
              <a:gd name="T5" fmla="*/ 404529 h 381635"/>
              <a:gd name="T6" fmla="*/ 25880 w 38734"/>
              <a:gd name="T7" fmla="*/ 163089 h 381635"/>
              <a:gd name="T8" fmla="*/ 25800 w 38734"/>
              <a:gd name="T9" fmla="*/ 112674 h 381635"/>
              <a:gd name="T10" fmla="*/ 22754 w 38734"/>
              <a:gd name="T11" fmla="*/ 69038 h 381635"/>
              <a:gd name="T12" fmla="*/ 10432 w 38734"/>
              <a:gd name="T13" fmla="*/ 22077 h 381635"/>
              <a:gd name="T14" fmla="*/ 0 w 38734"/>
              <a:gd name="T15" fmla="*/ 0 h 381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81635">
                <a:moveTo>
                  <a:pt x="0" y="0"/>
                </a:moveTo>
                <a:lnTo>
                  <a:pt x="0" y="381025"/>
                </a:lnTo>
                <a:lnTo>
                  <a:pt x="38459" y="381025"/>
                </a:lnTo>
                <a:lnTo>
                  <a:pt x="38459" y="153618"/>
                </a:lnTo>
                <a:lnTo>
                  <a:pt x="38336" y="106128"/>
                </a:lnTo>
                <a:lnTo>
                  <a:pt x="33811" y="65027"/>
                </a:lnTo>
                <a:lnTo>
                  <a:pt x="15501" y="20794"/>
                </a:lnTo>
                <a:lnTo>
                  <a:pt x="0"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1" name="object 11"/>
          <p:cNvSpPr>
            <a:spLocks/>
          </p:cNvSpPr>
          <p:nvPr/>
        </p:nvSpPr>
        <p:spPr bwMode="auto">
          <a:xfrm>
            <a:off x="476552" y="956886"/>
            <a:ext cx="23105" cy="232001"/>
          </a:xfrm>
          <a:custGeom>
            <a:avLst/>
            <a:gdLst>
              <a:gd name="T0" fmla="*/ 25874 w 38734"/>
              <a:gd name="T1" fmla="*/ 0 h 381635"/>
              <a:gd name="T2" fmla="*/ 7968 w 38734"/>
              <a:gd name="T3" fmla="*/ 44587 h 381635"/>
              <a:gd name="T4" fmla="*/ 588 w 38734"/>
              <a:gd name="T5" fmla="*/ 96954 h 381635"/>
              <a:gd name="T6" fmla="*/ 0 w 38734"/>
              <a:gd name="T7" fmla="*/ 163067 h 381635"/>
              <a:gd name="T8" fmla="*/ 0 w 38734"/>
              <a:gd name="T9" fmla="*/ 404529 h 381635"/>
              <a:gd name="T10" fmla="*/ 25874 w 38734"/>
              <a:gd name="T11" fmla="*/ 404529 h 381635"/>
              <a:gd name="T12" fmla="*/ 25874 w 38734"/>
              <a:gd name="T13" fmla="*/ 0 h 3816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381635">
                <a:moveTo>
                  <a:pt x="38449" y="0"/>
                </a:moveTo>
                <a:lnTo>
                  <a:pt x="11841" y="41996"/>
                </a:lnTo>
                <a:lnTo>
                  <a:pt x="874" y="91320"/>
                </a:lnTo>
                <a:lnTo>
                  <a:pt x="0" y="153597"/>
                </a:lnTo>
                <a:lnTo>
                  <a:pt x="0" y="381025"/>
                </a:lnTo>
                <a:lnTo>
                  <a:pt x="38449" y="381025"/>
                </a:lnTo>
                <a:lnTo>
                  <a:pt x="38449"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2" name="object 12"/>
          <p:cNvSpPr>
            <a:spLocks/>
          </p:cNvSpPr>
          <p:nvPr/>
        </p:nvSpPr>
        <p:spPr bwMode="auto">
          <a:xfrm>
            <a:off x="708568" y="1073368"/>
            <a:ext cx="0" cy="69312"/>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49">
            <a:solidFill>
              <a:srgbClr val="00B2E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3" name="object 13"/>
          <p:cNvSpPr>
            <a:spLocks/>
          </p:cNvSpPr>
          <p:nvPr/>
        </p:nvSpPr>
        <p:spPr bwMode="auto">
          <a:xfrm>
            <a:off x="576675" y="1073368"/>
            <a:ext cx="0" cy="69312"/>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38">
            <a:solidFill>
              <a:srgbClr val="00B2E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4" name="object 14"/>
          <p:cNvSpPr>
            <a:spLocks/>
          </p:cNvSpPr>
          <p:nvPr/>
        </p:nvSpPr>
        <p:spPr bwMode="auto">
          <a:xfrm>
            <a:off x="488104" y="1211029"/>
            <a:ext cx="0" cy="161727"/>
          </a:xfrm>
          <a:custGeom>
            <a:avLst/>
            <a:gdLst>
              <a:gd name="T0" fmla="*/ 0 h 266064"/>
              <a:gd name="T1" fmla="*/ 281612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5" name="object 15"/>
          <p:cNvSpPr>
            <a:spLocks/>
          </p:cNvSpPr>
          <p:nvPr/>
        </p:nvSpPr>
        <p:spPr bwMode="auto">
          <a:xfrm>
            <a:off x="532389" y="1211029"/>
            <a:ext cx="0" cy="161727"/>
          </a:xfrm>
          <a:custGeom>
            <a:avLst/>
            <a:gdLst>
              <a:gd name="T0" fmla="*/ 0 h 266064"/>
              <a:gd name="T1" fmla="*/ 281612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6" name="object 16"/>
          <p:cNvSpPr>
            <a:spLocks/>
          </p:cNvSpPr>
          <p:nvPr/>
        </p:nvSpPr>
        <p:spPr bwMode="auto">
          <a:xfrm>
            <a:off x="752855" y="1211029"/>
            <a:ext cx="0" cy="161727"/>
          </a:xfrm>
          <a:custGeom>
            <a:avLst/>
            <a:gdLst>
              <a:gd name="T0" fmla="*/ 0 h 266064"/>
              <a:gd name="T1" fmla="*/ 281612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7" name="object 17"/>
          <p:cNvSpPr>
            <a:spLocks/>
          </p:cNvSpPr>
          <p:nvPr/>
        </p:nvSpPr>
        <p:spPr bwMode="auto">
          <a:xfrm>
            <a:off x="708568"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8" name="object 18"/>
          <p:cNvSpPr>
            <a:spLocks/>
          </p:cNvSpPr>
          <p:nvPr/>
        </p:nvSpPr>
        <p:spPr bwMode="auto">
          <a:xfrm>
            <a:off x="664283"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object 19"/>
          <p:cNvSpPr>
            <a:spLocks/>
          </p:cNvSpPr>
          <p:nvPr/>
        </p:nvSpPr>
        <p:spPr bwMode="auto">
          <a:xfrm>
            <a:off x="619997"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object 20"/>
          <p:cNvSpPr>
            <a:spLocks/>
          </p:cNvSpPr>
          <p:nvPr/>
        </p:nvSpPr>
        <p:spPr bwMode="auto">
          <a:xfrm>
            <a:off x="576675"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1" name="object 21"/>
          <p:cNvSpPr>
            <a:spLocks/>
          </p:cNvSpPr>
          <p:nvPr/>
        </p:nvSpPr>
        <p:spPr bwMode="auto">
          <a:xfrm>
            <a:off x="797140" y="1211029"/>
            <a:ext cx="0" cy="161727"/>
          </a:xfrm>
          <a:custGeom>
            <a:avLst/>
            <a:gdLst>
              <a:gd name="T0" fmla="*/ 0 h 266064"/>
              <a:gd name="T1" fmla="*/ 281612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2" name="object 22"/>
          <p:cNvSpPr>
            <a:spLocks/>
          </p:cNvSpPr>
          <p:nvPr/>
        </p:nvSpPr>
        <p:spPr bwMode="auto">
          <a:xfrm>
            <a:off x="697017" y="687340"/>
            <a:ext cx="23105" cy="80864"/>
          </a:xfrm>
          <a:custGeom>
            <a:avLst/>
            <a:gdLst>
              <a:gd name="T0" fmla="*/ 0 w 38734"/>
              <a:gd name="T1" fmla="*/ 0 h 132715"/>
              <a:gd name="T2" fmla="*/ 0 w 38734"/>
              <a:gd name="T3" fmla="*/ 148229 h 132715"/>
              <a:gd name="T4" fmla="*/ 25874 w 38734"/>
              <a:gd name="T5" fmla="*/ 133232 h 132715"/>
              <a:gd name="T6" fmla="*/ 25874 w 38734"/>
              <a:gd name="T7" fmla="*/ 14993 h 132715"/>
              <a:gd name="T8" fmla="*/ 0 w 38734"/>
              <a:gd name="T9" fmla="*/ 0 h 132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32715">
                <a:moveTo>
                  <a:pt x="0" y="0"/>
                </a:moveTo>
                <a:lnTo>
                  <a:pt x="0" y="132184"/>
                </a:lnTo>
                <a:lnTo>
                  <a:pt x="38449" y="118813"/>
                </a:lnTo>
                <a:lnTo>
                  <a:pt x="38449" y="13371"/>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3" name="object 23"/>
          <p:cNvSpPr>
            <a:spLocks/>
          </p:cNvSpPr>
          <p:nvPr/>
        </p:nvSpPr>
        <p:spPr bwMode="auto">
          <a:xfrm>
            <a:off x="652731" y="671937"/>
            <a:ext cx="24068" cy="110707"/>
          </a:xfrm>
          <a:custGeom>
            <a:avLst/>
            <a:gdLst>
              <a:gd name="T0" fmla="*/ 0 w 38734"/>
              <a:gd name="T1" fmla="*/ 0 h 182880"/>
              <a:gd name="T2" fmla="*/ 0 w 38734"/>
              <a:gd name="T3" fmla="*/ 175426 h 182880"/>
              <a:gd name="T4" fmla="*/ 68943 w 38734"/>
              <a:gd name="T5" fmla="*/ 162601 h 182880"/>
              <a:gd name="T6" fmla="*/ 68943 w 38734"/>
              <a:gd name="T7" fmla="*/ 12826 h 182880"/>
              <a:gd name="T8" fmla="*/ 0 w 38734"/>
              <a:gd name="T9" fmla="*/ 0 h 1828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82880">
                <a:moveTo>
                  <a:pt x="0" y="0"/>
                </a:moveTo>
                <a:lnTo>
                  <a:pt x="0" y="182884"/>
                </a:lnTo>
                <a:lnTo>
                  <a:pt x="38449" y="169513"/>
                </a:lnTo>
                <a:lnTo>
                  <a:pt x="38449" y="13371"/>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4" name="object 24"/>
          <p:cNvSpPr>
            <a:spLocks/>
          </p:cNvSpPr>
          <p:nvPr/>
        </p:nvSpPr>
        <p:spPr bwMode="auto">
          <a:xfrm>
            <a:off x="785588" y="718145"/>
            <a:ext cx="23105" cy="18291"/>
          </a:xfrm>
          <a:custGeom>
            <a:avLst/>
            <a:gdLst>
              <a:gd name="T0" fmla="*/ 0 w 38734"/>
              <a:gd name="T1" fmla="*/ 0 h 31115"/>
              <a:gd name="T2" fmla="*/ 0 w 38734"/>
              <a:gd name="T3" fmla="*/ 14592 h 31115"/>
              <a:gd name="T4" fmla="*/ 25874 w 38734"/>
              <a:gd name="T5" fmla="*/ 8244 h 31115"/>
              <a:gd name="T6" fmla="*/ 25874 w 38734"/>
              <a:gd name="T7" fmla="*/ 6353 h 31115"/>
              <a:gd name="T8" fmla="*/ 0 w 38734"/>
              <a:gd name="T9" fmla="*/ 0 h 31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31115">
                <a:moveTo>
                  <a:pt x="0" y="0"/>
                </a:moveTo>
                <a:lnTo>
                  <a:pt x="0" y="30763"/>
                </a:lnTo>
                <a:lnTo>
                  <a:pt x="38449" y="17381"/>
                </a:lnTo>
                <a:lnTo>
                  <a:pt x="38449" y="13392"/>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5" name="object 25"/>
          <p:cNvSpPr>
            <a:spLocks/>
          </p:cNvSpPr>
          <p:nvPr/>
        </p:nvSpPr>
        <p:spPr bwMode="auto">
          <a:xfrm>
            <a:off x="708568" y="796121"/>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6" name="object 26"/>
          <p:cNvSpPr>
            <a:spLocks/>
          </p:cNvSpPr>
          <p:nvPr/>
        </p:nvSpPr>
        <p:spPr bwMode="auto">
          <a:xfrm>
            <a:off x="664283" y="796121"/>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7" name="object 27"/>
          <p:cNvSpPr>
            <a:spLocks/>
          </p:cNvSpPr>
          <p:nvPr/>
        </p:nvSpPr>
        <p:spPr bwMode="auto">
          <a:xfrm>
            <a:off x="797140" y="796121"/>
            <a:ext cx="0" cy="11552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8" name="object 28"/>
          <p:cNvSpPr>
            <a:spLocks/>
          </p:cNvSpPr>
          <p:nvPr/>
        </p:nvSpPr>
        <p:spPr bwMode="auto">
          <a:xfrm>
            <a:off x="752855" y="796121"/>
            <a:ext cx="0" cy="11552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38">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9" name="object 29"/>
          <p:cNvSpPr>
            <a:spLocks/>
          </p:cNvSpPr>
          <p:nvPr/>
        </p:nvSpPr>
        <p:spPr bwMode="auto">
          <a:xfrm>
            <a:off x="741302" y="702743"/>
            <a:ext cx="23105" cy="50059"/>
          </a:xfrm>
          <a:custGeom>
            <a:avLst/>
            <a:gdLst>
              <a:gd name="T0" fmla="*/ 0 w 38734"/>
              <a:gd name="T1" fmla="*/ 0 h 81915"/>
              <a:gd name="T2" fmla="*/ 0 w 38734"/>
              <a:gd name="T3" fmla="*/ 98048 h 81915"/>
              <a:gd name="T4" fmla="*/ 25868 w 38734"/>
              <a:gd name="T5" fmla="*/ 81943 h 81915"/>
              <a:gd name="T6" fmla="*/ 25868 w 38734"/>
              <a:gd name="T7" fmla="*/ 16105 h 81915"/>
              <a:gd name="T8" fmla="*/ 0 w 38734"/>
              <a:gd name="T9" fmla="*/ 0 h 81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81915">
                <a:moveTo>
                  <a:pt x="0" y="0"/>
                </a:moveTo>
                <a:lnTo>
                  <a:pt x="0" y="81463"/>
                </a:lnTo>
                <a:lnTo>
                  <a:pt x="38438" y="68081"/>
                </a:lnTo>
                <a:lnTo>
                  <a:pt x="38438" y="13381"/>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0" name="object 30"/>
          <p:cNvSpPr>
            <a:spLocks/>
          </p:cNvSpPr>
          <p:nvPr/>
        </p:nvSpPr>
        <p:spPr bwMode="auto">
          <a:xfrm>
            <a:off x="708568" y="589148"/>
            <a:ext cx="0" cy="69312"/>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1" name="object 31"/>
          <p:cNvSpPr>
            <a:spLocks/>
          </p:cNvSpPr>
          <p:nvPr/>
        </p:nvSpPr>
        <p:spPr bwMode="auto">
          <a:xfrm>
            <a:off x="664283" y="589148"/>
            <a:ext cx="0" cy="69312"/>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2" name="object 32"/>
          <p:cNvSpPr>
            <a:spLocks/>
          </p:cNvSpPr>
          <p:nvPr/>
        </p:nvSpPr>
        <p:spPr bwMode="auto">
          <a:xfrm>
            <a:off x="797140" y="542941"/>
            <a:ext cx="0" cy="115520"/>
          </a:xfrm>
          <a:custGeom>
            <a:avLst/>
            <a:gdLst>
              <a:gd name="T0" fmla="*/ 0 h 190500"/>
              <a:gd name="T1" fmla="*/ 189962 h 190500"/>
              <a:gd name="T2" fmla="*/ 0 60000 65536"/>
              <a:gd name="T3" fmla="*/ 0 60000 65536"/>
            </a:gdLst>
            <a:ahLst/>
            <a:cxnLst>
              <a:cxn ang="T2">
                <a:pos x="0" y="T0"/>
              </a:cxn>
              <a:cxn ang="T3">
                <a:pos x="0" y="T1"/>
              </a:cxn>
            </a:cxnLst>
            <a:rect l="0" t="0" r="r" b="b"/>
            <a:pathLst>
              <a:path h="190500">
                <a:moveTo>
                  <a:pt x="0" y="0"/>
                </a:moveTo>
                <a:lnTo>
                  <a:pt x="0" y="189962"/>
                </a:lnTo>
              </a:path>
            </a:pathLst>
          </a:custGeom>
          <a:noFill/>
          <a:ln w="38449">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3" name="object 33"/>
          <p:cNvSpPr>
            <a:spLocks/>
          </p:cNvSpPr>
          <p:nvPr/>
        </p:nvSpPr>
        <p:spPr bwMode="auto">
          <a:xfrm>
            <a:off x="752855" y="542941"/>
            <a:ext cx="0" cy="115520"/>
          </a:xfrm>
          <a:custGeom>
            <a:avLst/>
            <a:gdLst>
              <a:gd name="T0" fmla="*/ 0 h 190500"/>
              <a:gd name="T1" fmla="*/ 189941 h 190500"/>
              <a:gd name="T2" fmla="*/ 0 60000 65536"/>
              <a:gd name="T3" fmla="*/ 0 60000 65536"/>
            </a:gdLst>
            <a:ahLst/>
            <a:cxnLst>
              <a:cxn ang="T2">
                <a:pos x="0" y="T0"/>
              </a:cxn>
              <a:cxn ang="T3">
                <a:pos x="0" y="T1"/>
              </a:cxn>
            </a:cxnLst>
            <a:rect l="0" t="0" r="r" b="b"/>
            <a:pathLst>
              <a:path h="190500">
                <a:moveTo>
                  <a:pt x="0" y="0"/>
                </a:moveTo>
                <a:lnTo>
                  <a:pt x="0" y="189941"/>
                </a:lnTo>
              </a:path>
            </a:pathLst>
          </a:custGeom>
          <a:noFill/>
          <a:ln w="38438">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4" name="object 34"/>
          <p:cNvSpPr>
            <a:spLocks/>
          </p:cNvSpPr>
          <p:nvPr/>
        </p:nvSpPr>
        <p:spPr bwMode="auto">
          <a:xfrm>
            <a:off x="564161" y="742213"/>
            <a:ext cx="24068" cy="123220"/>
          </a:xfrm>
          <a:custGeom>
            <a:avLst/>
            <a:gdLst>
              <a:gd name="T0" fmla="*/ 68921 w 38734"/>
              <a:gd name="T1" fmla="*/ 0 h 203834"/>
              <a:gd name="T2" fmla="*/ 0 w 38734"/>
              <a:gd name="T3" fmla="*/ 12621 h 203834"/>
              <a:gd name="T4" fmla="*/ 0 w 38734"/>
              <a:gd name="T5" fmla="*/ 188986 h 203834"/>
              <a:gd name="T6" fmla="*/ 68921 w 38734"/>
              <a:gd name="T7" fmla="*/ 188986 h 203834"/>
              <a:gd name="T8" fmla="*/ 68921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13601"/>
                </a:lnTo>
                <a:lnTo>
                  <a:pt x="0" y="203658"/>
                </a:lnTo>
                <a:lnTo>
                  <a:pt x="38438" y="203658"/>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5" name="object 35"/>
          <p:cNvSpPr>
            <a:spLocks/>
          </p:cNvSpPr>
          <p:nvPr/>
        </p:nvSpPr>
        <p:spPr bwMode="auto">
          <a:xfrm>
            <a:off x="608446" y="589150"/>
            <a:ext cx="24068" cy="276284"/>
          </a:xfrm>
          <a:custGeom>
            <a:avLst/>
            <a:gdLst>
              <a:gd name="T0" fmla="*/ 68921 w 38734"/>
              <a:gd name="T1" fmla="*/ 0 h 455930"/>
              <a:gd name="T2" fmla="*/ 0 w 38734"/>
              <a:gd name="T3" fmla="*/ 0 h 455930"/>
              <a:gd name="T4" fmla="*/ 0 w 38734"/>
              <a:gd name="T5" fmla="*/ 212242 h 455930"/>
              <a:gd name="T6" fmla="*/ 61865 w 38734"/>
              <a:gd name="T7" fmla="*/ 224178 h 455930"/>
              <a:gd name="T8" fmla="*/ 0 w 38734"/>
              <a:gd name="T9" fmla="*/ 236071 h 455930"/>
              <a:gd name="T10" fmla="*/ 0 w 38734"/>
              <a:gd name="T11" fmla="*/ 448334 h 455930"/>
              <a:gd name="T12" fmla="*/ 68921 w 38734"/>
              <a:gd name="T13" fmla="*/ 448334 h 455930"/>
              <a:gd name="T14" fmla="*/ 68921 w 38734"/>
              <a:gd name="T15" fmla="*/ 336256 h 455930"/>
              <a:gd name="T16" fmla="*/ 14608 w 38734"/>
              <a:gd name="T17" fmla="*/ 336256 h 455930"/>
              <a:gd name="T18" fmla="*/ 68921 w 38734"/>
              <a:gd name="T19" fmla="*/ 325887 h 455930"/>
              <a:gd name="T20" fmla="*/ 68921 w 38734"/>
              <a:gd name="T21" fmla="*/ 122479 h 455930"/>
              <a:gd name="T22" fmla="*/ 14608 w 38734"/>
              <a:gd name="T23" fmla="*/ 112100 h 455930"/>
              <a:gd name="T24" fmla="*/ 68921 w 38734"/>
              <a:gd name="T25" fmla="*/ 112079 h 455930"/>
              <a:gd name="T26" fmla="*/ 68921 w 38734"/>
              <a:gd name="T27" fmla="*/ 0 h 4559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734" h="455930">
                <a:moveTo>
                  <a:pt x="38438" y="0"/>
                </a:moveTo>
                <a:lnTo>
                  <a:pt x="0" y="0"/>
                </a:lnTo>
                <a:lnTo>
                  <a:pt x="0" y="215815"/>
                </a:lnTo>
                <a:lnTo>
                  <a:pt x="34501" y="227951"/>
                </a:lnTo>
                <a:lnTo>
                  <a:pt x="0" y="240045"/>
                </a:lnTo>
                <a:lnTo>
                  <a:pt x="0" y="455881"/>
                </a:lnTo>
                <a:lnTo>
                  <a:pt x="38438" y="455881"/>
                </a:lnTo>
                <a:lnTo>
                  <a:pt x="38438" y="341916"/>
                </a:lnTo>
                <a:lnTo>
                  <a:pt x="8146" y="341916"/>
                </a:lnTo>
                <a:lnTo>
                  <a:pt x="38438" y="331372"/>
                </a:lnTo>
                <a:lnTo>
                  <a:pt x="38438" y="124540"/>
                </a:lnTo>
                <a:lnTo>
                  <a:pt x="8146" y="113986"/>
                </a:lnTo>
                <a:lnTo>
                  <a:pt x="38438" y="113965"/>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6" name="object 36"/>
          <p:cNvSpPr>
            <a:spLocks/>
          </p:cNvSpPr>
          <p:nvPr/>
        </p:nvSpPr>
        <p:spPr bwMode="auto">
          <a:xfrm>
            <a:off x="476552" y="773018"/>
            <a:ext cx="23105" cy="138623"/>
          </a:xfrm>
          <a:custGeom>
            <a:avLst/>
            <a:gdLst>
              <a:gd name="T0" fmla="*/ 25868 w 38734"/>
              <a:gd name="T1" fmla="*/ 0 h 228600"/>
              <a:gd name="T2" fmla="*/ 0 w 38734"/>
              <a:gd name="T3" fmla="*/ 13601 h 228600"/>
              <a:gd name="T4" fmla="*/ 0 w 38734"/>
              <a:gd name="T5" fmla="*/ 228013 h 228600"/>
              <a:gd name="T6" fmla="*/ 25868 w 38734"/>
              <a:gd name="T7" fmla="*/ 228013 h 228600"/>
              <a:gd name="T8" fmla="*/ 25868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13601"/>
                </a:lnTo>
                <a:lnTo>
                  <a:pt x="0" y="228013"/>
                </a:lnTo>
                <a:lnTo>
                  <a:pt x="38438" y="228013"/>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7" name="object 37"/>
          <p:cNvSpPr>
            <a:spLocks/>
          </p:cNvSpPr>
          <p:nvPr/>
        </p:nvSpPr>
        <p:spPr bwMode="auto">
          <a:xfrm>
            <a:off x="520838" y="757616"/>
            <a:ext cx="23105" cy="154025"/>
          </a:xfrm>
          <a:custGeom>
            <a:avLst/>
            <a:gdLst>
              <a:gd name="T0" fmla="*/ 25868 w 38734"/>
              <a:gd name="T1" fmla="*/ 0 h 254000"/>
              <a:gd name="T2" fmla="*/ 0 w 38734"/>
              <a:gd name="T3" fmla="*/ 13633 h 254000"/>
              <a:gd name="T4" fmla="*/ 0 w 38734"/>
              <a:gd name="T5" fmla="*/ 253814 h 254000"/>
              <a:gd name="T6" fmla="*/ 25868 w 38734"/>
              <a:gd name="T7" fmla="*/ 253814 h 254000"/>
              <a:gd name="T8" fmla="*/ 25868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13633"/>
                </a:lnTo>
                <a:lnTo>
                  <a:pt x="0" y="253814"/>
                </a:lnTo>
                <a:lnTo>
                  <a:pt x="38438" y="253814"/>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8" name="object 38"/>
          <p:cNvSpPr>
            <a:spLocks/>
          </p:cNvSpPr>
          <p:nvPr/>
        </p:nvSpPr>
        <p:spPr bwMode="auto">
          <a:xfrm>
            <a:off x="564161" y="589150"/>
            <a:ext cx="24068" cy="123220"/>
          </a:xfrm>
          <a:custGeom>
            <a:avLst/>
            <a:gdLst>
              <a:gd name="T0" fmla="*/ 68921 w 38734"/>
              <a:gd name="T1" fmla="*/ 0 h 203834"/>
              <a:gd name="T2" fmla="*/ 0 w 38734"/>
              <a:gd name="T3" fmla="*/ 0 h 203834"/>
              <a:gd name="T4" fmla="*/ 0 w 38734"/>
              <a:gd name="T5" fmla="*/ 176346 h 203834"/>
              <a:gd name="T6" fmla="*/ 68921 w 38734"/>
              <a:gd name="T7" fmla="*/ 188977 h 203834"/>
              <a:gd name="T8" fmla="*/ 68921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0"/>
                </a:lnTo>
                <a:lnTo>
                  <a:pt x="0" y="190036"/>
                </a:lnTo>
                <a:lnTo>
                  <a:pt x="38438" y="203648"/>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9" name="object 39"/>
          <p:cNvSpPr>
            <a:spLocks/>
          </p:cNvSpPr>
          <p:nvPr/>
        </p:nvSpPr>
        <p:spPr bwMode="auto">
          <a:xfrm>
            <a:off x="476552" y="542942"/>
            <a:ext cx="23105" cy="138623"/>
          </a:xfrm>
          <a:custGeom>
            <a:avLst/>
            <a:gdLst>
              <a:gd name="T0" fmla="*/ 25868 w 38734"/>
              <a:gd name="T1" fmla="*/ 0 h 228600"/>
              <a:gd name="T2" fmla="*/ 0 w 38734"/>
              <a:gd name="T3" fmla="*/ 0 h 228600"/>
              <a:gd name="T4" fmla="*/ 0 w 38734"/>
              <a:gd name="T5" fmla="*/ 214433 h 228600"/>
              <a:gd name="T6" fmla="*/ 25868 w 38734"/>
              <a:gd name="T7" fmla="*/ 228045 h 228600"/>
              <a:gd name="T8" fmla="*/ 25868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0"/>
                </a:lnTo>
                <a:lnTo>
                  <a:pt x="0" y="214433"/>
                </a:lnTo>
                <a:lnTo>
                  <a:pt x="38438" y="228045"/>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0" name="object 40"/>
          <p:cNvSpPr>
            <a:spLocks/>
          </p:cNvSpPr>
          <p:nvPr/>
        </p:nvSpPr>
        <p:spPr bwMode="auto">
          <a:xfrm>
            <a:off x="520838" y="542942"/>
            <a:ext cx="23105" cy="154025"/>
          </a:xfrm>
          <a:custGeom>
            <a:avLst/>
            <a:gdLst>
              <a:gd name="T0" fmla="*/ 25868 w 38734"/>
              <a:gd name="T1" fmla="*/ 0 h 254000"/>
              <a:gd name="T2" fmla="*/ 0 w 38734"/>
              <a:gd name="T3" fmla="*/ 0 h 254000"/>
              <a:gd name="T4" fmla="*/ 0 w 38734"/>
              <a:gd name="T5" fmla="*/ 240212 h 254000"/>
              <a:gd name="T6" fmla="*/ 25868 w 38734"/>
              <a:gd name="T7" fmla="*/ 253845 h 254000"/>
              <a:gd name="T8" fmla="*/ 25868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0"/>
                </a:lnTo>
                <a:lnTo>
                  <a:pt x="0" y="240212"/>
                </a:lnTo>
                <a:lnTo>
                  <a:pt x="38438" y="253845"/>
                </a:lnTo>
                <a:lnTo>
                  <a:pt x="38438"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1" name="object 41"/>
          <p:cNvSpPr>
            <a:spLocks/>
          </p:cNvSpPr>
          <p:nvPr/>
        </p:nvSpPr>
        <p:spPr bwMode="auto">
          <a:xfrm>
            <a:off x="766334" y="476517"/>
            <a:ext cx="44285" cy="44283"/>
          </a:xfrm>
          <a:custGeom>
            <a:avLst/>
            <a:gdLst>
              <a:gd name="T0" fmla="*/ 17204 w 73659"/>
              <a:gd name="T1" fmla="*/ 3340 h 73025"/>
              <a:gd name="T2" fmla="*/ 2200 w 73659"/>
              <a:gd name="T3" fmla="*/ 23010 h 73025"/>
              <a:gd name="T4" fmla="*/ 2568 w 73659"/>
              <a:gd name="T5" fmla="*/ 51274 h 73025"/>
              <a:gd name="T6" fmla="*/ 18329 w 73659"/>
              <a:gd name="T7" fmla="*/ 70134 h 73025"/>
              <a:gd name="T8" fmla="*/ 32279 w 73659"/>
              <a:gd name="T9" fmla="*/ 72773 h 73025"/>
              <a:gd name="T10" fmla="*/ 47196 w 73659"/>
              <a:gd name="T11" fmla="*/ 65005 h 73025"/>
              <a:gd name="T12" fmla="*/ 11694 w 73659"/>
              <a:gd name="T13" fmla="*/ 57925 h 73025"/>
              <a:gd name="T14" fmla="*/ 4496 w 73659"/>
              <a:gd name="T15" fmla="*/ 29397 h 73025"/>
              <a:gd name="T16" fmla="*/ 18162 w 73659"/>
              <a:gd name="T17" fmla="*/ 8754 h 73025"/>
              <a:gd name="T18" fmla="*/ 44443 w 73659"/>
              <a:gd name="T19" fmla="*/ 5737 h 73025"/>
              <a:gd name="T20" fmla="*/ 28253 w 73659"/>
              <a:gd name="T21" fmla="*/ 0 h 73025"/>
              <a:gd name="T22" fmla="*/ 29699 w 73659"/>
              <a:gd name="T23" fmla="*/ 5737 h 73025"/>
              <a:gd name="T24" fmla="*/ 46945 w 73659"/>
              <a:gd name="T25" fmla="*/ 13500 h 73025"/>
              <a:gd name="T26" fmla="*/ 55430 w 73659"/>
              <a:gd name="T27" fmla="*/ 40094 h 73025"/>
              <a:gd name="T28" fmla="*/ 45619 w 73659"/>
              <a:gd name="T29" fmla="*/ 59236 h 73025"/>
              <a:gd name="T30" fmla="*/ 20102 w 73659"/>
              <a:gd name="T31" fmla="*/ 65005 h 73025"/>
              <a:gd name="T32" fmla="*/ 51615 w 73659"/>
              <a:gd name="T33" fmla="*/ 60781 h 73025"/>
              <a:gd name="T34" fmla="*/ 59446 w 73659"/>
              <a:gd name="T35" fmla="*/ 33876 h 73025"/>
              <a:gd name="T36" fmla="*/ 49906 w 73659"/>
              <a:gd name="T37" fmla="*/ 9800 h 73025"/>
              <a:gd name="T38" fmla="*/ 28426 w 73659"/>
              <a:gd name="T39" fmla="*/ 17684 h 73025"/>
              <a:gd name="T40" fmla="*/ 13126 w 73659"/>
              <a:gd name="T41" fmla="*/ 21328 h 73025"/>
              <a:gd name="T42" fmla="*/ 46328 w 73659"/>
              <a:gd name="T43" fmla="*/ 49914 h 73025"/>
              <a:gd name="T44" fmla="*/ 16002 w 73659"/>
              <a:gd name="T45" fmla="*/ 44877 h 73025"/>
              <a:gd name="T46" fmla="*/ 16640 w 73659"/>
              <a:gd name="T47" fmla="*/ 23077 h 73025"/>
              <a:gd name="T48" fmla="*/ 28426 w 73659"/>
              <a:gd name="T49" fmla="*/ 17684 h 73025"/>
              <a:gd name="T50" fmla="*/ 28569 w 73659"/>
              <a:gd name="T51" fmla="*/ 23077 h 73025"/>
              <a:gd name="T52" fmla="*/ 27787 w 73659"/>
              <a:gd name="T53" fmla="*/ 44877 h 73025"/>
              <a:gd name="T54" fmla="*/ 31029 w 73659"/>
              <a:gd name="T55" fmla="*/ 35788 h 73025"/>
              <a:gd name="T56" fmla="*/ 31029 w 73659"/>
              <a:gd name="T57" fmla="*/ 30480 h 73025"/>
              <a:gd name="T58" fmla="*/ 30809 w 73659"/>
              <a:gd name="T59" fmla="*/ 23077 h 73025"/>
              <a:gd name="T60" fmla="*/ 31029 w 73659"/>
              <a:gd name="T61" fmla="*/ 30480 h 73025"/>
              <a:gd name="T62" fmla="*/ 46328 w 73659"/>
              <a:gd name="T63" fmla="*/ 24124 h 730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659" h="73025">
                <a:moveTo>
                  <a:pt x="34767" y="0"/>
                </a:moveTo>
                <a:lnTo>
                  <a:pt x="21172" y="3340"/>
                </a:lnTo>
                <a:lnTo>
                  <a:pt x="10124" y="11332"/>
                </a:lnTo>
                <a:lnTo>
                  <a:pt x="2706" y="23010"/>
                </a:lnTo>
                <a:lnTo>
                  <a:pt x="0" y="37408"/>
                </a:lnTo>
                <a:lnTo>
                  <a:pt x="3160" y="51274"/>
                </a:lnTo>
                <a:lnTo>
                  <a:pt x="11053" y="62553"/>
                </a:lnTo>
                <a:lnTo>
                  <a:pt x="22557" y="70134"/>
                </a:lnTo>
                <a:lnTo>
                  <a:pt x="36549" y="72908"/>
                </a:lnTo>
                <a:lnTo>
                  <a:pt x="39722" y="72773"/>
                </a:lnTo>
                <a:lnTo>
                  <a:pt x="52885" y="69040"/>
                </a:lnTo>
                <a:lnTo>
                  <a:pt x="58079" y="65005"/>
                </a:lnTo>
                <a:lnTo>
                  <a:pt x="24737" y="65005"/>
                </a:lnTo>
                <a:lnTo>
                  <a:pt x="14395" y="57925"/>
                </a:lnTo>
                <a:lnTo>
                  <a:pt x="7638" y="46014"/>
                </a:lnTo>
                <a:lnTo>
                  <a:pt x="5532" y="29397"/>
                </a:lnTo>
                <a:lnTo>
                  <a:pt x="11534" y="17030"/>
                </a:lnTo>
                <a:lnTo>
                  <a:pt x="22349" y="8754"/>
                </a:lnTo>
                <a:lnTo>
                  <a:pt x="36549" y="5737"/>
                </a:lnTo>
                <a:lnTo>
                  <a:pt x="54690" y="5737"/>
                </a:lnTo>
                <a:lnTo>
                  <a:pt x="49508" y="2605"/>
                </a:lnTo>
                <a:lnTo>
                  <a:pt x="34767" y="0"/>
                </a:lnTo>
                <a:close/>
              </a:path>
              <a:path w="73659" h="73025">
                <a:moveTo>
                  <a:pt x="54690" y="5737"/>
                </a:moveTo>
                <a:lnTo>
                  <a:pt x="36549" y="5737"/>
                </a:lnTo>
                <a:lnTo>
                  <a:pt x="46252" y="7100"/>
                </a:lnTo>
                <a:lnTo>
                  <a:pt x="57768" y="13500"/>
                </a:lnTo>
                <a:lnTo>
                  <a:pt x="65485" y="24672"/>
                </a:lnTo>
                <a:lnTo>
                  <a:pt x="68208" y="40094"/>
                </a:lnTo>
                <a:lnTo>
                  <a:pt x="64518" y="50949"/>
                </a:lnTo>
                <a:lnTo>
                  <a:pt x="56138" y="59236"/>
                </a:lnTo>
                <a:lnTo>
                  <a:pt x="42925" y="64180"/>
                </a:lnTo>
                <a:lnTo>
                  <a:pt x="24737" y="65005"/>
                </a:lnTo>
                <a:lnTo>
                  <a:pt x="58079" y="65005"/>
                </a:lnTo>
                <a:lnTo>
                  <a:pt x="63516" y="60781"/>
                </a:lnTo>
                <a:lnTo>
                  <a:pt x="70608" y="48794"/>
                </a:lnTo>
                <a:lnTo>
                  <a:pt x="73156" y="33876"/>
                </a:lnTo>
                <a:lnTo>
                  <a:pt x="69591" y="20564"/>
                </a:lnTo>
                <a:lnTo>
                  <a:pt x="61412" y="9800"/>
                </a:lnTo>
                <a:lnTo>
                  <a:pt x="54690" y="5737"/>
                </a:lnTo>
                <a:close/>
              </a:path>
              <a:path w="73659" h="73025">
                <a:moveTo>
                  <a:pt x="34978" y="17684"/>
                </a:moveTo>
                <a:lnTo>
                  <a:pt x="20172" y="17684"/>
                </a:lnTo>
                <a:lnTo>
                  <a:pt x="16152" y="21328"/>
                </a:lnTo>
                <a:lnTo>
                  <a:pt x="16152" y="49914"/>
                </a:lnTo>
                <a:lnTo>
                  <a:pt x="57009" y="49914"/>
                </a:lnTo>
                <a:lnTo>
                  <a:pt x="57009" y="44877"/>
                </a:lnTo>
                <a:lnTo>
                  <a:pt x="19691" y="44877"/>
                </a:lnTo>
                <a:lnTo>
                  <a:pt x="19691" y="28270"/>
                </a:lnTo>
                <a:lnTo>
                  <a:pt x="20476" y="23077"/>
                </a:lnTo>
                <a:lnTo>
                  <a:pt x="37914" y="23077"/>
                </a:lnTo>
                <a:lnTo>
                  <a:pt x="34978" y="17684"/>
                </a:lnTo>
                <a:close/>
              </a:path>
              <a:path w="73659" h="73025">
                <a:moveTo>
                  <a:pt x="37914" y="23077"/>
                </a:moveTo>
                <a:lnTo>
                  <a:pt x="35156" y="23077"/>
                </a:lnTo>
                <a:lnTo>
                  <a:pt x="34193" y="31537"/>
                </a:lnTo>
                <a:lnTo>
                  <a:pt x="34193" y="44877"/>
                </a:lnTo>
                <a:lnTo>
                  <a:pt x="38182" y="44877"/>
                </a:lnTo>
                <a:lnTo>
                  <a:pt x="38182" y="35788"/>
                </a:lnTo>
                <a:lnTo>
                  <a:pt x="46751" y="30480"/>
                </a:lnTo>
                <a:lnTo>
                  <a:pt x="38182" y="30480"/>
                </a:lnTo>
                <a:lnTo>
                  <a:pt x="37994" y="23223"/>
                </a:lnTo>
                <a:lnTo>
                  <a:pt x="37914" y="23077"/>
                </a:lnTo>
                <a:close/>
              </a:path>
              <a:path w="73659" h="73025">
                <a:moveTo>
                  <a:pt x="57009" y="18155"/>
                </a:moveTo>
                <a:lnTo>
                  <a:pt x="38182" y="30480"/>
                </a:lnTo>
                <a:lnTo>
                  <a:pt x="46751" y="30480"/>
                </a:lnTo>
                <a:lnTo>
                  <a:pt x="57009" y="24124"/>
                </a:lnTo>
                <a:lnTo>
                  <a:pt x="57009" y="18155"/>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2" name="object 42"/>
          <p:cNvSpPr>
            <a:spLocks/>
          </p:cNvSpPr>
          <p:nvPr/>
        </p:nvSpPr>
        <p:spPr bwMode="auto">
          <a:xfrm>
            <a:off x="9396236" y="1642300"/>
            <a:ext cx="1819557" cy="1059891"/>
          </a:xfrm>
          <a:custGeom>
            <a:avLst/>
            <a:gdLst>
              <a:gd name="T0" fmla="*/ 1478766 w 3001644"/>
              <a:gd name="T1" fmla="*/ 0 h 1746885"/>
              <a:gd name="T2" fmla="*/ 0 w 3001644"/>
              <a:gd name="T3" fmla="*/ 875983 h 1746885"/>
              <a:gd name="T4" fmla="*/ 1491701 w 3001644"/>
              <a:gd name="T5" fmla="*/ 1769714 h 1746885"/>
              <a:gd name="T6" fmla="*/ 2970820 w 3001644"/>
              <a:gd name="T7" fmla="*/ 883886 h 1746885"/>
              <a:gd name="T8" fmla="*/ 1478766 w 3001644"/>
              <a:gd name="T9" fmla="*/ 0 h 17468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1644" h="1746885">
                <a:moveTo>
                  <a:pt x="1493849" y="0"/>
                </a:moveTo>
                <a:lnTo>
                  <a:pt x="0" y="864591"/>
                </a:lnTo>
                <a:lnTo>
                  <a:pt x="1506917" y="1746700"/>
                </a:lnTo>
                <a:lnTo>
                  <a:pt x="3001123" y="872392"/>
                </a:lnTo>
                <a:lnTo>
                  <a:pt x="1493849"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3" name="object 43"/>
          <p:cNvSpPr>
            <a:spLocks/>
          </p:cNvSpPr>
          <p:nvPr/>
        </p:nvSpPr>
        <p:spPr bwMode="auto">
          <a:xfrm>
            <a:off x="10313716" y="2191981"/>
            <a:ext cx="905928" cy="2839851"/>
          </a:xfrm>
          <a:custGeom>
            <a:avLst/>
            <a:gdLst>
              <a:gd name="T0" fmla="*/ 1486475 w 1494155"/>
              <a:gd name="T1" fmla="*/ 0 h 4683125"/>
              <a:gd name="T2" fmla="*/ 0 w 1494155"/>
              <a:gd name="T3" fmla="*/ 874287 h 4683125"/>
              <a:gd name="T4" fmla="*/ 0 w 1494155"/>
              <a:gd name="T5" fmla="*/ 4682653 h 4683125"/>
              <a:gd name="T6" fmla="*/ 1486475 w 1494155"/>
              <a:gd name="T7" fmla="*/ 3817883 h 4683125"/>
              <a:gd name="T8" fmla="*/ 1486475 w 1494155"/>
              <a:gd name="T9" fmla="*/ 0 h 4683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4155" h="4683125">
                <a:moveTo>
                  <a:pt x="1494090" y="0"/>
                </a:moveTo>
                <a:lnTo>
                  <a:pt x="0" y="874287"/>
                </a:lnTo>
                <a:lnTo>
                  <a:pt x="0" y="4682653"/>
                </a:lnTo>
                <a:lnTo>
                  <a:pt x="1494090" y="3817883"/>
                </a:lnTo>
                <a:lnTo>
                  <a:pt x="149409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4" name="object 44"/>
          <p:cNvSpPr>
            <a:spLocks/>
          </p:cNvSpPr>
          <p:nvPr/>
        </p:nvSpPr>
        <p:spPr bwMode="auto">
          <a:xfrm>
            <a:off x="9376981" y="2187167"/>
            <a:ext cx="913631" cy="2843701"/>
          </a:xfrm>
          <a:custGeom>
            <a:avLst/>
            <a:gdLst>
              <a:gd name="T0" fmla="*/ 0 w 1506855"/>
              <a:gd name="T1" fmla="*/ 0 h 4690109"/>
              <a:gd name="T2" fmla="*/ 0 w 1506855"/>
              <a:gd name="T3" fmla="*/ 3805547 h 4690109"/>
              <a:gd name="T4" fmla="*/ 1499200 w 1506855"/>
              <a:gd name="T5" fmla="*/ 4674811 h 4690109"/>
              <a:gd name="T6" fmla="*/ 1499200 w 1506855"/>
              <a:gd name="T7" fmla="*/ 879211 h 4690109"/>
              <a:gd name="T8" fmla="*/ 0 w 1506855"/>
              <a:gd name="T9" fmla="*/ 0 h 46901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855" h="4690109">
                <a:moveTo>
                  <a:pt x="0" y="0"/>
                </a:moveTo>
                <a:lnTo>
                  <a:pt x="0" y="3817915"/>
                </a:lnTo>
                <a:lnTo>
                  <a:pt x="1506791" y="4690003"/>
                </a:lnTo>
                <a:lnTo>
                  <a:pt x="1506791" y="882067"/>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5" name="object 45"/>
          <p:cNvSpPr>
            <a:spLocks/>
          </p:cNvSpPr>
          <p:nvPr/>
        </p:nvSpPr>
        <p:spPr bwMode="auto">
          <a:xfrm>
            <a:off x="10321418" y="1008870"/>
            <a:ext cx="1870583" cy="4657356"/>
          </a:xfrm>
          <a:custGeom>
            <a:avLst/>
            <a:gdLst>
              <a:gd name="T0" fmla="*/ 1750499 w 3085465"/>
              <a:gd name="T1" fmla="*/ 0 h 7680325"/>
              <a:gd name="T2" fmla="*/ 0 w 3085465"/>
              <a:gd name="T3" fmla="*/ 1022523 h 7680325"/>
              <a:gd name="T4" fmla="*/ 1508570 w 3085465"/>
              <a:gd name="T5" fmla="*/ 1905816 h 7680325"/>
              <a:gd name="T6" fmla="*/ 1508570 w 3085465"/>
              <a:gd name="T7" fmla="*/ 5789907 h 7680325"/>
              <a:gd name="T8" fmla="*/ 1503850 w 3085465"/>
              <a:gd name="T9" fmla="*/ 5795415 h 7680325"/>
              <a:gd name="T10" fmla="*/ 16497 w 3085465"/>
              <a:gd name="T11" fmla="*/ 6665399 h 7680325"/>
              <a:gd name="T12" fmla="*/ 1753640 w 3085465"/>
              <a:gd name="T13" fmla="*/ 7680143 h 7680325"/>
              <a:gd name="T14" fmla="*/ 3062478 w 3085465"/>
              <a:gd name="T15" fmla="*/ 6915548 h 7680325"/>
              <a:gd name="T16" fmla="*/ 3062478 w 3085465"/>
              <a:gd name="T17" fmla="*/ 765714 h 7680325"/>
              <a:gd name="T18" fmla="*/ 1750499 w 3085465"/>
              <a:gd name="T19" fmla="*/ 0 h 7680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85465" h="7680325">
                <a:moveTo>
                  <a:pt x="1763527" y="0"/>
                </a:moveTo>
                <a:lnTo>
                  <a:pt x="0" y="1022523"/>
                </a:lnTo>
                <a:lnTo>
                  <a:pt x="1519796" y="1905816"/>
                </a:lnTo>
                <a:lnTo>
                  <a:pt x="1519796" y="5789907"/>
                </a:lnTo>
                <a:lnTo>
                  <a:pt x="1515042" y="5795415"/>
                </a:lnTo>
                <a:lnTo>
                  <a:pt x="16617" y="6665399"/>
                </a:lnTo>
                <a:lnTo>
                  <a:pt x="1766689" y="7680143"/>
                </a:lnTo>
                <a:lnTo>
                  <a:pt x="3085267" y="6915548"/>
                </a:lnTo>
                <a:lnTo>
                  <a:pt x="3085267" y="765714"/>
                </a:lnTo>
                <a:lnTo>
                  <a:pt x="1763527"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6" name="object 46"/>
          <p:cNvSpPr>
            <a:spLocks/>
          </p:cNvSpPr>
          <p:nvPr/>
        </p:nvSpPr>
        <p:spPr bwMode="auto">
          <a:xfrm>
            <a:off x="10321418" y="1628823"/>
            <a:ext cx="1870583" cy="4037403"/>
          </a:xfrm>
          <a:custGeom>
            <a:avLst/>
            <a:gdLst>
              <a:gd name="T0" fmla="*/ 0 w 3085465"/>
              <a:gd name="T1" fmla="*/ 0 h 6657975"/>
              <a:gd name="T2" fmla="*/ 1508570 w 3085465"/>
              <a:gd name="T3" fmla="*/ 883292 h 6657975"/>
              <a:gd name="T4" fmla="*/ 1508570 w 3085465"/>
              <a:gd name="T5" fmla="*/ 4767383 h 6657975"/>
              <a:gd name="T6" fmla="*/ 1503850 w 3085465"/>
              <a:gd name="T7" fmla="*/ 4772891 h 6657975"/>
              <a:gd name="T8" fmla="*/ 16497 w 3085465"/>
              <a:gd name="T9" fmla="*/ 5642875 h 6657975"/>
              <a:gd name="T10" fmla="*/ 1753640 w 3085465"/>
              <a:gd name="T11" fmla="*/ 6657619 h 6657975"/>
              <a:gd name="T12" fmla="*/ 3062478 w 3085465"/>
              <a:gd name="T13" fmla="*/ 5893022 h 66579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85465" h="6657975">
                <a:moveTo>
                  <a:pt x="0" y="0"/>
                </a:moveTo>
                <a:lnTo>
                  <a:pt x="1519796" y="883292"/>
                </a:lnTo>
                <a:lnTo>
                  <a:pt x="1519796" y="4767383"/>
                </a:lnTo>
                <a:lnTo>
                  <a:pt x="1515042" y="4772891"/>
                </a:lnTo>
                <a:lnTo>
                  <a:pt x="16617" y="5642875"/>
                </a:lnTo>
                <a:lnTo>
                  <a:pt x="1766689" y="6657619"/>
                </a:lnTo>
                <a:lnTo>
                  <a:pt x="3085267" y="5893022"/>
                </a:lnTo>
              </a:path>
            </a:pathLst>
          </a:custGeom>
          <a:noFill/>
          <a:ln w="42773">
            <a:solidFill>
              <a:srgbClr val="00B2A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7" name="object 47"/>
          <p:cNvSpPr>
            <a:spLocks/>
          </p:cNvSpPr>
          <p:nvPr/>
        </p:nvSpPr>
        <p:spPr bwMode="auto">
          <a:xfrm>
            <a:off x="10321418" y="1008870"/>
            <a:ext cx="1870583" cy="620917"/>
          </a:xfrm>
          <a:custGeom>
            <a:avLst/>
            <a:gdLst>
              <a:gd name="T0" fmla="*/ 3062478 w 3085465"/>
              <a:gd name="T1" fmla="*/ 783008 h 1022985"/>
              <a:gd name="T2" fmla="*/ 1750509 w 3085465"/>
              <a:gd name="T3" fmla="*/ 0 h 1022985"/>
              <a:gd name="T4" fmla="*/ 0 w 3085465"/>
              <a:gd name="T5" fmla="*/ 1045630 h 1022985"/>
              <a:gd name="T6" fmla="*/ 0 60000 65536"/>
              <a:gd name="T7" fmla="*/ 0 60000 65536"/>
              <a:gd name="T8" fmla="*/ 0 60000 65536"/>
            </a:gdLst>
            <a:ahLst/>
            <a:cxnLst>
              <a:cxn ang="T6">
                <a:pos x="T0" y="T1"/>
              </a:cxn>
              <a:cxn ang="T7">
                <a:pos x="T2" y="T3"/>
              </a:cxn>
              <a:cxn ang="T8">
                <a:pos x="T4" y="T5"/>
              </a:cxn>
            </a:cxnLst>
            <a:rect l="0" t="0" r="r" b="b"/>
            <a:pathLst>
              <a:path w="3085465" h="1022985">
                <a:moveTo>
                  <a:pt x="3085267" y="765704"/>
                </a:moveTo>
                <a:lnTo>
                  <a:pt x="1763537" y="0"/>
                </a:lnTo>
                <a:lnTo>
                  <a:pt x="0" y="1022523"/>
                </a:lnTo>
              </a:path>
            </a:pathLst>
          </a:custGeom>
          <a:noFill/>
          <a:ln w="42773">
            <a:solidFill>
              <a:srgbClr val="00B2A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8" name="object 48"/>
          <p:cNvSpPr>
            <a:spLocks/>
          </p:cNvSpPr>
          <p:nvPr/>
        </p:nvSpPr>
        <p:spPr bwMode="auto">
          <a:xfrm>
            <a:off x="7188698" y="1008870"/>
            <a:ext cx="3079769" cy="4657356"/>
          </a:xfrm>
          <a:custGeom>
            <a:avLst/>
            <a:gdLst>
              <a:gd name="T0" fmla="*/ 3319268 w 5078094"/>
              <a:gd name="T1" fmla="*/ 0 h 7680325"/>
              <a:gd name="T2" fmla="*/ 0 w 5078094"/>
              <a:gd name="T3" fmla="*/ 1920025 h 7680325"/>
              <a:gd name="T4" fmla="*/ 0 w 5078094"/>
              <a:gd name="T5" fmla="*/ 5760138 h 7680325"/>
              <a:gd name="T6" fmla="*/ 3316104 w 5078094"/>
              <a:gd name="T7" fmla="*/ 7680143 h 7680325"/>
              <a:gd name="T8" fmla="*/ 5068804 w 5078094"/>
              <a:gd name="T9" fmla="*/ 6665399 h 7680325"/>
              <a:gd name="T10" fmla="*/ 3568123 w 5078094"/>
              <a:gd name="T11" fmla="*/ 5795415 h 7680325"/>
              <a:gd name="T12" fmla="*/ 3563369 w 5078094"/>
              <a:gd name="T13" fmla="*/ 5789907 h 7680325"/>
              <a:gd name="T14" fmla="*/ 3563369 w 5078094"/>
              <a:gd name="T15" fmla="*/ 1905816 h 7680325"/>
              <a:gd name="T16" fmla="*/ 5085445 w 5078094"/>
              <a:gd name="T17" fmla="*/ 1022523 h 7680325"/>
              <a:gd name="T18" fmla="*/ 3319268 w 5078094"/>
              <a:gd name="T19" fmla="*/ 0 h 7680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8094" h="7680325">
                <a:moveTo>
                  <a:pt x="3314276" y="0"/>
                </a:moveTo>
                <a:lnTo>
                  <a:pt x="0" y="1920025"/>
                </a:lnTo>
                <a:lnTo>
                  <a:pt x="0" y="5760138"/>
                </a:lnTo>
                <a:lnTo>
                  <a:pt x="3311124" y="7680143"/>
                </a:lnTo>
                <a:lnTo>
                  <a:pt x="5061196" y="6665399"/>
                </a:lnTo>
                <a:lnTo>
                  <a:pt x="3562771" y="5795415"/>
                </a:lnTo>
                <a:lnTo>
                  <a:pt x="3558017" y="5789907"/>
                </a:lnTo>
                <a:lnTo>
                  <a:pt x="3558017" y="1905816"/>
                </a:lnTo>
                <a:lnTo>
                  <a:pt x="5077813" y="1022523"/>
                </a:lnTo>
                <a:lnTo>
                  <a:pt x="3314276"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9" name="object 49"/>
          <p:cNvSpPr>
            <a:spLocks/>
          </p:cNvSpPr>
          <p:nvPr/>
        </p:nvSpPr>
        <p:spPr bwMode="auto">
          <a:xfrm>
            <a:off x="7188698" y="1008870"/>
            <a:ext cx="3079769" cy="4657356"/>
          </a:xfrm>
          <a:custGeom>
            <a:avLst/>
            <a:gdLst>
              <a:gd name="T0" fmla="*/ 5085445 w 5078094"/>
              <a:gd name="T1" fmla="*/ 1022523 h 7680325"/>
              <a:gd name="T2" fmla="*/ 3563369 w 5078094"/>
              <a:gd name="T3" fmla="*/ 1905816 h 7680325"/>
              <a:gd name="T4" fmla="*/ 3563369 w 5078094"/>
              <a:gd name="T5" fmla="*/ 5789907 h 7680325"/>
              <a:gd name="T6" fmla="*/ 3568123 w 5078094"/>
              <a:gd name="T7" fmla="*/ 5795415 h 7680325"/>
              <a:gd name="T8" fmla="*/ 5068804 w 5078094"/>
              <a:gd name="T9" fmla="*/ 6665399 h 7680325"/>
              <a:gd name="T10" fmla="*/ 3316104 w 5078094"/>
              <a:gd name="T11" fmla="*/ 7680143 h 7680325"/>
              <a:gd name="T12" fmla="*/ 0 w 5078094"/>
              <a:gd name="T13" fmla="*/ 5760138 h 7680325"/>
              <a:gd name="T14" fmla="*/ 0 w 5078094"/>
              <a:gd name="T15" fmla="*/ 1920025 h 7680325"/>
              <a:gd name="T16" fmla="*/ 3319268 w 5078094"/>
              <a:gd name="T17" fmla="*/ 0 h 7680325"/>
              <a:gd name="T18" fmla="*/ 5085445 w 5078094"/>
              <a:gd name="T19" fmla="*/ 1022523 h 7680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8094" h="7680325">
                <a:moveTo>
                  <a:pt x="5077813" y="1022523"/>
                </a:moveTo>
                <a:lnTo>
                  <a:pt x="3558017" y="1905816"/>
                </a:lnTo>
                <a:lnTo>
                  <a:pt x="3558017" y="5789907"/>
                </a:lnTo>
                <a:lnTo>
                  <a:pt x="3562771" y="5795415"/>
                </a:lnTo>
                <a:lnTo>
                  <a:pt x="5061196" y="6665399"/>
                </a:lnTo>
                <a:lnTo>
                  <a:pt x="3311124" y="7680143"/>
                </a:lnTo>
                <a:lnTo>
                  <a:pt x="0" y="5760138"/>
                </a:lnTo>
                <a:lnTo>
                  <a:pt x="0" y="1920025"/>
                </a:lnTo>
                <a:lnTo>
                  <a:pt x="3314276" y="0"/>
                </a:lnTo>
                <a:lnTo>
                  <a:pt x="5077813" y="1022523"/>
                </a:lnTo>
                <a:close/>
              </a:path>
            </a:pathLst>
          </a:custGeom>
          <a:noFill/>
          <a:ln w="42773">
            <a:solidFill>
              <a:srgbClr val="00B2A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8" name="Text Placeholder 57"/>
          <p:cNvSpPr>
            <a:spLocks noGrp="1"/>
          </p:cNvSpPr>
          <p:nvPr>
            <p:ph type="body" sz="quarter" idx="11"/>
          </p:nvPr>
        </p:nvSpPr>
        <p:spPr>
          <a:xfrm>
            <a:off x="596893" y="4075909"/>
            <a:ext cx="5545319" cy="693116"/>
          </a:xfrm>
          <a:prstGeom prst="rect">
            <a:avLst/>
          </a:prstGeom>
        </p:spPr>
        <p:txBody>
          <a:bodyPr/>
          <a:lstStyle>
            <a:lvl1pPr marL="0" indent="0">
              <a:buNone/>
              <a:defRPr sz="1576" b="1" i="0" baseline="0">
                <a:solidFill>
                  <a:srgbClr val="666666"/>
                </a:solidFill>
                <a:latin typeface="HelvNeue for IBM"/>
              </a:defRPr>
            </a:lvl1pPr>
          </a:lstStyle>
          <a:p>
            <a:pPr lvl="0"/>
            <a:r>
              <a:rPr lang="en-US"/>
              <a:t>Click to edit Master text styles</a:t>
            </a:r>
          </a:p>
        </p:txBody>
      </p:sp>
      <p:sp>
        <p:nvSpPr>
          <p:cNvPr id="56" name="Text Placeholder 55"/>
          <p:cNvSpPr>
            <a:spLocks noGrp="1"/>
          </p:cNvSpPr>
          <p:nvPr>
            <p:ph type="body" sz="quarter" idx="10"/>
          </p:nvPr>
        </p:nvSpPr>
        <p:spPr>
          <a:xfrm>
            <a:off x="596893" y="2227599"/>
            <a:ext cx="6284695" cy="1617271"/>
          </a:xfrm>
          <a:prstGeom prst="rect">
            <a:avLst/>
          </a:prstGeom>
        </p:spPr>
        <p:txBody>
          <a:bodyPr/>
          <a:lstStyle>
            <a:lvl1pPr marL="0" indent="0">
              <a:buNone/>
              <a:defRPr sz="4003" baseline="0">
                <a:solidFill>
                  <a:srgbClr val="00A6A0"/>
                </a:solidFill>
                <a:latin typeface="HelvNeue for IBM Light"/>
              </a:defRPr>
            </a:lvl1pPr>
          </a:lstStyle>
          <a:p>
            <a:pPr lvl="0"/>
            <a:r>
              <a:rPr lang="en-US"/>
              <a:t>Click to edit Master text styles</a:t>
            </a:r>
          </a:p>
        </p:txBody>
      </p:sp>
    </p:spTree>
    <p:extLst>
      <p:ext uri="{BB962C8B-B14F-4D97-AF65-F5344CB8AC3E}">
        <p14:creationId xmlns:p14="http://schemas.microsoft.com/office/powerpoint/2010/main" val="4936015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sp>
        <p:nvSpPr>
          <p:cNvPr id="4" name="object 2"/>
          <p:cNvSpPr>
            <a:spLocks/>
          </p:cNvSpPr>
          <p:nvPr/>
        </p:nvSpPr>
        <p:spPr bwMode="auto">
          <a:xfrm>
            <a:off x="-3851" y="0"/>
            <a:ext cx="12192000" cy="6858000"/>
          </a:xfrm>
          <a:custGeom>
            <a:avLst/>
            <a:gdLst>
              <a:gd name="T0" fmla="*/ 0 w 20104100"/>
              <a:gd name="T1" fmla="*/ 11326349 h 11308715"/>
              <a:gd name="T2" fmla="*/ 20104099 w 20104100"/>
              <a:gd name="T3" fmla="*/ 11326349 h 11308715"/>
              <a:gd name="T4" fmla="*/ 20104099 w 20104100"/>
              <a:gd name="T5" fmla="*/ 0 h 11308715"/>
              <a:gd name="T6" fmla="*/ 0 w 20104100"/>
              <a:gd name="T7" fmla="*/ 0 h 11308715"/>
              <a:gd name="T8" fmla="*/ 0 w 20104100"/>
              <a:gd name="T9" fmla="*/ 11326349 h 11308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04100" h="11308715">
                <a:moveTo>
                  <a:pt x="0" y="11308556"/>
                </a:moveTo>
                <a:lnTo>
                  <a:pt x="20104099" y="11308556"/>
                </a:lnTo>
                <a:lnTo>
                  <a:pt x="20104099" y="0"/>
                </a:lnTo>
                <a:lnTo>
                  <a:pt x="0" y="0"/>
                </a:lnTo>
                <a:lnTo>
                  <a:pt x="0" y="11308556"/>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5" name="object 29"/>
          <p:cNvSpPr>
            <a:spLocks/>
          </p:cNvSpPr>
          <p:nvPr/>
        </p:nvSpPr>
        <p:spPr bwMode="auto">
          <a:xfrm>
            <a:off x="697017" y="929931"/>
            <a:ext cx="23105" cy="74125"/>
          </a:xfrm>
          <a:custGeom>
            <a:avLst/>
            <a:gdLst>
              <a:gd name="T0" fmla="*/ 24220 w 38734"/>
              <a:gd name="T1" fmla="*/ 0 h 121919"/>
              <a:gd name="T2" fmla="*/ 16453 w 38734"/>
              <a:gd name="T3" fmla="*/ 912 h 121919"/>
              <a:gd name="T4" fmla="*/ 7495 w 38734"/>
              <a:gd name="T5" fmla="*/ 3598 h 121919"/>
              <a:gd name="T6" fmla="*/ 403 w 38734"/>
              <a:gd name="T7" fmla="*/ 6893 h 121919"/>
              <a:gd name="T8" fmla="*/ 0 w 38734"/>
              <a:gd name="T9" fmla="*/ 131076 h 121919"/>
              <a:gd name="T10" fmla="*/ 24220 w 38734"/>
              <a:gd name="T11" fmla="*/ 131076 h 121919"/>
              <a:gd name="T12" fmla="*/ 24220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38449" y="0"/>
                </a:moveTo>
                <a:lnTo>
                  <a:pt x="26116" y="856"/>
                </a:lnTo>
                <a:lnTo>
                  <a:pt x="11898" y="3346"/>
                </a:lnTo>
                <a:lnTo>
                  <a:pt x="639" y="6406"/>
                </a:lnTo>
                <a:lnTo>
                  <a:pt x="0" y="121828"/>
                </a:lnTo>
                <a:lnTo>
                  <a:pt x="38449" y="121828"/>
                </a:lnTo>
                <a:lnTo>
                  <a:pt x="3844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6" name="object 30"/>
          <p:cNvSpPr>
            <a:spLocks/>
          </p:cNvSpPr>
          <p:nvPr/>
        </p:nvSpPr>
        <p:spPr bwMode="auto">
          <a:xfrm>
            <a:off x="564161" y="929931"/>
            <a:ext cx="24068" cy="74125"/>
          </a:xfrm>
          <a:custGeom>
            <a:avLst/>
            <a:gdLst>
              <a:gd name="T0" fmla="*/ 0 w 38734"/>
              <a:gd name="T1" fmla="*/ 0 h 121919"/>
              <a:gd name="T2" fmla="*/ 0 w 38734"/>
              <a:gd name="T3" fmla="*/ 130591 h 121919"/>
              <a:gd name="T4" fmla="*/ 75965 w 38734"/>
              <a:gd name="T5" fmla="*/ 130591 h 121919"/>
              <a:gd name="T6" fmla="*/ 74920 w 38734"/>
              <a:gd name="T7" fmla="*/ 6611 h 121919"/>
              <a:gd name="T8" fmla="*/ 52180 w 38734"/>
              <a:gd name="T9" fmla="*/ 3496 h 121919"/>
              <a:gd name="T10" fmla="*/ 23506 w 38734"/>
              <a:gd name="T11" fmla="*/ 1025 h 121919"/>
              <a:gd name="T12" fmla="*/ 0 w 38734"/>
              <a:gd name="T13" fmla="*/ 0 h 1219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121919">
                <a:moveTo>
                  <a:pt x="0" y="0"/>
                </a:moveTo>
                <a:lnTo>
                  <a:pt x="0" y="121378"/>
                </a:lnTo>
                <a:lnTo>
                  <a:pt x="38438" y="121378"/>
                </a:lnTo>
                <a:lnTo>
                  <a:pt x="37908" y="6146"/>
                </a:lnTo>
                <a:lnTo>
                  <a:pt x="26402" y="3245"/>
                </a:lnTo>
                <a:lnTo>
                  <a:pt x="11893" y="946"/>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7" name="object 31"/>
          <p:cNvSpPr>
            <a:spLocks/>
          </p:cNvSpPr>
          <p:nvPr/>
        </p:nvSpPr>
        <p:spPr bwMode="auto">
          <a:xfrm>
            <a:off x="741302" y="932821"/>
            <a:ext cx="23105" cy="255105"/>
          </a:xfrm>
          <a:custGeom>
            <a:avLst/>
            <a:gdLst>
              <a:gd name="T0" fmla="*/ 0 w 38734"/>
              <a:gd name="T1" fmla="*/ 0 h 421639"/>
              <a:gd name="T2" fmla="*/ 0 w 38734"/>
              <a:gd name="T3" fmla="*/ 395568 h 421639"/>
              <a:gd name="T4" fmla="*/ 24220 w 38734"/>
              <a:gd name="T5" fmla="*/ 395568 h 421639"/>
              <a:gd name="T6" fmla="*/ 23501 w 38734"/>
              <a:gd name="T7" fmla="*/ 11056 h 421639"/>
              <a:gd name="T8" fmla="*/ 16567 w 38734"/>
              <a:gd name="T9" fmla="*/ 6638 h 421639"/>
              <a:gd name="T10" fmla="*/ 7419 w 38734"/>
              <a:gd name="T11" fmla="*/ 2274 h 421639"/>
              <a:gd name="T12" fmla="*/ 0 w 38734"/>
              <a:gd name="T13" fmla="*/ 0 h 421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1639">
                <a:moveTo>
                  <a:pt x="0" y="0"/>
                </a:moveTo>
                <a:lnTo>
                  <a:pt x="0" y="421411"/>
                </a:lnTo>
                <a:lnTo>
                  <a:pt x="38449" y="421411"/>
                </a:lnTo>
                <a:lnTo>
                  <a:pt x="37308" y="11777"/>
                </a:lnTo>
                <a:lnTo>
                  <a:pt x="26298" y="7071"/>
                </a:lnTo>
                <a:lnTo>
                  <a:pt x="11777" y="24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object 32"/>
          <p:cNvSpPr>
            <a:spLocks/>
          </p:cNvSpPr>
          <p:nvPr/>
        </p:nvSpPr>
        <p:spPr bwMode="auto">
          <a:xfrm>
            <a:off x="520838" y="931857"/>
            <a:ext cx="23105" cy="256068"/>
          </a:xfrm>
          <a:custGeom>
            <a:avLst/>
            <a:gdLst>
              <a:gd name="T0" fmla="*/ 23233 w 38734"/>
              <a:gd name="T1" fmla="*/ 0 h 422275"/>
              <a:gd name="T2" fmla="*/ 15441 w 38734"/>
              <a:gd name="T3" fmla="*/ 3177 h 422275"/>
              <a:gd name="T4" fmla="*/ 6391 w 38734"/>
              <a:gd name="T5" fmla="*/ 7974 h 422275"/>
              <a:gd name="T6" fmla="*/ 0 w 38734"/>
              <a:gd name="T7" fmla="*/ 12264 h 422275"/>
              <a:gd name="T8" fmla="*/ 0 w 38734"/>
              <a:gd name="T9" fmla="*/ 421885 h 422275"/>
              <a:gd name="T10" fmla="*/ 24216 w 38734"/>
              <a:gd name="T11" fmla="*/ 421885 h 422275"/>
              <a:gd name="T12" fmla="*/ 23233 w 38734"/>
              <a:gd name="T13" fmla="*/ 0 h 422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422275">
                <a:moveTo>
                  <a:pt x="36882" y="0"/>
                </a:moveTo>
                <a:lnTo>
                  <a:pt x="24510" y="3177"/>
                </a:lnTo>
                <a:lnTo>
                  <a:pt x="10144" y="7974"/>
                </a:lnTo>
                <a:lnTo>
                  <a:pt x="0" y="12264"/>
                </a:lnTo>
                <a:lnTo>
                  <a:pt x="0" y="421885"/>
                </a:lnTo>
                <a:lnTo>
                  <a:pt x="38438" y="421885"/>
                </a:lnTo>
                <a:lnTo>
                  <a:pt x="3688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object 33"/>
          <p:cNvSpPr>
            <a:spLocks/>
          </p:cNvSpPr>
          <p:nvPr/>
        </p:nvSpPr>
        <p:spPr bwMode="auto">
          <a:xfrm>
            <a:off x="652731" y="944373"/>
            <a:ext cx="24068" cy="197345"/>
          </a:xfrm>
          <a:custGeom>
            <a:avLst/>
            <a:gdLst>
              <a:gd name="T0" fmla="*/ 75193 w 38734"/>
              <a:gd name="T1" fmla="*/ 0 h 326389"/>
              <a:gd name="T2" fmla="*/ 56915 w 38734"/>
              <a:gd name="T3" fmla="*/ 6490 h 326389"/>
              <a:gd name="T4" fmla="*/ 35042 w 38734"/>
              <a:gd name="T5" fmla="*/ 14901 h 326389"/>
              <a:gd name="T6" fmla="*/ 14446 w 38734"/>
              <a:gd name="T7" fmla="*/ 23684 h 326389"/>
              <a:gd name="T8" fmla="*/ 0 w 38734"/>
              <a:gd name="T9" fmla="*/ 31281 h 326389"/>
              <a:gd name="T10" fmla="*/ 0 w 38734"/>
              <a:gd name="T11" fmla="*/ 300659 h 326389"/>
              <a:gd name="T12" fmla="*/ 75965 w 38734"/>
              <a:gd name="T13" fmla="*/ 300659 h 326389"/>
              <a:gd name="T14" fmla="*/ 75193 w 38734"/>
              <a:gd name="T15" fmla="*/ 0 h 3263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6389">
                <a:moveTo>
                  <a:pt x="38047" y="0"/>
                </a:moveTo>
                <a:lnTo>
                  <a:pt x="28796" y="7041"/>
                </a:lnTo>
                <a:lnTo>
                  <a:pt x="17731" y="16171"/>
                </a:lnTo>
                <a:lnTo>
                  <a:pt x="7311" y="25703"/>
                </a:lnTo>
                <a:lnTo>
                  <a:pt x="0" y="33947"/>
                </a:lnTo>
                <a:lnTo>
                  <a:pt x="0" y="326284"/>
                </a:lnTo>
                <a:lnTo>
                  <a:pt x="38438" y="326284"/>
                </a:lnTo>
                <a:lnTo>
                  <a:pt x="380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0" name="object 34"/>
          <p:cNvSpPr>
            <a:spLocks/>
          </p:cNvSpPr>
          <p:nvPr/>
        </p:nvSpPr>
        <p:spPr bwMode="auto">
          <a:xfrm>
            <a:off x="608446" y="944373"/>
            <a:ext cx="24068" cy="198308"/>
          </a:xfrm>
          <a:custGeom>
            <a:avLst/>
            <a:gdLst>
              <a:gd name="T0" fmla="*/ 675 w 38734"/>
              <a:gd name="T1" fmla="*/ 0 h 327025"/>
              <a:gd name="T2" fmla="*/ 0 w 38734"/>
              <a:gd name="T3" fmla="*/ 326622 h 327025"/>
              <a:gd name="T4" fmla="*/ 75991 w 38734"/>
              <a:gd name="T5" fmla="*/ 326622 h 327025"/>
              <a:gd name="T6" fmla="*/ 75991 w 38734"/>
              <a:gd name="T7" fmla="*/ 33846 h 327025"/>
              <a:gd name="T8" fmla="*/ 61498 w 38734"/>
              <a:gd name="T9" fmla="*/ 25605 h 327025"/>
              <a:gd name="T10" fmla="*/ 40856 w 38734"/>
              <a:gd name="T11" fmla="*/ 16106 h 327025"/>
              <a:gd name="T12" fmla="*/ 18952 w 38734"/>
              <a:gd name="T13" fmla="*/ 7015 h 327025"/>
              <a:gd name="T14" fmla="*/ 675 w 38734"/>
              <a:gd name="T15" fmla="*/ 0 h 327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27025">
                <a:moveTo>
                  <a:pt x="342" y="0"/>
                </a:moveTo>
                <a:lnTo>
                  <a:pt x="0" y="326622"/>
                </a:lnTo>
                <a:lnTo>
                  <a:pt x="38449" y="326622"/>
                </a:lnTo>
                <a:lnTo>
                  <a:pt x="38449" y="33846"/>
                </a:lnTo>
                <a:lnTo>
                  <a:pt x="31116" y="25605"/>
                </a:lnTo>
                <a:lnTo>
                  <a:pt x="20672" y="16106"/>
                </a:lnTo>
                <a:lnTo>
                  <a:pt x="9590" y="7015"/>
                </a:lnTo>
                <a:lnTo>
                  <a:pt x="34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1" name="object 35"/>
          <p:cNvSpPr>
            <a:spLocks/>
          </p:cNvSpPr>
          <p:nvPr/>
        </p:nvSpPr>
        <p:spPr bwMode="auto">
          <a:xfrm>
            <a:off x="785588" y="956886"/>
            <a:ext cx="23105" cy="232001"/>
          </a:xfrm>
          <a:custGeom>
            <a:avLst/>
            <a:gdLst>
              <a:gd name="T0" fmla="*/ 0 w 38734"/>
              <a:gd name="T1" fmla="*/ 0 h 381635"/>
              <a:gd name="T2" fmla="*/ 0 w 38734"/>
              <a:gd name="T3" fmla="*/ 408585 h 381635"/>
              <a:gd name="T4" fmla="*/ 24226 w 38734"/>
              <a:gd name="T5" fmla="*/ 408585 h 381635"/>
              <a:gd name="T6" fmla="*/ 24226 w 38734"/>
              <a:gd name="T7" fmla="*/ 164723 h 381635"/>
              <a:gd name="T8" fmla="*/ 24152 w 38734"/>
              <a:gd name="T9" fmla="*/ 113803 h 381635"/>
              <a:gd name="T10" fmla="*/ 21302 w 38734"/>
              <a:gd name="T11" fmla="*/ 69730 h 381635"/>
              <a:gd name="T12" fmla="*/ 9765 w 38734"/>
              <a:gd name="T13" fmla="*/ 22298 h 381635"/>
              <a:gd name="T14" fmla="*/ 0 w 38734"/>
              <a:gd name="T15" fmla="*/ 0 h 381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734" h="381635">
                <a:moveTo>
                  <a:pt x="0" y="0"/>
                </a:moveTo>
                <a:lnTo>
                  <a:pt x="0" y="381025"/>
                </a:lnTo>
                <a:lnTo>
                  <a:pt x="38459" y="381025"/>
                </a:lnTo>
                <a:lnTo>
                  <a:pt x="38459" y="153618"/>
                </a:lnTo>
                <a:lnTo>
                  <a:pt x="38336" y="106128"/>
                </a:lnTo>
                <a:lnTo>
                  <a:pt x="33811" y="65027"/>
                </a:lnTo>
                <a:lnTo>
                  <a:pt x="15501" y="2079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2" name="object 36"/>
          <p:cNvSpPr>
            <a:spLocks/>
          </p:cNvSpPr>
          <p:nvPr/>
        </p:nvSpPr>
        <p:spPr bwMode="auto">
          <a:xfrm>
            <a:off x="476552" y="956886"/>
            <a:ext cx="23105" cy="232001"/>
          </a:xfrm>
          <a:custGeom>
            <a:avLst/>
            <a:gdLst>
              <a:gd name="T0" fmla="*/ 24220 w 38734"/>
              <a:gd name="T1" fmla="*/ 0 h 381635"/>
              <a:gd name="T2" fmla="*/ 7460 w 38734"/>
              <a:gd name="T3" fmla="*/ 45034 h 381635"/>
              <a:gd name="T4" fmla="*/ 551 w 38734"/>
              <a:gd name="T5" fmla="*/ 97926 h 381635"/>
              <a:gd name="T6" fmla="*/ 0 w 38734"/>
              <a:gd name="T7" fmla="*/ 164701 h 381635"/>
              <a:gd name="T8" fmla="*/ 0 w 38734"/>
              <a:gd name="T9" fmla="*/ 408585 h 381635"/>
              <a:gd name="T10" fmla="*/ 24220 w 38734"/>
              <a:gd name="T11" fmla="*/ 408585 h 381635"/>
              <a:gd name="T12" fmla="*/ 24220 w 38734"/>
              <a:gd name="T13" fmla="*/ 0 h 3816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734" h="381635">
                <a:moveTo>
                  <a:pt x="38449" y="0"/>
                </a:moveTo>
                <a:lnTo>
                  <a:pt x="11841" y="41996"/>
                </a:lnTo>
                <a:lnTo>
                  <a:pt x="874" y="91320"/>
                </a:lnTo>
                <a:lnTo>
                  <a:pt x="0" y="153597"/>
                </a:lnTo>
                <a:lnTo>
                  <a:pt x="0" y="381025"/>
                </a:lnTo>
                <a:lnTo>
                  <a:pt x="38449" y="381025"/>
                </a:lnTo>
                <a:lnTo>
                  <a:pt x="3844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3" name="object 37"/>
          <p:cNvSpPr>
            <a:spLocks/>
          </p:cNvSpPr>
          <p:nvPr/>
        </p:nvSpPr>
        <p:spPr bwMode="auto">
          <a:xfrm>
            <a:off x="708568" y="1073368"/>
            <a:ext cx="0" cy="69312"/>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4" name="object 38"/>
          <p:cNvSpPr>
            <a:spLocks/>
          </p:cNvSpPr>
          <p:nvPr/>
        </p:nvSpPr>
        <p:spPr bwMode="auto">
          <a:xfrm>
            <a:off x="576675" y="1073368"/>
            <a:ext cx="0" cy="69312"/>
          </a:xfrm>
          <a:custGeom>
            <a:avLst/>
            <a:gdLst>
              <a:gd name="T0" fmla="*/ 0 h 114300"/>
              <a:gd name="T1" fmla="*/ 113965 h 114300"/>
              <a:gd name="T2" fmla="*/ 0 60000 65536"/>
              <a:gd name="T3" fmla="*/ 0 60000 65536"/>
            </a:gdLst>
            <a:ahLst/>
            <a:cxnLst>
              <a:cxn ang="T2">
                <a:pos x="0" y="T0"/>
              </a:cxn>
              <a:cxn ang="T3">
                <a:pos x="0" y="T1"/>
              </a:cxn>
            </a:cxnLst>
            <a:rect l="0" t="0" r="r" b="b"/>
            <a:pathLst>
              <a:path h="114300">
                <a:moveTo>
                  <a:pt x="0" y="0"/>
                </a:moveTo>
                <a:lnTo>
                  <a:pt x="0" y="113965"/>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5" name="object 39"/>
          <p:cNvSpPr>
            <a:spLocks/>
          </p:cNvSpPr>
          <p:nvPr/>
        </p:nvSpPr>
        <p:spPr bwMode="auto">
          <a:xfrm>
            <a:off x="488104" y="1211029"/>
            <a:ext cx="0" cy="161727"/>
          </a:xfrm>
          <a:custGeom>
            <a:avLst/>
            <a:gdLst>
              <a:gd name="T0" fmla="*/ 0 h 266064"/>
              <a:gd name="T1" fmla="*/ 284314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6" name="object 40"/>
          <p:cNvSpPr>
            <a:spLocks/>
          </p:cNvSpPr>
          <p:nvPr/>
        </p:nvSpPr>
        <p:spPr bwMode="auto">
          <a:xfrm>
            <a:off x="532389" y="1211029"/>
            <a:ext cx="0" cy="161727"/>
          </a:xfrm>
          <a:custGeom>
            <a:avLst/>
            <a:gdLst>
              <a:gd name="T0" fmla="*/ 0 h 266064"/>
              <a:gd name="T1" fmla="*/ 284314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7" name="object 41"/>
          <p:cNvSpPr>
            <a:spLocks/>
          </p:cNvSpPr>
          <p:nvPr/>
        </p:nvSpPr>
        <p:spPr bwMode="auto">
          <a:xfrm>
            <a:off x="752855" y="1211029"/>
            <a:ext cx="0" cy="161727"/>
          </a:xfrm>
          <a:custGeom>
            <a:avLst/>
            <a:gdLst>
              <a:gd name="T0" fmla="*/ 0 h 266064"/>
              <a:gd name="T1" fmla="*/ 284314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8" name="object 42"/>
          <p:cNvSpPr>
            <a:spLocks/>
          </p:cNvSpPr>
          <p:nvPr/>
        </p:nvSpPr>
        <p:spPr bwMode="auto">
          <a:xfrm>
            <a:off x="708568"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object 43"/>
          <p:cNvSpPr>
            <a:spLocks/>
          </p:cNvSpPr>
          <p:nvPr/>
        </p:nvSpPr>
        <p:spPr bwMode="auto">
          <a:xfrm>
            <a:off x="664283"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object 44"/>
          <p:cNvSpPr>
            <a:spLocks/>
          </p:cNvSpPr>
          <p:nvPr/>
        </p:nvSpPr>
        <p:spPr bwMode="auto">
          <a:xfrm>
            <a:off x="619997"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1" name="object 45"/>
          <p:cNvSpPr>
            <a:spLocks/>
          </p:cNvSpPr>
          <p:nvPr/>
        </p:nvSpPr>
        <p:spPr bwMode="auto">
          <a:xfrm>
            <a:off x="576675" y="1257236"/>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2" name="object 46"/>
          <p:cNvSpPr>
            <a:spLocks/>
          </p:cNvSpPr>
          <p:nvPr/>
        </p:nvSpPr>
        <p:spPr bwMode="auto">
          <a:xfrm>
            <a:off x="797140" y="1211029"/>
            <a:ext cx="0" cy="161727"/>
          </a:xfrm>
          <a:custGeom>
            <a:avLst/>
            <a:gdLst>
              <a:gd name="T0" fmla="*/ 0 h 266064"/>
              <a:gd name="T1" fmla="*/ 284314 h 266064"/>
              <a:gd name="T2" fmla="*/ 0 60000 65536"/>
              <a:gd name="T3" fmla="*/ 0 60000 65536"/>
            </a:gdLst>
            <a:ahLst/>
            <a:cxnLst>
              <a:cxn ang="T2">
                <a:pos x="0" y="T0"/>
              </a:cxn>
              <a:cxn ang="T3">
                <a:pos x="0" y="T1"/>
              </a:cxn>
            </a:cxnLst>
            <a:rect l="0" t="0" r="r" b="b"/>
            <a:pathLst>
              <a:path h="266064">
                <a:moveTo>
                  <a:pt x="0" y="0"/>
                </a:moveTo>
                <a:lnTo>
                  <a:pt x="0" y="265929"/>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3" name="object 47"/>
          <p:cNvSpPr>
            <a:spLocks/>
          </p:cNvSpPr>
          <p:nvPr/>
        </p:nvSpPr>
        <p:spPr bwMode="auto">
          <a:xfrm>
            <a:off x="697017" y="687340"/>
            <a:ext cx="23105" cy="80864"/>
          </a:xfrm>
          <a:custGeom>
            <a:avLst/>
            <a:gdLst>
              <a:gd name="T0" fmla="*/ 0 w 38734"/>
              <a:gd name="T1" fmla="*/ 0 h 132715"/>
              <a:gd name="T2" fmla="*/ 0 w 38734"/>
              <a:gd name="T3" fmla="*/ 151086 h 132715"/>
              <a:gd name="T4" fmla="*/ 24220 w 38734"/>
              <a:gd name="T5" fmla="*/ 135801 h 132715"/>
              <a:gd name="T6" fmla="*/ 24220 w 38734"/>
              <a:gd name="T7" fmla="*/ 15282 h 132715"/>
              <a:gd name="T8" fmla="*/ 0 w 38734"/>
              <a:gd name="T9" fmla="*/ 0 h 132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32715">
                <a:moveTo>
                  <a:pt x="0" y="0"/>
                </a:moveTo>
                <a:lnTo>
                  <a:pt x="0" y="132184"/>
                </a:lnTo>
                <a:lnTo>
                  <a:pt x="38449" y="118813"/>
                </a:lnTo>
                <a:lnTo>
                  <a:pt x="38449" y="13371"/>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4" name="object 48"/>
          <p:cNvSpPr>
            <a:spLocks/>
          </p:cNvSpPr>
          <p:nvPr/>
        </p:nvSpPr>
        <p:spPr bwMode="auto">
          <a:xfrm>
            <a:off x="652731" y="671937"/>
            <a:ext cx="24068" cy="110707"/>
          </a:xfrm>
          <a:custGeom>
            <a:avLst/>
            <a:gdLst>
              <a:gd name="T0" fmla="*/ 0 w 38734"/>
              <a:gd name="T1" fmla="*/ 0 h 182880"/>
              <a:gd name="T2" fmla="*/ 0 w 38734"/>
              <a:gd name="T3" fmla="*/ 174212 h 182880"/>
              <a:gd name="T4" fmla="*/ 75991 w 38734"/>
              <a:gd name="T5" fmla="*/ 161477 h 182880"/>
              <a:gd name="T6" fmla="*/ 75991 w 38734"/>
              <a:gd name="T7" fmla="*/ 12738 h 182880"/>
              <a:gd name="T8" fmla="*/ 0 w 38734"/>
              <a:gd name="T9" fmla="*/ 0 h 1828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182880">
                <a:moveTo>
                  <a:pt x="0" y="0"/>
                </a:moveTo>
                <a:lnTo>
                  <a:pt x="0" y="182884"/>
                </a:lnTo>
                <a:lnTo>
                  <a:pt x="38449" y="169513"/>
                </a:lnTo>
                <a:lnTo>
                  <a:pt x="38449" y="13371"/>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5" name="object 49"/>
          <p:cNvSpPr>
            <a:spLocks/>
          </p:cNvSpPr>
          <p:nvPr/>
        </p:nvSpPr>
        <p:spPr bwMode="auto">
          <a:xfrm>
            <a:off x="785588" y="718145"/>
            <a:ext cx="23105" cy="18291"/>
          </a:xfrm>
          <a:custGeom>
            <a:avLst/>
            <a:gdLst>
              <a:gd name="T0" fmla="*/ 0 w 38734"/>
              <a:gd name="T1" fmla="*/ 0 h 31115"/>
              <a:gd name="T2" fmla="*/ 0 w 38734"/>
              <a:gd name="T3" fmla="*/ 12886 h 31115"/>
              <a:gd name="T4" fmla="*/ 24220 w 38734"/>
              <a:gd name="T5" fmla="*/ 7280 h 31115"/>
              <a:gd name="T6" fmla="*/ 24220 w 38734"/>
              <a:gd name="T7" fmla="*/ 5611 h 31115"/>
              <a:gd name="T8" fmla="*/ 0 w 38734"/>
              <a:gd name="T9" fmla="*/ 0 h 31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31115">
                <a:moveTo>
                  <a:pt x="0" y="0"/>
                </a:moveTo>
                <a:lnTo>
                  <a:pt x="0" y="30763"/>
                </a:lnTo>
                <a:lnTo>
                  <a:pt x="38449" y="17381"/>
                </a:lnTo>
                <a:lnTo>
                  <a:pt x="38449" y="13392"/>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6" name="object 50"/>
          <p:cNvSpPr>
            <a:spLocks/>
          </p:cNvSpPr>
          <p:nvPr/>
        </p:nvSpPr>
        <p:spPr bwMode="auto">
          <a:xfrm>
            <a:off x="708568" y="796121"/>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7" name="object 51"/>
          <p:cNvSpPr>
            <a:spLocks/>
          </p:cNvSpPr>
          <p:nvPr/>
        </p:nvSpPr>
        <p:spPr bwMode="auto">
          <a:xfrm>
            <a:off x="664283" y="796121"/>
            <a:ext cx="0" cy="69312"/>
          </a:xfrm>
          <a:custGeom>
            <a:avLst/>
            <a:gdLst>
              <a:gd name="T0" fmla="*/ 0 h 114300"/>
              <a:gd name="T1" fmla="*/ 113975 h 114300"/>
              <a:gd name="T2" fmla="*/ 0 60000 65536"/>
              <a:gd name="T3" fmla="*/ 0 60000 65536"/>
            </a:gdLst>
            <a:ahLst/>
            <a:cxnLst>
              <a:cxn ang="T2">
                <a:pos x="0" y="T0"/>
              </a:cxn>
              <a:cxn ang="T3">
                <a:pos x="0" y="T1"/>
              </a:cxn>
            </a:cxnLst>
            <a:rect l="0" t="0" r="r" b="b"/>
            <a:pathLst>
              <a:path h="114300">
                <a:moveTo>
                  <a:pt x="0" y="0"/>
                </a:moveTo>
                <a:lnTo>
                  <a:pt x="0" y="113975"/>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8" name="object 52"/>
          <p:cNvSpPr>
            <a:spLocks/>
          </p:cNvSpPr>
          <p:nvPr/>
        </p:nvSpPr>
        <p:spPr bwMode="auto">
          <a:xfrm>
            <a:off x="797140" y="796121"/>
            <a:ext cx="0" cy="11552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9" name="object 53"/>
          <p:cNvSpPr>
            <a:spLocks/>
          </p:cNvSpPr>
          <p:nvPr/>
        </p:nvSpPr>
        <p:spPr bwMode="auto">
          <a:xfrm>
            <a:off x="752855" y="796121"/>
            <a:ext cx="0" cy="115520"/>
          </a:xfrm>
          <a:custGeom>
            <a:avLst/>
            <a:gdLst>
              <a:gd name="T0" fmla="*/ 0 h 190500"/>
              <a:gd name="T1" fmla="*/ 189920 h 190500"/>
              <a:gd name="T2" fmla="*/ 0 60000 65536"/>
              <a:gd name="T3" fmla="*/ 0 60000 65536"/>
            </a:gdLst>
            <a:ahLst/>
            <a:cxnLst>
              <a:cxn ang="T2">
                <a:pos x="0" y="T0"/>
              </a:cxn>
              <a:cxn ang="T3">
                <a:pos x="0" y="T1"/>
              </a:cxn>
            </a:cxnLst>
            <a:rect l="0" t="0" r="r" b="b"/>
            <a:pathLst>
              <a:path h="190500">
                <a:moveTo>
                  <a:pt x="0" y="0"/>
                </a:moveTo>
                <a:lnTo>
                  <a:pt x="0" y="189920"/>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0" name="object 54"/>
          <p:cNvSpPr>
            <a:spLocks/>
          </p:cNvSpPr>
          <p:nvPr/>
        </p:nvSpPr>
        <p:spPr bwMode="auto">
          <a:xfrm>
            <a:off x="741302" y="702743"/>
            <a:ext cx="23105" cy="50059"/>
          </a:xfrm>
          <a:custGeom>
            <a:avLst/>
            <a:gdLst>
              <a:gd name="T0" fmla="*/ 0 w 38734"/>
              <a:gd name="T1" fmla="*/ 0 h 81915"/>
              <a:gd name="T2" fmla="*/ 0 w 38734"/>
              <a:gd name="T3" fmla="*/ 101124 h 81915"/>
              <a:gd name="T4" fmla="*/ 24216 w 38734"/>
              <a:gd name="T5" fmla="*/ 84513 h 81915"/>
              <a:gd name="T6" fmla="*/ 24216 w 38734"/>
              <a:gd name="T7" fmla="*/ 16611 h 81915"/>
              <a:gd name="T8" fmla="*/ 0 w 38734"/>
              <a:gd name="T9" fmla="*/ 0 h 81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81915">
                <a:moveTo>
                  <a:pt x="0" y="0"/>
                </a:moveTo>
                <a:lnTo>
                  <a:pt x="0" y="81463"/>
                </a:lnTo>
                <a:lnTo>
                  <a:pt x="38438" y="68081"/>
                </a:lnTo>
                <a:lnTo>
                  <a:pt x="38438" y="13381"/>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1" name="object 55"/>
          <p:cNvSpPr>
            <a:spLocks/>
          </p:cNvSpPr>
          <p:nvPr/>
        </p:nvSpPr>
        <p:spPr bwMode="auto">
          <a:xfrm>
            <a:off x="708568" y="589148"/>
            <a:ext cx="0" cy="69312"/>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2" name="object 56"/>
          <p:cNvSpPr>
            <a:spLocks/>
          </p:cNvSpPr>
          <p:nvPr/>
        </p:nvSpPr>
        <p:spPr bwMode="auto">
          <a:xfrm>
            <a:off x="664283" y="589148"/>
            <a:ext cx="0" cy="69312"/>
          </a:xfrm>
          <a:custGeom>
            <a:avLst/>
            <a:gdLst>
              <a:gd name="T0" fmla="*/ 0 h 114300"/>
              <a:gd name="T1" fmla="*/ 113944 h 114300"/>
              <a:gd name="T2" fmla="*/ 0 60000 65536"/>
              <a:gd name="T3" fmla="*/ 0 60000 65536"/>
            </a:gdLst>
            <a:ahLst/>
            <a:cxnLst>
              <a:cxn ang="T2">
                <a:pos x="0" y="T0"/>
              </a:cxn>
              <a:cxn ang="T3">
                <a:pos x="0" y="T1"/>
              </a:cxn>
            </a:cxnLst>
            <a:rect l="0" t="0" r="r" b="b"/>
            <a:pathLst>
              <a:path h="114300">
                <a:moveTo>
                  <a:pt x="0" y="0"/>
                </a:moveTo>
                <a:lnTo>
                  <a:pt x="0" y="113944"/>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3" name="object 57"/>
          <p:cNvSpPr>
            <a:spLocks/>
          </p:cNvSpPr>
          <p:nvPr/>
        </p:nvSpPr>
        <p:spPr bwMode="auto">
          <a:xfrm>
            <a:off x="797140" y="542941"/>
            <a:ext cx="0" cy="115520"/>
          </a:xfrm>
          <a:custGeom>
            <a:avLst/>
            <a:gdLst>
              <a:gd name="T0" fmla="*/ 0 h 190500"/>
              <a:gd name="T1" fmla="*/ 189962 h 190500"/>
              <a:gd name="T2" fmla="*/ 0 60000 65536"/>
              <a:gd name="T3" fmla="*/ 0 60000 65536"/>
            </a:gdLst>
            <a:ahLst/>
            <a:cxnLst>
              <a:cxn ang="T2">
                <a:pos x="0" y="T0"/>
              </a:cxn>
              <a:cxn ang="T3">
                <a:pos x="0" y="T1"/>
              </a:cxn>
            </a:cxnLst>
            <a:rect l="0" t="0" r="r" b="b"/>
            <a:pathLst>
              <a:path h="190500">
                <a:moveTo>
                  <a:pt x="0" y="0"/>
                </a:moveTo>
                <a:lnTo>
                  <a:pt x="0" y="189962"/>
                </a:lnTo>
              </a:path>
            </a:pathLst>
          </a:custGeom>
          <a:noFill/>
          <a:ln w="38449">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4" name="object 58"/>
          <p:cNvSpPr>
            <a:spLocks/>
          </p:cNvSpPr>
          <p:nvPr/>
        </p:nvSpPr>
        <p:spPr bwMode="auto">
          <a:xfrm>
            <a:off x="752855" y="542941"/>
            <a:ext cx="0" cy="115520"/>
          </a:xfrm>
          <a:custGeom>
            <a:avLst/>
            <a:gdLst>
              <a:gd name="T0" fmla="*/ 0 h 190500"/>
              <a:gd name="T1" fmla="*/ 189941 h 190500"/>
              <a:gd name="T2" fmla="*/ 0 60000 65536"/>
              <a:gd name="T3" fmla="*/ 0 60000 65536"/>
            </a:gdLst>
            <a:ahLst/>
            <a:cxnLst>
              <a:cxn ang="T2">
                <a:pos x="0" y="T0"/>
              </a:cxn>
              <a:cxn ang="T3">
                <a:pos x="0" y="T1"/>
              </a:cxn>
            </a:cxnLst>
            <a:rect l="0" t="0" r="r" b="b"/>
            <a:pathLst>
              <a:path h="190500">
                <a:moveTo>
                  <a:pt x="0" y="0"/>
                </a:moveTo>
                <a:lnTo>
                  <a:pt x="0" y="189941"/>
                </a:lnTo>
              </a:path>
            </a:pathLst>
          </a:custGeom>
          <a:noFill/>
          <a:ln w="38438">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5" name="object 59"/>
          <p:cNvSpPr>
            <a:spLocks/>
          </p:cNvSpPr>
          <p:nvPr/>
        </p:nvSpPr>
        <p:spPr bwMode="auto">
          <a:xfrm>
            <a:off x="564161" y="742213"/>
            <a:ext cx="24068" cy="123220"/>
          </a:xfrm>
          <a:custGeom>
            <a:avLst/>
            <a:gdLst>
              <a:gd name="T0" fmla="*/ 75965 w 38734"/>
              <a:gd name="T1" fmla="*/ 0 h 203834"/>
              <a:gd name="T2" fmla="*/ 0 w 38734"/>
              <a:gd name="T3" fmla="*/ 12465 h 203834"/>
              <a:gd name="T4" fmla="*/ 0 w 38734"/>
              <a:gd name="T5" fmla="*/ 186646 h 203834"/>
              <a:gd name="T6" fmla="*/ 75965 w 38734"/>
              <a:gd name="T7" fmla="*/ 186646 h 203834"/>
              <a:gd name="T8" fmla="*/ 75965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13601"/>
                </a:lnTo>
                <a:lnTo>
                  <a:pt x="0" y="203658"/>
                </a:lnTo>
                <a:lnTo>
                  <a:pt x="38438" y="203658"/>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6" name="object 60"/>
          <p:cNvSpPr>
            <a:spLocks/>
          </p:cNvSpPr>
          <p:nvPr/>
        </p:nvSpPr>
        <p:spPr bwMode="auto">
          <a:xfrm>
            <a:off x="608446" y="589150"/>
            <a:ext cx="24068" cy="276284"/>
          </a:xfrm>
          <a:custGeom>
            <a:avLst/>
            <a:gdLst>
              <a:gd name="T0" fmla="*/ 75965 w 38734"/>
              <a:gd name="T1" fmla="*/ 0 h 455930"/>
              <a:gd name="T2" fmla="*/ 0 w 38734"/>
              <a:gd name="T3" fmla="*/ 0 h 455930"/>
              <a:gd name="T4" fmla="*/ 0 w 38734"/>
              <a:gd name="T5" fmla="*/ 211653 h 455930"/>
              <a:gd name="T6" fmla="*/ 68189 w 38734"/>
              <a:gd name="T7" fmla="*/ 223554 h 455930"/>
              <a:gd name="T8" fmla="*/ 0 w 38734"/>
              <a:gd name="T9" fmla="*/ 235415 h 455930"/>
              <a:gd name="T10" fmla="*/ 0 w 38734"/>
              <a:gd name="T11" fmla="*/ 447088 h 455930"/>
              <a:gd name="T12" fmla="*/ 75965 w 38734"/>
              <a:gd name="T13" fmla="*/ 447088 h 455930"/>
              <a:gd name="T14" fmla="*/ 75965 w 38734"/>
              <a:gd name="T15" fmla="*/ 335322 h 455930"/>
              <a:gd name="T16" fmla="*/ 16102 w 38734"/>
              <a:gd name="T17" fmla="*/ 335322 h 455930"/>
              <a:gd name="T18" fmla="*/ 75965 w 38734"/>
              <a:gd name="T19" fmla="*/ 324982 h 455930"/>
              <a:gd name="T20" fmla="*/ 75965 w 38734"/>
              <a:gd name="T21" fmla="*/ 122139 h 455930"/>
              <a:gd name="T22" fmla="*/ 16102 w 38734"/>
              <a:gd name="T23" fmla="*/ 111788 h 455930"/>
              <a:gd name="T24" fmla="*/ 75965 w 38734"/>
              <a:gd name="T25" fmla="*/ 111767 h 455930"/>
              <a:gd name="T26" fmla="*/ 75965 w 38734"/>
              <a:gd name="T27" fmla="*/ 0 h 4559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734" h="455930">
                <a:moveTo>
                  <a:pt x="38438" y="0"/>
                </a:moveTo>
                <a:lnTo>
                  <a:pt x="0" y="0"/>
                </a:lnTo>
                <a:lnTo>
                  <a:pt x="0" y="215815"/>
                </a:lnTo>
                <a:lnTo>
                  <a:pt x="34501" y="227951"/>
                </a:lnTo>
                <a:lnTo>
                  <a:pt x="0" y="240045"/>
                </a:lnTo>
                <a:lnTo>
                  <a:pt x="0" y="455881"/>
                </a:lnTo>
                <a:lnTo>
                  <a:pt x="38438" y="455881"/>
                </a:lnTo>
                <a:lnTo>
                  <a:pt x="38438" y="341916"/>
                </a:lnTo>
                <a:lnTo>
                  <a:pt x="8146" y="341916"/>
                </a:lnTo>
                <a:lnTo>
                  <a:pt x="38438" y="331372"/>
                </a:lnTo>
                <a:lnTo>
                  <a:pt x="38438" y="124540"/>
                </a:lnTo>
                <a:lnTo>
                  <a:pt x="8146" y="113986"/>
                </a:lnTo>
                <a:lnTo>
                  <a:pt x="38438" y="113965"/>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7" name="object 61"/>
          <p:cNvSpPr>
            <a:spLocks/>
          </p:cNvSpPr>
          <p:nvPr/>
        </p:nvSpPr>
        <p:spPr bwMode="auto">
          <a:xfrm>
            <a:off x="476552" y="773018"/>
            <a:ext cx="23105" cy="138623"/>
          </a:xfrm>
          <a:custGeom>
            <a:avLst/>
            <a:gdLst>
              <a:gd name="T0" fmla="*/ 24216 w 38734"/>
              <a:gd name="T1" fmla="*/ 0 h 228600"/>
              <a:gd name="T2" fmla="*/ 0 w 38734"/>
              <a:gd name="T3" fmla="*/ 13601 h 228600"/>
              <a:gd name="T4" fmla="*/ 0 w 38734"/>
              <a:gd name="T5" fmla="*/ 228013 h 228600"/>
              <a:gd name="T6" fmla="*/ 24216 w 38734"/>
              <a:gd name="T7" fmla="*/ 228013 h 228600"/>
              <a:gd name="T8" fmla="*/ 24216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13601"/>
                </a:lnTo>
                <a:lnTo>
                  <a:pt x="0" y="228013"/>
                </a:lnTo>
                <a:lnTo>
                  <a:pt x="38438" y="228013"/>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8" name="object 62"/>
          <p:cNvSpPr>
            <a:spLocks/>
          </p:cNvSpPr>
          <p:nvPr/>
        </p:nvSpPr>
        <p:spPr bwMode="auto">
          <a:xfrm>
            <a:off x="520838" y="757616"/>
            <a:ext cx="23105" cy="154025"/>
          </a:xfrm>
          <a:custGeom>
            <a:avLst/>
            <a:gdLst>
              <a:gd name="T0" fmla="*/ 24216 w 38734"/>
              <a:gd name="T1" fmla="*/ 0 h 254000"/>
              <a:gd name="T2" fmla="*/ 0 w 38734"/>
              <a:gd name="T3" fmla="*/ 13633 h 254000"/>
              <a:gd name="T4" fmla="*/ 0 w 38734"/>
              <a:gd name="T5" fmla="*/ 253814 h 254000"/>
              <a:gd name="T6" fmla="*/ 24216 w 38734"/>
              <a:gd name="T7" fmla="*/ 253814 h 254000"/>
              <a:gd name="T8" fmla="*/ 24216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13633"/>
                </a:lnTo>
                <a:lnTo>
                  <a:pt x="0" y="253814"/>
                </a:lnTo>
                <a:lnTo>
                  <a:pt x="38438" y="253814"/>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9" name="object 63"/>
          <p:cNvSpPr>
            <a:spLocks/>
          </p:cNvSpPr>
          <p:nvPr/>
        </p:nvSpPr>
        <p:spPr bwMode="auto">
          <a:xfrm>
            <a:off x="564161" y="589150"/>
            <a:ext cx="24068" cy="123220"/>
          </a:xfrm>
          <a:custGeom>
            <a:avLst/>
            <a:gdLst>
              <a:gd name="T0" fmla="*/ 75965 w 38734"/>
              <a:gd name="T1" fmla="*/ 0 h 203834"/>
              <a:gd name="T2" fmla="*/ 0 w 38734"/>
              <a:gd name="T3" fmla="*/ 0 h 203834"/>
              <a:gd name="T4" fmla="*/ 0 w 38734"/>
              <a:gd name="T5" fmla="*/ 174162 h 203834"/>
              <a:gd name="T6" fmla="*/ 75965 w 38734"/>
              <a:gd name="T7" fmla="*/ 186637 h 203834"/>
              <a:gd name="T8" fmla="*/ 75965 w 38734"/>
              <a:gd name="T9" fmla="*/ 0 h 2038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03834">
                <a:moveTo>
                  <a:pt x="38438" y="0"/>
                </a:moveTo>
                <a:lnTo>
                  <a:pt x="0" y="0"/>
                </a:lnTo>
                <a:lnTo>
                  <a:pt x="0" y="190036"/>
                </a:lnTo>
                <a:lnTo>
                  <a:pt x="38438" y="203648"/>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0" name="object 64"/>
          <p:cNvSpPr>
            <a:spLocks/>
          </p:cNvSpPr>
          <p:nvPr/>
        </p:nvSpPr>
        <p:spPr bwMode="auto">
          <a:xfrm>
            <a:off x="476552" y="542942"/>
            <a:ext cx="23105" cy="138623"/>
          </a:xfrm>
          <a:custGeom>
            <a:avLst/>
            <a:gdLst>
              <a:gd name="T0" fmla="*/ 24216 w 38734"/>
              <a:gd name="T1" fmla="*/ 0 h 228600"/>
              <a:gd name="T2" fmla="*/ 0 w 38734"/>
              <a:gd name="T3" fmla="*/ 0 h 228600"/>
              <a:gd name="T4" fmla="*/ 0 w 38734"/>
              <a:gd name="T5" fmla="*/ 214433 h 228600"/>
              <a:gd name="T6" fmla="*/ 24216 w 38734"/>
              <a:gd name="T7" fmla="*/ 228045 h 228600"/>
              <a:gd name="T8" fmla="*/ 24216 w 38734"/>
              <a:gd name="T9" fmla="*/ 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28600">
                <a:moveTo>
                  <a:pt x="38438" y="0"/>
                </a:moveTo>
                <a:lnTo>
                  <a:pt x="0" y="0"/>
                </a:lnTo>
                <a:lnTo>
                  <a:pt x="0" y="214433"/>
                </a:lnTo>
                <a:lnTo>
                  <a:pt x="38438" y="228045"/>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1" name="object 65"/>
          <p:cNvSpPr>
            <a:spLocks/>
          </p:cNvSpPr>
          <p:nvPr/>
        </p:nvSpPr>
        <p:spPr bwMode="auto">
          <a:xfrm>
            <a:off x="520838" y="542942"/>
            <a:ext cx="23105" cy="154025"/>
          </a:xfrm>
          <a:custGeom>
            <a:avLst/>
            <a:gdLst>
              <a:gd name="T0" fmla="*/ 24216 w 38734"/>
              <a:gd name="T1" fmla="*/ 0 h 254000"/>
              <a:gd name="T2" fmla="*/ 0 w 38734"/>
              <a:gd name="T3" fmla="*/ 0 h 254000"/>
              <a:gd name="T4" fmla="*/ 0 w 38734"/>
              <a:gd name="T5" fmla="*/ 240212 h 254000"/>
              <a:gd name="T6" fmla="*/ 24216 w 38734"/>
              <a:gd name="T7" fmla="*/ 253845 h 254000"/>
              <a:gd name="T8" fmla="*/ 24216 w 38734"/>
              <a:gd name="T9" fmla="*/ 0 h 254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34" h="254000">
                <a:moveTo>
                  <a:pt x="38438" y="0"/>
                </a:moveTo>
                <a:lnTo>
                  <a:pt x="0" y="0"/>
                </a:lnTo>
                <a:lnTo>
                  <a:pt x="0" y="240212"/>
                </a:lnTo>
                <a:lnTo>
                  <a:pt x="38438" y="253845"/>
                </a:lnTo>
                <a:lnTo>
                  <a:pt x="384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2" name="object 66"/>
          <p:cNvSpPr>
            <a:spLocks/>
          </p:cNvSpPr>
          <p:nvPr/>
        </p:nvSpPr>
        <p:spPr bwMode="auto">
          <a:xfrm>
            <a:off x="766334" y="476517"/>
            <a:ext cx="44285" cy="44283"/>
          </a:xfrm>
          <a:custGeom>
            <a:avLst/>
            <a:gdLst>
              <a:gd name="T0" fmla="*/ 16619 w 73659"/>
              <a:gd name="T1" fmla="*/ 3340 h 73025"/>
              <a:gd name="T2" fmla="*/ 2125 w 73659"/>
              <a:gd name="T3" fmla="*/ 23010 h 73025"/>
              <a:gd name="T4" fmla="*/ 2480 w 73659"/>
              <a:gd name="T5" fmla="*/ 51274 h 73025"/>
              <a:gd name="T6" fmla="*/ 17706 w 73659"/>
              <a:gd name="T7" fmla="*/ 70134 h 73025"/>
              <a:gd name="T8" fmla="*/ 31182 w 73659"/>
              <a:gd name="T9" fmla="*/ 72773 h 73025"/>
              <a:gd name="T10" fmla="*/ 45592 w 73659"/>
              <a:gd name="T11" fmla="*/ 65005 h 73025"/>
              <a:gd name="T12" fmla="*/ 11296 w 73659"/>
              <a:gd name="T13" fmla="*/ 57925 h 73025"/>
              <a:gd name="T14" fmla="*/ 4343 w 73659"/>
              <a:gd name="T15" fmla="*/ 29397 h 73025"/>
              <a:gd name="T16" fmla="*/ 17545 w 73659"/>
              <a:gd name="T17" fmla="*/ 8754 h 73025"/>
              <a:gd name="T18" fmla="*/ 42932 w 73659"/>
              <a:gd name="T19" fmla="*/ 5737 h 73025"/>
              <a:gd name="T20" fmla="*/ 27293 w 73659"/>
              <a:gd name="T21" fmla="*/ 0 h 73025"/>
              <a:gd name="T22" fmla="*/ 28690 w 73659"/>
              <a:gd name="T23" fmla="*/ 5737 h 73025"/>
              <a:gd name="T24" fmla="*/ 45349 w 73659"/>
              <a:gd name="T25" fmla="*/ 13500 h 73025"/>
              <a:gd name="T26" fmla="*/ 53546 w 73659"/>
              <a:gd name="T27" fmla="*/ 40094 h 73025"/>
              <a:gd name="T28" fmla="*/ 44068 w 73659"/>
              <a:gd name="T29" fmla="*/ 59236 h 73025"/>
              <a:gd name="T30" fmla="*/ 19418 w 73659"/>
              <a:gd name="T31" fmla="*/ 65005 h 73025"/>
              <a:gd name="T32" fmla="*/ 49861 w 73659"/>
              <a:gd name="T33" fmla="*/ 60781 h 73025"/>
              <a:gd name="T34" fmla="*/ 57425 w 73659"/>
              <a:gd name="T35" fmla="*/ 33876 h 73025"/>
              <a:gd name="T36" fmla="*/ 48209 w 73659"/>
              <a:gd name="T37" fmla="*/ 9800 h 73025"/>
              <a:gd name="T38" fmla="*/ 27460 w 73659"/>
              <a:gd name="T39" fmla="*/ 17684 h 73025"/>
              <a:gd name="T40" fmla="*/ 12680 w 73659"/>
              <a:gd name="T41" fmla="*/ 21328 h 73025"/>
              <a:gd name="T42" fmla="*/ 44753 w 73659"/>
              <a:gd name="T43" fmla="*/ 49914 h 73025"/>
              <a:gd name="T44" fmla="*/ 15458 w 73659"/>
              <a:gd name="T45" fmla="*/ 44877 h 73025"/>
              <a:gd name="T46" fmla="*/ 16074 w 73659"/>
              <a:gd name="T47" fmla="*/ 23077 h 73025"/>
              <a:gd name="T48" fmla="*/ 27460 w 73659"/>
              <a:gd name="T49" fmla="*/ 17684 h 73025"/>
              <a:gd name="T50" fmla="*/ 27597 w 73659"/>
              <a:gd name="T51" fmla="*/ 23077 h 73025"/>
              <a:gd name="T52" fmla="*/ 26843 w 73659"/>
              <a:gd name="T53" fmla="*/ 44877 h 73025"/>
              <a:gd name="T54" fmla="*/ 29975 w 73659"/>
              <a:gd name="T55" fmla="*/ 35788 h 73025"/>
              <a:gd name="T56" fmla="*/ 29975 w 73659"/>
              <a:gd name="T57" fmla="*/ 30480 h 73025"/>
              <a:gd name="T58" fmla="*/ 29762 w 73659"/>
              <a:gd name="T59" fmla="*/ 23077 h 73025"/>
              <a:gd name="T60" fmla="*/ 29975 w 73659"/>
              <a:gd name="T61" fmla="*/ 30480 h 73025"/>
              <a:gd name="T62" fmla="*/ 44753 w 73659"/>
              <a:gd name="T63" fmla="*/ 24124 h 730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659" h="73025">
                <a:moveTo>
                  <a:pt x="34767" y="0"/>
                </a:moveTo>
                <a:lnTo>
                  <a:pt x="21172" y="3340"/>
                </a:lnTo>
                <a:lnTo>
                  <a:pt x="10124" y="11332"/>
                </a:lnTo>
                <a:lnTo>
                  <a:pt x="2706" y="23010"/>
                </a:lnTo>
                <a:lnTo>
                  <a:pt x="0" y="37408"/>
                </a:lnTo>
                <a:lnTo>
                  <a:pt x="3160" y="51274"/>
                </a:lnTo>
                <a:lnTo>
                  <a:pt x="11053" y="62553"/>
                </a:lnTo>
                <a:lnTo>
                  <a:pt x="22557" y="70134"/>
                </a:lnTo>
                <a:lnTo>
                  <a:pt x="36549" y="72908"/>
                </a:lnTo>
                <a:lnTo>
                  <a:pt x="39722" y="72773"/>
                </a:lnTo>
                <a:lnTo>
                  <a:pt x="52885" y="69040"/>
                </a:lnTo>
                <a:lnTo>
                  <a:pt x="58079" y="65005"/>
                </a:lnTo>
                <a:lnTo>
                  <a:pt x="24737" y="65005"/>
                </a:lnTo>
                <a:lnTo>
                  <a:pt x="14395" y="57925"/>
                </a:lnTo>
                <a:lnTo>
                  <a:pt x="7638" y="46014"/>
                </a:lnTo>
                <a:lnTo>
                  <a:pt x="5532" y="29397"/>
                </a:lnTo>
                <a:lnTo>
                  <a:pt x="11534" y="17030"/>
                </a:lnTo>
                <a:lnTo>
                  <a:pt x="22349" y="8754"/>
                </a:lnTo>
                <a:lnTo>
                  <a:pt x="36549" y="5737"/>
                </a:lnTo>
                <a:lnTo>
                  <a:pt x="54690" y="5737"/>
                </a:lnTo>
                <a:lnTo>
                  <a:pt x="49508" y="2605"/>
                </a:lnTo>
                <a:lnTo>
                  <a:pt x="34767" y="0"/>
                </a:lnTo>
                <a:close/>
              </a:path>
              <a:path w="73659" h="73025">
                <a:moveTo>
                  <a:pt x="54690" y="5737"/>
                </a:moveTo>
                <a:lnTo>
                  <a:pt x="36549" y="5737"/>
                </a:lnTo>
                <a:lnTo>
                  <a:pt x="46252" y="7100"/>
                </a:lnTo>
                <a:lnTo>
                  <a:pt x="57768" y="13500"/>
                </a:lnTo>
                <a:lnTo>
                  <a:pt x="65485" y="24672"/>
                </a:lnTo>
                <a:lnTo>
                  <a:pt x="68208" y="40094"/>
                </a:lnTo>
                <a:lnTo>
                  <a:pt x="64518" y="50949"/>
                </a:lnTo>
                <a:lnTo>
                  <a:pt x="56138" y="59236"/>
                </a:lnTo>
                <a:lnTo>
                  <a:pt x="42925" y="64180"/>
                </a:lnTo>
                <a:lnTo>
                  <a:pt x="24737" y="65005"/>
                </a:lnTo>
                <a:lnTo>
                  <a:pt x="58079" y="65005"/>
                </a:lnTo>
                <a:lnTo>
                  <a:pt x="63516" y="60781"/>
                </a:lnTo>
                <a:lnTo>
                  <a:pt x="70608" y="48794"/>
                </a:lnTo>
                <a:lnTo>
                  <a:pt x="73156" y="33876"/>
                </a:lnTo>
                <a:lnTo>
                  <a:pt x="69591" y="20564"/>
                </a:lnTo>
                <a:lnTo>
                  <a:pt x="61412" y="9800"/>
                </a:lnTo>
                <a:lnTo>
                  <a:pt x="54690" y="5737"/>
                </a:lnTo>
                <a:close/>
              </a:path>
              <a:path w="73659" h="73025">
                <a:moveTo>
                  <a:pt x="34978" y="17684"/>
                </a:moveTo>
                <a:lnTo>
                  <a:pt x="20172" y="17684"/>
                </a:lnTo>
                <a:lnTo>
                  <a:pt x="16152" y="21328"/>
                </a:lnTo>
                <a:lnTo>
                  <a:pt x="16152" y="49914"/>
                </a:lnTo>
                <a:lnTo>
                  <a:pt x="57009" y="49914"/>
                </a:lnTo>
                <a:lnTo>
                  <a:pt x="57009" y="44877"/>
                </a:lnTo>
                <a:lnTo>
                  <a:pt x="19691" y="44877"/>
                </a:lnTo>
                <a:lnTo>
                  <a:pt x="19691" y="28270"/>
                </a:lnTo>
                <a:lnTo>
                  <a:pt x="20476" y="23077"/>
                </a:lnTo>
                <a:lnTo>
                  <a:pt x="37914" y="23077"/>
                </a:lnTo>
                <a:lnTo>
                  <a:pt x="34978" y="17684"/>
                </a:lnTo>
                <a:close/>
              </a:path>
              <a:path w="73659" h="73025">
                <a:moveTo>
                  <a:pt x="37914" y="23077"/>
                </a:moveTo>
                <a:lnTo>
                  <a:pt x="35156" y="23077"/>
                </a:lnTo>
                <a:lnTo>
                  <a:pt x="34193" y="31537"/>
                </a:lnTo>
                <a:lnTo>
                  <a:pt x="34193" y="44877"/>
                </a:lnTo>
                <a:lnTo>
                  <a:pt x="38182" y="44877"/>
                </a:lnTo>
                <a:lnTo>
                  <a:pt x="38182" y="35788"/>
                </a:lnTo>
                <a:lnTo>
                  <a:pt x="46751" y="30480"/>
                </a:lnTo>
                <a:lnTo>
                  <a:pt x="38182" y="30480"/>
                </a:lnTo>
                <a:lnTo>
                  <a:pt x="37994" y="23223"/>
                </a:lnTo>
                <a:lnTo>
                  <a:pt x="37914" y="23077"/>
                </a:lnTo>
                <a:close/>
              </a:path>
              <a:path w="73659" h="73025">
                <a:moveTo>
                  <a:pt x="57009" y="18155"/>
                </a:moveTo>
                <a:lnTo>
                  <a:pt x="38182" y="30480"/>
                </a:lnTo>
                <a:lnTo>
                  <a:pt x="46751" y="30480"/>
                </a:lnTo>
                <a:lnTo>
                  <a:pt x="57009" y="24124"/>
                </a:lnTo>
                <a:lnTo>
                  <a:pt x="57009" y="181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3" name="object 3"/>
          <p:cNvSpPr>
            <a:spLocks/>
          </p:cNvSpPr>
          <p:nvPr/>
        </p:nvSpPr>
        <p:spPr bwMode="auto">
          <a:xfrm>
            <a:off x="11353464" y="1979232"/>
            <a:ext cx="838536" cy="2900499"/>
          </a:xfrm>
          <a:custGeom>
            <a:avLst/>
            <a:gdLst>
              <a:gd name="T0" fmla="*/ 1389805 w 1382394"/>
              <a:gd name="T1" fmla="*/ 0 h 4782184"/>
              <a:gd name="T2" fmla="*/ 10518 w 1382394"/>
              <a:gd name="T3" fmla="*/ 802279 h 4782184"/>
              <a:gd name="T4" fmla="*/ 0 w 1382394"/>
              <a:gd name="T5" fmla="*/ 3979660 h 4782184"/>
              <a:gd name="T6" fmla="*/ 1389805 w 1382394"/>
              <a:gd name="T7" fmla="*/ 4804884 h 4782184"/>
              <a:gd name="T8" fmla="*/ 1389805 w 1382394"/>
              <a:gd name="T9" fmla="*/ 0 h 478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2394" h="4782184">
                <a:moveTo>
                  <a:pt x="1382155" y="0"/>
                </a:moveTo>
                <a:lnTo>
                  <a:pt x="10470" y="798446"/>
                </a:lnTo>
                <a:lnTo>
                  <a:pt x="0" y="3960654"/>
                </a:lnTo>
                <a:lnTo>
                  <a:pt x="1382155" y="4781937"/>
                </a:lnTo>
                <a:lnTo>
                  <a:pt x="1382155" y="0"/>
                </a:lnTo>
              </a:path>
            </a:pathLst>
          </a:custGeom>
          <a:solidFill>
            <a:srgbClr val="004266"/>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4" name="object 4"/>
          <p:cNvSpPr>
            <a:spLocks/>
          </p:cNvSpPr>
          <p:nvPr/>
        </p:nvSpPr>
        <p:spPr bwMode="auto">
          <a:xfrm>
            <a:off x="9686018" y="1502715"/>
            <a:ext cx="2505983" cy="3856421"/>
          </a:xfrm>
          <a:custGeom>
            <a:avLst/>
            <a:gdLst>
              <a:gd name="T0" fmla="*/ 4124817 w 4132580"/>
              <a:gd name="T1" fmla="*/ 5554792 h 6360159"/>
              <a:gd name="T2" fmla="*/ 2753456 w 4132580"/>
              <a:gd name="T3" fmla="*/ 6344815 h 6360159"/>
              <a:gd name="T4" fmla="*/ 0 w 4132580"/>
              <a:gd name="T5" fmla="*/ 4758593 h 6360159"/>
              <a:gd name="T6" fmla="*/ 0 w 4132580"/>
              <a:gd name="T7" fmla="*/ 1586222 h 6360159"/>
              <a:gd name="T8" fmla="*/ 2753456 w 4132580"/>
              <a:gd name="T9" fmla="*/ 0 h 6360159"/>
              <a:gd name="T10" fmla="*/ 4124817 w 4132580"/>
              <a:gd name="T11" fmla="*/ 790016 h 6360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32580" h="6360159">
                <a:moveTo>
                  <a:pt x="4132446" y="5568098"/>
                </a:moveTo>
                <a:lnTo>
                  <a:pt x="2758544" y="6360015"/>
                </a:lnTo>
                <a:lnTo>
                  <a:pt x="0" y="4769990"/>
                </a:lnTo>
                <a:lnTo>
                  <a:pt x="0" y="1590014"/>
                </a:lnTo>
                <a:lnTo>
                  <a:pt x="2758544" y="0"/>
                </a:lnTo>
                <a:lnTo>
                  <a:pt x="4132446" y="791912"/>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5" name="object 5"/>
          <p:cNvSpPr>
            <a:spLocks/>
          </p:cNvSpPr>
          <p:nvPr/>
        </p:nvSpPr>
        <p:spPr bwMode="auto">
          <a:xfrm>
            <a:off x="11359240" y="1982120"/>
            <a:ext cx="832760" cy="2889909"/>
          </a:xfrm>
          <a:custGeom>
            <a:avLst/>
            <a:gdLst>
              <a:gd name="T0" fmla="*/ 1351214 w 1374140"/>
              <a:gd name="T1" fmla="*/ 4794404 h 4764405"/>
              <a:gd name="T2" fmla="*/ 0 w 1374140"/>
              <a:gd name="T3" fmla="*/ 3997418 h 4764405"/>
              <a:gd name="T4" fmla="*/ 0 w 1374140"/>
              <a:gd name="T5" fmla="*/ 796981 h 4764405"/>
              <a:gd name="T6" fmla="*/ 1351214 w 1374140"/>
              <a:gd name="T7" fmla="*/ 0 h 47644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4140" h="4764405">
                <a:moveTo>
                  <a:pt x="1373902" y="4763832"/>
                </a:moveTo>
                <a:lnTo>
                  <a:pt x="0" y="3971930"/>
                </a:lnTo>
                <a:lnTo>
                  <a:pt x="0" y="791901"/>
                </a:lnTo>
                <a:lnTo>
                  <a:pt x="1373902" y="0"/>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6" name="object 6"/>
          <p:cNvSpPr>
            <a:spLocks/>
          </p:cNvSpPr>
          <p:nvPr/>
        </p:nvSpPr>
        <p:spPr bwMode="auto">
          <a:xfrm>
            <a:off x="9686018" y="1501752"/>
            <a:ext cx="2505983" cy="3857384"/>
          </a:xfrm>
          <a:custGeom>
            <a:avLst/>
            <a:gdLst>
              <a:gd name="T0" fmla="*/ 4124817 w 4132580"/>
              <a:gd name="T1" fmla="*/ 789399 h 6361430"/>
              <a:gd name="T2" fmla="*/ 2755152 w 4132580"/>
              <a:gd name="T3" fmla="*/ 0 h 6361430"/>
              <a:gd name="T4" fmla="*/ 0 w 4132580"/>
              <a:gd name="T5" fmla="*/ 1588390 h 6361430"/>
              <a:gd name="T6" fmla="*/ 0 w 4132580"/>
              <a:gd name="T7" fmla="*/ 4765078 h 6361430"/>
              <a:gd name="T8" fmla="*/ 2754995 w 4132580"/>
              <a:gd name="T9" fmla="*/ 6353486 h 6361430"/>
              <a:gd name="T10" fmla="*/ 4124817 w 4132580"/>
              <a:gd name="T11" fmla="*/ 5563701 h 6361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32580" h="6361430">
                <a:moveTo>
                  <a:pt x="4132446" y="790335"/>
                </a:moveTo>
                <a:lnTo>
                  <a:pt x="2760240" y="0"/>
                </a:lnTo>
                <a:lnTo>
                  <a:pt x="0" y="1590286"/>
                </a:lnTo>
                <a:lnTo>
                  <a:pt x="0" y="4770786"/>
                </a:lnTo>
                <a:lnTo>
                  <a:pt x="2760083" y="6361094"/>
                </a:lnTo>
                <a:lnTo>
                  <a:pt x="4132446" y="5570355"/>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7" name="object 7"/>
          <p:cNvSpPr>
            <a:spLocks/>
          </p:cNvSpPr>
          <p:nvPr/>
        </p:nvSpPr>
        <p:spPr bwMode="auto">
          <a:xfrm>
            <a:off x="9419341" y="1300557"/>
            <a:ext cx="2772660" cy="4260740"/>
          </a:xfrm>
          <a:custGeom>
            <a:avLst/>
            <a:gdLst>
              <a:gd name="T0" fmla="*/ 4557022 w 4572634"/>
              <a:gd name="T1" fmla="*/ 871915 h 7026275"/>
              <a:gd name="T2" fmla="*/ 4555095 w 4572634"/>
              <a:gd name="T3" fmla="*/ 873031 h 7026275"/>
              <a:gd name="T4" fmla="*/ 3041474 w 4572634"/>
              <a:gd name="T5" fmla="*/ 0 h 7026275"/>
              <a:gd name="T6" fmla="*/ 0 w 4572634"/>
              <a:gd name="T7" fmla="*/ 1756511 h 7026275"/>
              <a:gd name="T8" fmla="*/ 0 w 4572634"/>
              <a:gd name="T9" fmla="*/ 5269420 h 7026275"/>
              <a:gd name="T10" fmla="*/ 3042049 w 4572634"/>
              <a:gd name="T11" fmla="*/ 7025943 h 7026275"/>
              <a:gd name="T12" fmla="*/ 4557022 w 4572634"/>
              <a:gd name="T13" fmla="*/ 6151186 h 7026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2634" h="7026275">
                <a:moveTo>
                  <a:pt x="4572213" y="871915"/>
                </a:moveTo>
                <a:lnTo>
                  <a:pt x="4570279" y="873031"/>
                </a:lnTo>
                <a:lnTo>
                  <a:pt x="3051613" y="0"/>
                </a:lnTo>
                <a:lnTo>
                  <a:pt x="0" y="1756511"/>
                </a:lnTo>
                <a:lnTo>
                  <a:pt x="0" y="5269420"/>
                </a:lnTo>
                <a:lnTo>
                  <a:pt x="3052189" y="7025943"/>
                </a:lnTo>
                <a:lnTo>
                  <a:pt x="4572213" y="6151186"/>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8" name="object 8"/>
          <p:cNvSpPr>
            <a:spLocks/>
          </p:cNvSpPr>
          <p:nvPr/>
        </p:nvSpPr>
        <p:spPr bwMode="auto">
          <a:xfrm>
            <a:off x="9160368" y="1099361"/>
            <a:ext cx="3031633" cy="4664095"/>
          </a:xfrm>
          <a:custGeom>
            <a:avLst/>
            <a:gdLst>
              <a:gd name="T0" fmla="*/ 5006282 w 4998719"/>
              <a:gd name="T1" fmla="*/ 956232 h 7691120"/>
              <a:gd name="T2" fmla="*/ 5005636 w 4998719"/>
              <a:gd name="T3" fmla="*/ 956606 h 7691120"/>
              <a:gd name="T4" fmla="*/ 3343103 w 4998719"/>
              <a:gd name="T5" fmla="*/ 0 h 7691120"/>
              <a:gd name="T6" fmla="*/ 0 w 4998719"/>
              <a:gd name="T7" fmla="*/ 1924645 h 7691120"/>
              <a:gd name="T8" fmla="*/ 0 w 4998719"/>
              <a:gd name="T9" fmla="*/ 5773799 h 7691120"/>
              <a:gd name="T10" fmla="*/ 3342756 w 4998719"/>
              <a:gd name="T11" fmla="*/ 7698434 h 7691120"/>
              <a:gd name="T12" fmla="*/ 5006282 w 4998719"/>
              <a:gd name="T13" fmla="*/ 6740637 h 7691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8719" h="7691120">
                <a:moveTo>
                  <a:pt x="4998650" y="955274"/>
                </a:moveTo>
                <a:lnTo>
                  <a:pt x="4998004" y="955646"/>
                </a:lnTo>
                <a:lnTo>
                  <a:pt x="3338003" y="0"/>
                </a:lnTo>
                <a:lnTo>
                  <a:pt x="0" y="1922726"/>
                </a:lnTo>
                <a:lnTo>
                  <a:pt x="0" y="5768065"/>
                </a:lnTo>
                <a:lnTo>
                  <a:pt x="3337657" y="7690802"/>
                </a:lnTo>
                <a:lnTo>
                  <a:pt x="4998650" y="6733948"/>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9" name="object 9"/>
          <p:cNvSpPr>
            <a:spLocks/>
          </p:cNvSpPr>
          <p:nvPr/>
        </p:nvSpPr>
        <p:spPr bwMode="auto">
          <a:xfrm>
            <a:off x="8897541" y="898165"/>
            <a:ext cx="3294459" cy="5066487"/>
          </a:xfrm>
          <a:custGeom>
            <a:avLst/>
            <a:gdLst>
              <a:gd name="T0" fmla="*/ 5447022 w 5431790"/>
              <a:gd name="T1" fmla="*/ 1034816 h 8355965"/>
              <a:gd name="T2" fmla="*/ 5445992 w 5431790"/>
              <a:gd name="T3" fmla="*/ 1035408 h 8355965"/>
              <a:gd name="T4" fmla="*/ 3637083 w 5431790"/>
              <a:gd name="T5" fmla="*/ 0 h 8355965"/>
              <a:gd name="T6" fmla="*/ 0 w 5431790"/>
              <a:gd name="T7" fmla="*/ 2083229 h 8355965"/>
              <a:gd name="T8" fmla="*/ 0 w 5431790"/>
              <a:gd name="T9" fmla="*/ 6249569 h 8355965"/>
              <a:gd name="T10" fmla="*/ 3636653 w 5431790"/>
              <a:gd name="T11" fmla="*/ 8332798 h 8355965"/>
              <a:gd name="T12" fmla="*/ 5447022 w 5431790"/>
              <a:gd name="T13" fmla="*/ 7295733 h 8355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31790" h="8355965">
                <a:moveTo>
                  <a:pt x="5431762" y="1037648"/>
                </a:moveTo>
                <a:lnTo>
                  <a:pt x="5430735" y="1038240"/>
                </a:lnTo>
                <a:lnTo>
                  <a:pt x="3626894" y="0"/>
                </a:lnTo>
                <a:lnTo>
                  <a:pt x="0" y="2088941"/>
                </a:lnTo>
                <a:lnTo>
                  <a:pt x="0" y="6266699"/>
                </a:lnTo>
                <a:lnTo>
                  <a:pt x="3626465" y="8355640"/>
                </a:lnTo>
                <a:lnTo>
                  <a:pt x="5431762" y="7315731"/>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0" name="object 10"/>
          <p:cNvSpPr>
            <a:spLocks/>
          </p:cNvSpPr>
          <p:nvPr/>
        </p:nvSpPr>
        <p:spPr bwMode="auto">
          <a:xfrm>
            <a:off x="8630866" y="696967"/>
            <a:ext cx="3561135" cy="5469843"/>
          </a:xfrm>
          <a:custGeom>
            <a:avLst/>
            <a:gdLst>
              <a:gd name="T0" fmla="*/ 5879161 w 5871844"/>
              <a:gd name="T1" fmla="*/ 1117188 h 9020810"/>
              <a:gd name="T2" fmla="*/ 5876071 w 5871844"/>
              <a:gd name="T3" fmla="*/ 1118970 h 9020810"/>
              <a:gd name="T4" fmla="*/ 3923377 w 5871844"/>
              <a:gd name="T5" fmla="*/ 0 h 9020810"/>
              <a:gd name="T6" fmla="*/ 0 w 5871844"/>
              <a:gd name="T7" fmla="*/ 2251331 h 9020810"/>
              <a:gd name="T8" fmla="*/ 0 w 5871844"/>
              <a:gd name="T9" fmla="*/ 6753900 h 9020810"/>
              <a:gd name="T10" fmla="*/ 3923670 w 5871844"/>
              <a:gd name="T11" fmla="*/ 9005273 h 9020810"/>
              <a:gd name="T12" fmla="*/ 5879161 w 5871844"/>
              <a:gd name="T13" fmla="*/ 7883217 h 90208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1844" h="9020810">
                <a:moveTo>
                  <a:pt x="5871529" y="1119084"/>
                </a:moveTo>
                <a:lnTo>
                  <a:pt x="5868439" y="1120866"/>
                </a:lnTo>
                <a:lnTo>
                  <a:pt x="3918289" y="0"/>
                </a:lnTo>
                <a:lnTo>
                  <a:pt x="0" y="2255145"/>
                </a:lnTo>
                <a:lnTo>
                  <a:pt x="0" y="6765322"/>
                </a:lnTo>
                <a:lnTo>
                  <a:pt x="3918582" y="9020500"/>
                </a:lnTo>
                <a:lnTo>
                  <a:pt x="5871529" y="7896547"/>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1" name="object 11"/>
          <p:cNvSpPr>
            <a:spLocks/>
          </p:cNvSpPr>
          <p:nvPr/>
        </p:nvSpPr>
        <p:spPr bwMode="auto">
          <a:xfrm>
            <a:off x="8372856" y="494808"/>
            <a:ext cx="3819145" cy="5874160"/>
          </a:xfrm>
          <a:custGeom>
            <a:avLst/>
            <a:gdLst>
              <a:gd name="T0" fmla="*/ 6275136 w 6298565"/>
              <a:gd name="T1" fmla="*/ 1204302 h 9685655"/>
              <a:gd name="T2" fmla="*/ 6270012 w 6298565"/>
              <a:gd name="T3" fmla="*/ 1207273 h 9685655"/>
              <a:gd name="T4" fmla="*/ 4187766 w 6298565"/>
              <a:gd name="T5" fmla="*/ 0 h 9685655"/>
              <a:gd name="T6" fmla="*/ 0 w 6298565"/>
              <a:gd name="T7" fmla="*/ 2429002 h 9685655"/>
              <a:gd name="T8" fmla="*/ 0 w 6298565"/>
              <a:gd name="T9" fmla="*/ 7286860 h 9685655"/>
              <a:gd name="T10" fmla="*/ 4188799 w 6298565"/>
              <a:gd name="T11" fmla="*/ 9715873 h 9685655"/>
              <a:gd name="T12" fmla="*/ 6275136 w 6298565"/>
              <a:gd name="T13" fmla="*/ 8506044 h 9685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8565" h="9685655">
                <a:moveTo>
                  <a:pt x="6297966" y="1200515"/>
                </a:moveTo>
                <a:lnTo>
                  <a:pt x="6292824" y="1203481"/>
                </a:lnTo>
                <a:lnTo>
                  <a:pt x="4203002" y="0"/>
                </a:lnTo>
                <a:lnTo>
                  <a:pt x="0" y="2421371"/>
                </a:lnTo>
                <a:lnTo>
                  <a:pt x="0" y="7263967"/>
                </a:lnTo>
                <a:lnTo>
                  <a:pt x="4204039" y="9685349"/>
                </a:lnTo>
                <a:lnTo>
                  <a:pt x="6297966" y="8479320"/>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2" name="object 12"/>
          <p:cNvSpPr>
            <a:spLocks/>
          </p:cNvSpPr>
          <p:nvPr/>
        </p:nvSpPr>
        <p:spPr bwMode="auto">
          <a:xfrm>
            <a:off x="8106179" y="293612"/>
            <a:ext cx="4085821" cy="6276552"/>
          </a:xfrm>
          <a:custGeom>
            <a:avLst/>
            <a:gdLst>
              <a:gd name="T0" fmla="*/ 6722533 w 6737984"/>
              <a:gd name="T1" fmla="*/ 1283858 h 10350500"/>
              <a:gd name="T2" fmla="*/ 6718679 w 6737984"/>
              <a:gd name="T3" fmla="*/ 1286086 h 10350500"/>
              <a:gd name="T4" fmla="*/ 4485920 w 6737984"/>
              <a:gd name="T5" fmla="*/ 0 h 10350500"/>
              <a:gd name="T6" fmla="*/ 0 w 6737984"/>
              <a:gd name="T7" fmla="*/ 2587575 h 10350500"/>
              <a:gd name="T8" fmla="*/ 0 w 6737984"/>
              <a:gd name="T9" fmla="*/ 7762590 h 10350500"/>
              <a:gd name="T10" fmla="*/ 4486023 w 6737984"/>
              <a:gd name="T11" fmla="*/ 10350197 h 10350500"/>
              <a:gd name="T12" fmla="*/ 6722533 w 6737984"/>
              <a:gd name="T13" fmla="*/ 9060126 h 103505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37984" h="10350500">
                <a:moveTo>
                  <a:pt x="6737733" y="1283858"/>
                </a:moveTo>
                <a:lnTo>
                  <a:pt x="6733868" y="1286086"/>
                </a:lnTo>
                <a:lnTo>
                  <a:pt x="4496062" y="0"/>
                </a:lnTo>
                <a:lnTo>
                  <a:pt x="0" y="2587575"/>
                </a:lnTo>
                <a:lnTo>
                  <a:pt x="0" y="7762590"/>
                </a:lnTo>
                <a:lnTo>
                  <a:pt x="4496166" y="10350197"/>
                </a:lnTo>
                <a:lnTo>
                  <a:pt x="6737733" y="9060126"/>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3" name="object 13"/>
          <p:cNvSpPr>
            <a:spLocks/>
          </p:cNvSpPr>
          <p:nvPr/>
        </p:nvSpPr>
        <p:spPr bwMode="auto">
          <a:xfrm>
            <a:off x="7847205" y="92417"/>
            <a:ext cx="4344796" cy="6679908"/>
          </a:xfrm>
          <a:custGeom>
            <a:avLst/>
            <a:gdLst>
              <a:gd name="T0" fmla="*/ 7156549 w 7164705"/>
              <a:gd name="T1" fmla="*/ 1366219 h 11015345"/>
              <a:gd name="T2" fmla="*/ 7150629 w 7164705"/>
              <a:gd name="T3" fmla="*/ 1369661 h 11015345"/>
              <a:gd name="T4" fmla="*/ 4775698 w 7164705"/>
              <a:gd name="T5" fmla="*/ 0 h 11015345"/>
              <a:gd name="T6" fmla="*/ 0 w 7164705"/>
              <a:gd name="T7" fmla="*/ 2755709 h 11015345"/>
              <a:gd name="T8" fmla="*/ 0 w 7164705"/>
              <a:gd name="T9" fmla="*/ 8266958 h 11015345"/>
              <a:gd name="T10" fmla="*/ 4776546 w 7164705"/>
              <a:gd name="T11" fmla="*/ 11022678 h 11015345"/>
              <a:gd name="T12" fmla="*/ 7156549 w 7164705"/>
              <a:gd name="T13" fmla="*/ 9649556 h 11015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64705" h="11015345">
                <a:moveTo>
                  <a:pt x="7164181" y="1365283"/>
                </a:moveTo>
                <a:lnTo>
                  <a:pt x="7158253" y="1368701"/>
                </a:lnTo>
                <a:lnTo>
                  <a:pt x="4780786" y="0"/>
                </a:lnTo>
                <a:lnTo>
                  <a:pt x="0" y="2753790"/>
                </a:lnTo>
                <a:lnTo>
                  <a:pt x="0" y="8261224"/>
                </a:lnTo>
                <a:lnTo>
                  <a:pt x="4781634" y="11015046"/>
                </a:lnTo>
                <a:lnTo>
                  <a:pt x="7164181" y="9642876"/>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4" name="object 14"/>
          <p:cNvSpPr>
            <a:spLocks/>
          </p:cNvSpPr>
          <p:nvPr/>
        </p:nvSpPr>
        <p:spPr bwMode="auto">
          <a:xfrm>
            <a:off x="10846106" y="1"/>
            <a:ext cx="1345895" cy="771092"/>
          </a:xfrm>
          <a:custGeom>
            <a:avLst/>
            <a:gdLst>
              <a:gd name="T0" fmla="*/ 2219124 w 2219325"/>
              <a:gd name="T1" fmla="*/ 1259372 h 1271905"/>
              <a:gd name="T2" fmla="*/ 2211144 w 2219325"/>
              <a:gd name="T3" fmla="*/ 1263950 h 1271905"/>
              <a:gd name="T4" fmla="*/ 0 w 2219325"/>
              <a:gd name="T5" fmla="*/ 0 h 1271905"/>
              <a:gd name="T6" fmla="*/ 0 60000 65536"/>
              <a:gd name="T7" fmla="*/ 0 60000 65536"/>
              <a:gd name="T8" fmla="*/ 0 60000 65536"/>
            </a:gdLst>
            <a:ahLst/>
            <a:cxnLst>
              <a:cxn ang="T6">
                <a:pos x="T0" y="T1"/>
              </a:cxn>
              <a:cxn ang="T7">
                <a:pos x="T2" y="T3"/>
              </a:cxn>
              <a:cxn ang="T8">
                <a:pos x="T4" y="T5"/>
              </a:cxn>
            </a:cxnLst>
            <a:rect l="0" t="0" r="r" b="b"/>
            <a:pathLst>
              <a:path w="2219325" h="1271905">
                <a:moveTo>
                  <a:pt x="2219124" y="1266929"/>
                </a:moveTo>
                <a:lnTo>
                  <a:pt x="2211144" y="1271534"/>
                </a:lnTo>
                <a:lnTo>
                  <a:pt x="0" y="0"/>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5" name="object 15"/>
          <p:cNvSpPr>
            <a:spLocks/>
          </p:cNvSpPr>
          <p:nvPr/>
        </p:nvSpPr>
        <p:spPr bwMode="auto">
          <a:xfrm>
            <a:off x="7580529" y="0"/>
            <a:ext cx="2887224" cy="6858000"/>
          </a:xfrm>
          <a:custGeom>
            <a:avLst/>
            <a:gdLst>
              <a:gd name="T0" fmla="*/ 4782810 w 4759959"/>
              <a:gd name="T1" fmla="*/ 0 h 11308715"/>
              <a:gd name="T2" fmla="*/ 0 w 4759959"/>
              <a:gd name="T3" fmla="*/ 2743918 h 11308715"/>
              <a:gd name="T4" fmla="*/ 0 w 4759959"/>
              <a:gd name="T5" fmla="*/ 8591643 h 11308715"/>
              <a:gd name="T6" fmla="*/ 4763766 w 4759959"/>
              <a:gd name="T7" fmla="*/ 11323805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59959" h="11308715">
                <a:moveTo>
                  <a:pt x="4759862" y="0"/>
                </a:moveTo>
                <a:lnTo>
                  <a:pt x="0" y="2740222"/>
                </a:lnTo>
                <a:lnTo>
                  <a:pt x="0" y="8580075"/>
                </a:lnTo>
                <a:lnTo>
                  <a:pt x="4740909" y="11308556"/>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6" name="object 16"/>
          <p:cNvSpPr>
            <a:spLocks/>
          </p:cNvSpPr>
          <p:nvPr/>
        </p:nvSpPr>
        <p:spPr bwMode="auto">
          <a:xfrm>
            <a:off x="10859584" y="6090760"/>
            <a:ext cx="1332417" cy="767241"/>
          </a:xfrm>
          <a:custGeom>
            <a:avLst/>
            <a:gdLst>
              <a:gd name="T0" fmla="*/ 0 w 2197734"/>
              <a:gd name="T1" fmla="*/ 1272251 h 1264920"/>
              <a:gd name="T2" fmla="*/ 2182192 w 2197734"/>
              <a:gd name="T3" fmla="*/ 0 h 1264920"/>
              <a:gd name="T4" fmla="*/ 0 60000 65536"/>
              <a:gd name="T5" fmla="*/ 0 60000 65536"/>
            </a:gdLst>
            <a:ahLst/>
            <a:cxnLst>
              <a:cxn ang="T4">
                <a:pos x="T0" y="T1"/>
              </a:cxn>
              <a:cxn ang="T5">
                <a:pos x="T2" y="T3"/>
              </a:cxn>
            </a:cxnLst>
            <a:rect l="0" t="0" r="r" b="b"/>
            <a:pathLst>
              <a:path w="2197734" h="1264920">
                <a:moveTo>
                  <a:pt x="0" y="1264623"/>
                </a:moveTo>
                <a:lnTo>
                  <a:pt x="2197356" y="0"/>
                </a:lnTo>
              </a:path>
            </a:pathLst>
          </a:custGeom>
          <a:noFill/>
          <a:ln w="26648">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7" name="object 17"/>
          <p:cNvSpPr>
            <a:spLocks/>
          </p:cNvSpPr>
          <p:nvPr/>
        </p:nvSpPr>
        <p:spPr bwMode="auto">
          <a:xfrm>
            <a:off x="11108931" y="1"/>
            <a:ext cx="1083069" cy="619953"/>
          </a:xfrm>
          <a:custGeom>
            <a:avLst/>
            <a:gdLst>
              <a:gd name="T0" fmla="*/ 1778188 w 1786255"/>
              <a:gd name="T1" fmla="*/ 1017223 h 1022350"/>
              <a:gd name="T2" fmla="*/ 1769850 w 1786255"/>
              <a:gd name="T3" fmla="*/ 1022056 h 1022350"/>
              <a:gd name="T4" fmla="*/ 0 w 1786255"/>
              <a:gd name="T5" fmla="*/ 0 h 1022350"/>
              <a:gd name="T6" fmla="*/ 0 60000 65536"/>
              <a:gd name="T7" fmla="*/ 0 60000 65536"/>
              <a:gd name="T8" fmla="*/ 0 60000 65536"/>
            </a:gdLst>
            <a:ahLst/>
            <a:cxnLst>
              <a:cxn ang="T6">
                <a:pos x="T0" y="T1"/>
              </a:cxn>
              <a:cxn ang="T7">
                <a:pos x="T2" y="T3"/>
              </a:cxn>
              <a:cxn ang="T8">
                <a:pos x="T4" y="T5"/>
              </a:cxn>
            </a:cxnLst>
            <a:rect l="0" t="0" r="r" b="b"/>
            <a:pathLst>
              <a:path w="1786255" h="1022350">
                <a:moveTo>
                  <a:pt x="1785804" y="1017223"/>
                </a:moveTo>
                <a:lnTo>
                  <a:pt x="1777427" y="1022056"/>
                </a:lnTo>
                <a:lnTo>
                  <a:pt x="0"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8" name="object 18"/>
          <p:cNvSpPr>
            <a:spLocks/>
          </p:cNvSpPr>
          <p:nvPr/>
        </p:nvSpPr>
        <p:spPr bwMode="auto">
          <a:xfrm>
            <a:off x="7317705" y="0"/>
            <a:ext cx="2712007" cy="6858000"/>
          </a:xfrm>
          <a:custGeom>
            <a:avLst/>
            <a:gdLst>
              <a:gd name="T0" fmla="*/ 4464255 w 4472305"/>
              <a:gd name="T1" fmla="*/ 0 h 11308715"/>
              <a:gd name="T2" fmla="*/ 0 w 4472305"/>
              <a:gd name="T3" fmla="*/ 2577824 h 11308715"/>
              <a:gd name="T4" fmla="*/ 0 w 4472305"/>
              <a:gd name="T5" fmla="*/ 8758421 h 11308715"/>
              <a:gd name="T6" fmla="*/ 4443943 w 4472305"/>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72305" h="11308715">
                <a:moveTo>
                  <a:pt x="4471884" y="0"/>
                </a:moveTo>
                <a:lnTo>
                  <a:pt x="0" y="2574344"/>
                </a:lnTo>
                <a:lnTo>
                  <a:pt x="0" y="8746627"/>
                </a:lnTo>
                <a:lnTo>
                  <a:pt x="4451529" y="11308555"/>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9" name="object 19"/>
          <p:cNvSpPr>
            <a:spLocks/>
          </p:cNvSpPr>
          <p:nvPr/>
        </p:nvSpPr>
        <p:spPr bwMode="auto">
          <a:xfrm>
            <a:off x="11122408" y="6241898"/>
            <a:ext cx="1069592" cy="616103"/>
          </a:xfrm>
          <a:custGeom>
            <a:avLst/>
            <a:gdLst>
              <a:gd name="T0" fmla="*/ 0 w 1764030"/>
              <a:gd name="T1" fmla="*/ 1030274 h 1015365"/>
              <a:gd name="T2" fmla="*/ 1755864 w 1764030"/>
              <a:gd name="T3" fmla="*/ 0 h 1015365"/>
              <a:gd name="T4" fmla="*/ 0 60000 65536"/>
              <a:gd name="T5" fmla="*/ 0 60000 65536"/>
            </a:gdLst>
            <a:ahLst/>
            <a:cxnLst>
              <a:cxn ang="T4">
                <a:pos x="T0" y="T1"/>
              </a:cxn>
              <a:cxn ang="T5">
                <a:pos x="T2" y="T3"/>
              </a:cxn>
            </a:cxnLst>
            <a:rect l="0" t="0" r="r" b="b"/>
            <a:pathLst>
              <a:path w="1764030" h="1015365">
                <a:moveTo>
                  <a:pt x="0" y="1014928"/>
                </a:moveTo>
                <a:lnTo>
                  <a:pt x="1763479"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0" name="object 20"/>
          <p:cNvSpPr>
            <a:spLocks/>
          </p:cNvSpPr>
          <p:nvPr/>
        </p:nvSpPr>
        <p:spPr bwMode="auto">
          <a:xfrm>
            <a:off x="11373680" y="0"/>
            <a:ext cx="818320" cy="468816"/>
          </a:xfrm>
          <a:custGeom>
            <a:avLst/>
            <a:gdLst>
              <a:gd name="T0" fmla="*/ 1334423 w 1350009"/>
              <a:gd name="T1" fmla="*/ 776109 h 772795"/>
              <a:gd name="T2" fmla="*/ 1327404 w 1350009"/>
              <a:gd name="T3" fmla="*/ 780243 h 772795"/>
              <a:gd name="T4" fmla="*/ 0 w 1350009"/>
              <a:gd name="T5" fmla="*/ 0 h 772795"/>
              <a:gd name="T6" fmla="*/ 0 60000 65536"/>
              <a:gd name="T7" fmla="*/ 0 60000 65536"/>
              <a:gd name="T8" fmla="*/ 0 60000 65536"/>
            </a:gdLst>
            <a:ahLst/>
            <a:cxnLst>
              <a:cxn ang="T6">
                <a:pos x="T0" y="T1"/>
              </a:cxn>
              <a:cxn ang="T7">
                <a:pos x="T2" y="T3"/>
              </a:cxn>
              <a:cxn ang="T8">
                <a:pos x="T4" y="T5"/>
              </a:cxn>
            </a:cxnLst>
            <a:rect l="0" t="0" r="r" b="b"/>
            <a:pathLst>
              <a:path w="1350009" h="772795">
                <a:moveTo>
                  <a:pt x="1349552" y="768484"/>
                </a:moveTo>
                <a:lnTo>
                  <a:pt x="1342453" y="772577"/>
                </a:lnTo>
                <a:lnTo>
                  <a:pt x="0"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1" name="object 21"/>
          <p:cNvSpPr>
            <a:spLocks/>
          </p:cNvSpPr>
          <p:nvPr/>
        </p:nvSpPr>
        <p:spPr bwMode="auto">
          <a:xfrm>
            <a:off x="7059693" y="0"/>
            <a:ext cx="2535828" cy="6858000"/>
          </a:xfrm>
          <a:custGeom>
            <a:avLst/>
            <a:gdLst>
              <a:gd name="T0" fmla="*/ 4166795 w 4182109"/>
              <a:gd name="T1" fmla="*/ 0 h 11308715"/>
              <a:gd name="T2" fmla="*/ 0 w 4182109"/>
              <a:gd name="T3" fmla="*/ 2411704 h 11308715"/>
              <a:gd name="T4" fmla="*/ 0 w 4182109"/>
              <a:gd name="T5" fmla="*/ 8925179 h 11308715"/>
              <a:gd name="T6" fmla="*/ 4144561 w 4182109"/>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82109" h="11308715">
                <a:moveTo>
                  <a:pt x="4181985" y="0"/>
                </a:moveTo>
                <a:lnTo>
                  <a:pt x="0" y="2408464"/>
                </a:lnTo>
                <a:lnTo>
                  <a:pt x="0" y="8913156"/>
                </a:lnTo>
                <a:lnTo>
                  <a:pt x="4159669" y="11308555"/>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2" name="object 22"/>
          <p:cNvSpPr>
            <a:spLocks/>
          </p:cNvSpPr>
          <p:nvPr/>
        </p:nvSpPr>
        <p:spPr bwMode="auto">
          <a:xfrm>
            <a:off x="11387160" y="6393997"/>
            <a:ext cx="804841" cy="464003"/>
          </a:xfrm>
          <a:custGeom>
            <a:avLst/>
            <a:gdLst>
              <a:gd name="T0" fmla="*/ 0 w 1327784"/>
              <a:gd name="T1" fmla="*/ 779659 h 764540"/>
              <a:gd name="T2" fmla="*/ 1312045 w 1327784"/>
              <a:gd name="T3" fmla="*/ 0 h 764540"/>
              <a:gd name="T4" fmla="*/ 0 60000 65536"/>
              <a:gd name="T5" fmla="*/ 0 60000 65536"/>
            </a:gdLst>
            <a:ahLst/>
            <a:cxnLst>
              <a:cxn ang="T4">
                <a:pos x="T0" y="T1"/>
              </a:cxn>
              <a:cxn ang="T5">
                <a:pos x="T2" y="T3"/>
              </a:cxn>
            </a:cxnLst>
            <a:rect l="0" t="0" r="r" b="b"/>
            <a:pathLst>
              <a:path w="1327784" h="764540">
                <a:moveTo>
                  <a:pt x="0" y="764279"/>
                </a:moveTo>
                <a:lnTo>
                  <a:pt x="1327170"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3" name="object 23"/>
          <p:cNvSpPr>
            <a:spLocks/>
          </p:cNvSpPr>
          <p:nvPr/>
        </p:nvSpPr>
        <p:spPr bwMode="auto">
          <a:xfrm>
            <a:off x="11634581" y="1"/>
            <a:ext cx="557420" cy="317679"/>
          </a:xfrm>
          <a:custGeom>
            <a:avLst/>
            <a:gdLst>
              <a:gd name="T0" fmla="*/ 911355 w 919480"/>
              <a:gd name="T1" fmla="*/ 533113 h 523240"/>
              <a:gd name="T2" fmla="*/ 902280 w 919480"/>
              <a:gd name="T3" fmla="*/ 538547 h 523240"/>
              <a:gd name="T4" fmla="*/ 0 w 919480"/>
              <a:gd name="T5" fmla="*/ 0 h 523240"/>
              <a:gd name="T6" fmla="*/ 0 60000 65536"/>
              <a:gd name="T7" fmla="*/ 0 60000 65536"/>
              <a:gd name="T8" fmla="*/ 0 60000 65536"/>
            </a:gdLst>
            <a:ahLst/>
            <a:cxnLst>
              <a:cxn ang="T6">
                <a:pos x="T0" y="T1"/>
              </a:cxn>
              <a:cxn ang="T7">
                <a:pos x="T2" y="T3"/>
              </a:cxn>
              <a:cxn ang="T8">
                <a:pos x="T4" y="T5"/>
              </a:cxn>
            </a:cxnLst>
            <a:rect l="0" t="0" r="r" b="b"/>
            <a:pathLst>
              <a:path w="919480" h="523240">
                <a:moveTo>
                  <a:pt x="918953" y="517819"/>
                </a:moveTo>
                <a:lnTo>
                  <a:pt x="909801" y="523097"/>
                </a:lnTo>
                <a:lnTo>
                  <a:pt x="0"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4" name="object 24"/>
          <p:cNvSpPr>
            <a:spLocks/>
          </p:cNvSpPr>
          <p:nvPr/>
        </p:nvSpPr>
        <p:spPr bwMode="auto">
          <a:xfrm>
            <a:off x="6793017" y="0"/>
            <a:ext cx="2362537" cy="6858000"/>
          </a:xfrm>
          <a:custGeom>
            <a:avLst/>
            <a:gdLst>
              <a:gd name="T0" fmla="*/ 3880603 w 3896359"/>
              <a:gd name="T1" fmla="*/ 0 h 11308715"/>
              <a:gd name="T2" fmla="*/ 0 w 3896359"/>
              <a:gd name="T3" fmla="*/ 2245619 h 11308715"/>
              <a:gd name="T4" fmla="*/ 0 w 3896359"/>
              <a:gd name="T5" fmla="*/ 9091946 h 11308715"/>
              <a:gd name="T6" fmla="*/ 3857643 w 3896359"/>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96359" h="11308715">
                <a:moveTo>
                  <a:pt x="3895789" y="0"/>
                </a:moveTo>
                <a:lnTo>
                  <a:pt x="0" y="2242595"/>
                </a:lnTo>
                <a:lnTo>
                  <a:pt x="0" y="9079706"/>
                </a:lnTo>
                <a:lnTo>
                  <a:pt x="3872739" y="11308555"/>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5" name="object 25"/>
          <p:cNvSpPr>
            <a:spLocks/>
          </p:cNvSpPr>
          <p:nvPr/>
        </p:nvSpPr>
        <p:spPr bwMode="auto">
          <a:xfrm>
            <a:off x="11649021" y="6545136"/>
            <a:ext cx="542979" cy="312864"/>
          </a:xfrm>
          <a:custGeom>
            <a:avLst/>
            <a:gdLst>
              <a:gd name="T0" fmla="*/ 0 w 895984"/>
              <a:gd name="T1" fmla="*/ 523194 h 515620"/>
              <a:gd name="T2" fmla="*/ 880668 w 895984"/>
              <a:gd name="T3" fmla="*/ 0 h 515620"/>
              <a:gd name="T4" fmla="*/ 0 60000 65536"/>
              <a:gd name="T5" fmla="*/ 0 60000 65536"/>
            </a:gdLst>
            <a:ahLst/>
            <a:cxnLst>
              <a:cxn ang="T4">
                <a:pos x="T0" y="T1"/>
              </a:cxn>
              <a:cxn ang="T5">
                <a:pos x="T2" y="T3"/>
              </a:cxn>
            </a:cxnLst>
            <a:rect l="0" t="0" r="r" b="b"/>
            <a:pathLst>
              <a:path w="895984" h="515620">
                <a:moveTo>
                  <a:pt x="0" y="515534"/>
                </a:moveTo>
                <a:lnTo>
                  <a:pt x="895756" y="0"/>
                </a:lnTo>
              </a:path>
            </a:pathLst>
          </a:custGeom>
          <a:noFill/>
          <a:ln w="13329">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6" name="object 26"/>
          <p:cNvSpPr>
            <a:spLocks/>
          </p:cNvSpPr>
          <p:nvPr/>
        </p:nvSpPr>
        <p:spPr bwMode="auto">
          <a:xfrm>
            <a:off x="11363091" y="2467301"/>
            <a:ext cx="828909" cy="483256"/>
          </a:xfrm>
          <a:custGeom>
            <a:avLst/>
            <a:gdLst>
              <a:gd name="T0" fmla="*/ 1344558 w 1367790"/>
              <a:gd name="T1" fmla="*/ 826109 h 795654"/>
              <a:gd name="T2" fmla="*/ 0 w 1367790"/>
              <a:gd name="T3" fmla="*/ 0 h 795654"/>
              <a:gd name="T4" fmla="*/ 0 60000 65536"/>
              <a:gd name="T5" fmla="*/ 0 60000 65536"/>
            </a:gdLst>
            <a:ahLst/>
            <a:cxnLst>
              <a:cxn ang="T4">
                <a:pos x="T0" y="T1"/>
              </a:cxn>
              <a:cxn ang="T5">
                <a:pos x="T2" y="T3"/>
              </a:cxn>
            </a:cxnLst>
            <a:rect l="0" t="0" r="r" b="b"/>
            <a:pathLst>
              <a:path w="1367790" h="795654">
                <a:moveTo>
                  <a:pt x="1367238" y="795063"/>
                </a:moveTo>
                <a:lnTo>
                  <a:pt x="0" y="0"/>
                </a:lnTo>
              </a:path>
            </a:pathLst>
          </a:custGeom>
          <a:noFill/>
          <a:ln w="39977">
            <a:solidFill>
              <a:srgbClr val="83D1F5"/>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7" name="Text Placeholder 57"/>
          <p:cNvSpPr>
            <a:spLocks noGrp="1"/>
          </p:cNvSpPr>
          <p:nvPr>
            <p:ph type="body" sz="quarter" idx="11"/>
          </p:nvPr>
        </p:nvSpPr>
        <p:spPr>
          <a:xfrm>
            <a:off x="596893" y="4075909"/>
            <a:ext cx="5452897" cy="693116"/>
          </a:xfrm>
          <a:prstGeom prst="rect">
            <a:avLst/>
          </a:prstGeom>
        </p:spPr>
        <p:txBody>
          <a:bodyPr/>
          <a:lstStyle>
            <a:lvl1pPr marL="0" indent="0">
              <a:defRPr sz="1697" b="1" i="0" baseline="0">
                <a:solidFill>
                  <a:schemeClr val="bg1"/>
                </a:solidFill>
                <a:latin typeface="HelvNeue for IBM"/>
              </a:defRPr>
            </a:lvl1pPr>
          </a:lstStyle>
          <a:p>
            <a:pPr lvl="0"/>
            <a:r>
              <a:rPr lang="en-US"/>
              <a:t>Click to edit Master text styles</a:t>
            </a:r>
          </a:p>
        </p:txBody>
      </p:sp>
      <p:sp>
        <p:nvSpPr>
          <p:cNvPr id="68" name="Text Placeholder 55"/>
          <p:cNvSpPr>
            <a:spLocks noGrp="1"/>
          </p:cNvSpPr>
          <p:nvPr>
            <p:ph type="body" sz="quarter" idx="10"/>
          </p:nvPr>
        </p:nvSpPr>
        <p:spPr>
          <a:xfrm>
            <a:off x="596893" y="2227599"/>
            <a:ext cx="5915007" cy="1617271"/>
          </a:xfrm>
          <a:prstGeom prst="rect">
            <a:avLst/>
          </a:prstGeom>
        </p:spPr>
        <p:txBody>
          <a:bodyPr/>
          <a:lstStyle>
            <a:lvl1pPr marL="0" indent="0">
              <a:buNone/>
              <a:defRPr sz="4367" baseline="0">
                <a:solidFill>
                  <a:srgbClr val="83D1F5"/>
                </a:solidFill>
                <a:latin typeface="HelvNeue for IBM Light"/>
              </a:defRPr>
            </a:lvl1pPr>
          </a:lstStyle>
          <a:p>
            <a:pPr lvl="0"/>
            <a:r>
              <a:rPr lang="en-US"/>
              <a:t>Click to edit Master text styles</a:t>
            </a:r>
          </a:p>
        </p:txBody>
      </p:sp>
    </p:spTree>
    <p:extLst>
      <p:ext uri="{BB962C8B-B14F-4D97-AF65-F5344CB8AC3E}">
        <p14:creationId xmlns:p14="http://schemas.microsoft.com/office/powerpoint/2010/main" val="418093738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reaker Cover Option 1">
    <p:spTree>
      <p:nvGrpSpPr>
        <p:cNvPr id="1" name=""/>
        <p:cNvGrpSpPr/>
        <p:nvPr/>
      </p:nvGrpSpPr>
      <p:grpSpPr>
        <a:xfrm>
          <a:off x="0" y="0"/>
          <a:ext cx="0" cy="0"/>
          <a:chOff x="0" y="0"/>
          <a:chExt cx="0" cy="0"/>
        </a:xfrm>
      </p:grpSpPr>
      <p:sp>
        <p:nvSpPr>
          <p:cNvPr id="7" name="object 7"/>
          <p:cNvSpPr>
            <a:spLocks/>
          </p:cNvSpPr>
          <p:nvPr/>
        </p:nvSpPr>
        <p:spPr bwMode="auto">
          <a:xfrm>
            <a:off x="10192413" y="-9627"/>
            <a:ext cx="2003439" cy="6858000"/>
          </a:xfrm>
          <a:custGeom>
            <a:avLst/>
            <a:gdLst>
              <a:gd name="T0" fmla="*/ 3295690 w 3303905"/>
              <a:gd name="T1" fmla="*/ 0 h 11308715"/>
              <a:gd name="T2" fmla="*/ 1745705 w 3303905"/>
              <a:gd name="T3" fmla="*/ 0 h 11308715"/>
              <a:gd name="T4" fmla="*/ 0 w 3303905"/>
              <a:gd name="T5" fmla="*/ 1015892 h 11308715"/>
              <a:gd name="T6" fmla="*/ 2493490 w 3303905"/>
              <a:gd name="T7" fmla="*/ 2470402 h 11308715"/>
              <a:gd name="T8" fmla="*/ 2493490 w 3303905"/>
              <a:gd name="T9" fmla="*/ 8866267 h 11308715"/>
              <a:gd name="T10" fmla="*/ 2485682 w 3303905"/>
              <a:gd name="T11" fmla="*/ 8875326 h 11308715"/>
              <a:gd name="T12" fmla="*/ 27246 w 3303905"/>
              <a:gd name="T13" fmla="*/ 10307913 h 11308715"/>
              <a:gd name="T14" fmla="*/ 1772889 w 3303905"/>
              <a:gd name="T15" fmla="*/ 11323805 h 11308715"/>
              <a:gd name="T16" fmla="*/ 3295690 w 3303905"/>
              <a:gd name="T17" fmla="*/ 11323805 h 11308715"/>
              <a:gd name="T18" fmla="*/ 3295690 w 3303905"/>
              <a:gd name="T19" fmla="*/ 0 h 113087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3905" h="11308715">
                <a:moveTo>
                  <a:pt x="3303313" y="0"/>
                </a:moveTo>
                <a:lnTo>
                  <a:pt x="1749737" y="0"/>
                </a:lnTo>
                <a:lnTo>
                  <a:pt x="0" y="1014524"/>
                </a:lnTo>
                <a:lnTo>
                  <a:pt x="2499253" y="2467066"/>
                </a:lnTo>
                <a:lnTo>
                  <a:pt x="2499253" y="8854327"/>
                </a:lnTo>
                <a:lnTo>
                  <a:pt x="2491431" y="8863374"/>
                </a:lnTo>
                <a:lnTo>
                  <a:pt x="27318" y="10294032"/>
                </a:lnTo>
                <a:lnTo>
                  <a:pt x="1776993" y="11308556"/>
                </a:lnTo>
                <a:lnTo>
                  <a:pt x="3303313" y="11308556"/>
                </a:lnTo>
                <a:lnTo>
                  <a:pt x="3303313"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 name="object 4"/>
          <p:cNvSpPr>
            <a:spLocks/>
          </p:cNvSpPr>
          <p:nvPr/>
        </p:nvSpPr>
        <p:spPr bwMode="auto">
          <a:xfrm>
            <a:off x="8667450" y="637282"/>
            <a:ext cx="2993124" cy="1741455"/>
          </a:xfrm>
          <a:custGeom>
            <a:avLst/>
            <a:gdLst>
              <a:gd name="T0" fmla="*/ 2452803 w 4935855"/>
              <a:gd name="T1" fmla="*/ 0 h 2872740"/>
              <a:gd name="T2" fmla="*/ 0 w 4935855"/>
              <a:gd name="T3" fmla="*/ 1410523 h 2872740"/>
              <a:gd name="T4" fmla="*/ 2474250 w 4935855"/>
              <a:gd name="T5" fmla="*/ 2849635 h 2872740"/>
              <a:gd name="T6" fmla="*/ 4927611 w 4935855"/>
              <a:gd name="T7" fmla="*/ 1423250 h 2872740"/>
              <a:gd name="T8" fmla="*/ 2452803 w 4935855"/>
              <a:gd name="T9" fmla="*/ 0 h 2872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5855" h="2872740">
                <a:moveTo>
                  <a:pt x="2456595" y="0"/>
                </a:moveTo>
                <a:lnTo>
                  <a:pt x="0" y="1421789"/>
                </a:lnTo>
                <a:lnTo>
                  <a:pt x="2478081" y="2872394"/>
                </a:lnTo>
                <a:lnTo>
                  <a:pt x="4935242" y="1434616"/>
                </a:lnTo>
                <a:lnTo>
                  <a:pt x="2456595"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5" name="object 5"/>
          <p:cNvSpPr>
            <a:spLocks/>
          </p:cNvSpPr>
          <p:nvPr/>
        </p:nvSpPr>
        <p:spPr bwMode="auto">
          <a:xfrm>
            <a:off x="10176045" y="1540259"/>
            <a:ext cx="1490304" cy="4669871"/>
          </a:xfrm>
          <a:custGeom>
            <a:avLst/>
            <a:gdLst>
              <a:gd name="T0" fmla="*/ 2456982 w 2457450"/>
              <a:gd name="T1" fmla="*/ 0 h 7700645"/>
              <a:gd name="T2" fmla="*/ 0 w 2457450"/>
              <a:gd name="T3" fmla="*/ 1439152 h 7700645"/>
              <a:gd name="T4" fmla="*/ 0 w 2457450"/>
              <a:gd name="T5" fmla="*/ 7708099 h 7700645"/>
              <a:gd name="T6" fmla="*/ 2456982 w 2457450"/>
              <a:gd name="T7" fmla="*/ 6284602 h 7700645"/>
              <a:gd name="T8" fmla="*/ 2456982 w 2457450"/>
              <a:gd name="T9" fmla="*/ 0 h 77006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7450" h="7700645">
                <a:moveTo>
                  <a:pt x="2456982" y="0"/>
                </a:moveTo>
                <a:lnTo>
                  <a:pt x="0" y="1437736"/>
                </a:lnTo>
                <a:lnTo>
                  <a:pt x="0" y="7700467"/>
                </a:lnTo>
                <a:lnTo>
                  <a:pt x="2456982" y="6278384"/>
                </a:lnTo>
                <a:lnTo>
                  <a:pt x="2456982"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6" name="object 6"/>
          <p:cNvSpPr>
            <a:spLocks/>
          </p:cNvSpPr>
          <p:nvPr/>
        </p:nvSpPr>
        <p:spPr bwMode="auto">
          <a:xfrm>
            <a:off x="8635679" y="1532558"/>
            <a:ext cx="1502820" cy="4676609"/>
          </a:xfrm>
          <a:custGeom>
            <a:avLst/>
            <a:gdLst>
              <a:gd name="T0" fmla="*/ 0 w 2478405"/>
              <a:gd name="T1" fmla="*/ 0 h 7712709"/>
              <a:gd name="T2" fmla="*/ 0 w 2478405"/>
              <a:gd name="T3" fmla="*/ 6266051 h 7712709"/>
              <a:gd name="T4" fmla="*/ 2470266 w 2478405"/>
              <a:gd name="T5" fmla="*/ 7697358 h 7712709"/>
              <a:gd name="T6" fmla="*/ 2470266 w 2478405"/>
              <a:gd name="T7" fmla="*/ 1447665 h 7712709"/>
              <a:gd name="T8" fmla="*/ 0 w 2478405"/>
              <a:gd name="T9" fmla="*/ 0 h 77127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8405" h="7712709">
                <a:moveTo>
                  <a:pt x="0" y="0"/>
                </a:moveTo>
                <a:lnTo>
                  <a:pt x="0" y="6278426"/>
                </a:lnTo>
                <a:lnTo>
                  <a:pt x="2477861" y="7712560"/>
                </a:lnTo>
                <a:lnTo>
                  <a:pt x="2477861" y="1450521"/>
                </a:lnTo>
                <a:lnTo>
                  <a:pt x="0"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Text Placeholder 55"/>
          <p:cNvSpPr>
            <a:spLocks noGrp="1"/>
          </p:cNvSpPr>
          <p:nvPr>
            <p:ph type="body" sz="quarter" idx="10"/>
          </p:nvPr>
        </p:nvSpPr>
        <p:spPr>
          <a:xfrm>
            <a:off x="735526" y="2920715"/>
            <a:ext cx="6284695" cy="1617271"/>
          </a:xfrm>
          <a:prstGeom prst="rect">
            <a:avLst/>
          </a:prstGeom>
        </p:spPr>
        <p:txBody>
          <a:bodyPr/>
          <a:lstStyle>
            <a:lvl1pPr marL="0" indent="0">
              <a:buNone/>
              <a:defRPr sz="4367" baseline="0">
                <a:solidFill>
                  <a:srgbClr val="00A6A0"/>
                </a:solidFill>
                <a:latin typeface="HelvNeue for IBM Light"/>
              </a:defRPr>
            </a:lvl1pPr>
          </a:lstStyle>
          <a:p>
            <a:pPr lvl="0"/>
            <a:r>
              <a:rPr lang="en-US"/>
              <a:t>Click to edit Master text styles</a:t>
            </a:r>
          </a:p>
        </p:txBody>
      </p:sp>
      <p:sp>
        <p:nvSpPr>
          <p:cNvPr id="10" name="Text Placeholder 9"/>
          <p:cNvSpPr>
            <a:spLocks noGrp="1"/>
          </p:cNvSpPr>
          <p:nvPr>
            <p:ph type="body" sz="quarter" idx="11"/>
          </p:nvPr>
        </p:nvSpPr>
        <p:spPr>
          <a:xfrm>
            <a:off x="735525" y="2458638"/>
            <a:ext cx="5360475" cy="369661"/>
          </a:xfrm>
          <a:prstGeom prst="rect">
            <a:avLst/>
          </a:prstGeom>
        </p:spPr>
        <p:txBody>
          <a:bodyPr/>
          <a:lstStyle>
            <a:lvl1pPr marL="0" indent="0">
              <a:buNone/>
              <a:defRPr sz="1576" b="1" i="0" baseline="0">
                <a:solidFill>
                  <a:srgbClr val="00649D"/>
                </a:solidFill>
                <a:latin typeface="HelvNeue for IBM"/>
              </a:defRPr>
            </a:lvl1pPr>
          </a:lstStyle>
          <a:p>
            <a:pPr lvl="0"/>
            <a:r>
              <a:rPr lang="en-US"/>
              <a:t>Click to edit Master text styles</a:t>
            </a:r>
          </a:p>
        </p:txBody>
      </p:sp>
      <p:sp>
        <p:nvSpPr>
          <p:cNvPr id="9"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1"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4BAEBB23-B146-154B-A35E-9B7135355532}" type="datetime3">
              <a:rPr lang="en-US" smtClean="0"/>
              <a:t>4 November 2020</a:t>
            </a:fld>
            <a:endParaRPr lang="en-US" dirty="0"/>
          </a:p>
        </p:txBody>
      </p:sp>
      <p:sp>
        <p:nvSpPr>
          <p:cNvPr id="12"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
        <p:nvSpPr>
          <p:cNvPr id="13"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Tree>
    <p:extLst>
      <p:ext uri="{BB962C8B-B14F-4D97-AF65-F5344CB8AC3E}">
        <p14:creationId xmlns:p14="http://schemas.microsoft.com/office/powerpoint/2010/main" val="78406583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reaker Option Cover 2">
    <p:spTree>
      <p:nvGrpSpPr>
        <p:cNvPr id="1" name=""/>
        <p:cNvGrpSpPr/>
        <p:nvPr/>
      </p:nvGrpSpPr>
      <p:grpSpPr>
        <a:xfrm>
          <a:off x="0" y="0"/>
          <a:ext cx="0" cy="0"/>
          <a:chOff x="0" y="0"/>
          <a:chExt cx="0" cy="0"/>
        </a:xfrm>
      </p:grpSpPr>
      <p:sp>
        <p:nvSpPr>
          <p:cNvPr id="4" name="object 3"/>
          <p:cNvSpPr>
            <a:spLocks/>
          </p:cNvSpPr>
          <p:nvPr/>
        </p:nvSpPr>
        <p:spPr bwMode="auto">
          <a:xfrm>
            <a:off x="9686018" y="1502715"/>
            <a:ext cx="2505983" cy="3856421"/>
          </a:xfrm>
          <a:custGeom>
            <a:avLst/>
            <a:gdLst>
              <a:gd name="T0" fmla="*/ 4124817 w 4132580"/>
              <a:gd name="T1" fmla="*/ 5554792 h 6360159"/>
              <a:gd name="T2" fmla="*/ 2753456 w 4132580"/>
              <a:gd name="T3" fmla="*/ 6344815 h 6360159"/>
              <a:gd name="T4" fmla="*/ 0 w 4132580"/>
              <a:gd name="T5" fmla="*/ 4758593 h 6360159"/>
              <a:gd name="T6" fmla="*/ 0 w 4132580"/>
              <a:gd name="T7" fmla="*/ 1586222 h 6360159"/>
              <a:gd name="T8" fmla="*/ 2753456 w 4132580"/>
              <a:gd name="T9" fmla="*/ 0 h 6360159"/>
              <a:gd name="T10" fmla="*/ 4124817 w 4132580"/>
              <a:gd name="T11" fmla="*/ 790016 h 6360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32580" h="6360159">
                <a:moveTo>
                  <a:pt x="4132446" y="5568098"/>
                </a:moveTo>
                <a:lnTo>
                  <a:pt x="2758544" y="6360015"/>
                </a:lnTo>
                <a:lnTo>
                  <a:pt x="0" y="4769990"/>
                </a:lnTo>
                <a:lnTo>
                  <a:pt x="0" y="1590014"/>
                </a:lnTo>
                <a:lnTo>
                  <a:pt x="2758544" y="0"/>
                </a:lnTo>
                <a:lnTo>
                  <a:pt x="4132446" y="791912"/>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 name="object 4"/>
          <p:cNvSpPr>
            <a:spLocks/>
          </p:cNvSpPr>
          <p:nvPr/>
        </p:nvSpPr>
        <p:spPr bwMode="auto">
          <a:xfrm>
            <a:off x="11359240" y="1982120"/>
            <a:ext cx="832760" cy="2889909"/>
          </a:xfrm>
          <a:custGeom>
            <a:avLst/>
            <a:gdLst>
              <a:gd name="T0" fmla="*/ 1351214 w 1374140"/>
              <a:gd name="T1" fmla="*/ 4794404 h 4764405"/>
              <a:gd name="T2" fmla="*/ 0 w 1374140"/>
              <a:gd name="T3" fmla="*/ 3997418 h 4764405"/>
              <a:gd name="T4" fmla="*/ 0 w 1374140"/>
              <a:gd name="T5" fmla="*/ 796981 h 4764405"/>
              <a:gd name="T6" fmla="*/ 1351214 w 1374140"/>
              <a:gd name="T7" fmla="*/ 0 h 47644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4140" h="4764405">
                <a:moveTo>
                  <a:pt x="1373902" y="4763832"/>
                </a:moveTo>
                <a:lnTo>
                  <a:pt x="0" y="3971930"/>
                </a:lnTo>
                <a:lnTo>
                  <a:pt x="0" y="791901"/>
                </a:lnTo>
                <a:lnTo>
                  <a:pt x="1373902" y="0"/>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 name="object 5"/>
          <p:cNvSpPr>
            <a:spLocks/>
          </p:cNvSpPr>
          <p:nvPr/>
        </p:nvSpPr>
        <p:spPr bwMode="auto">
          <a:xfrm>
            <a:off x="9686018" y="1501752"/>
            <a:ext cx="2505983" cy="3857384"/>
          </a:xfrm>
          <a:custGeom>
            <a:avLst/>
            <a:gdLst>
              <a:gd name="T0" fmla="*/ 4124817 w 4132580"/>
              <a:gd name="T1" fmla="*/ 789399 h 6361430"/>
              <a:gd name="T2" fmla="*/ 2755152 w 4132580"/>
              <a:gd name="T3" fmla="*/ 0 h 6361430"/>
              <a:gd name="T4" fmla="*/ 0 w 4132580"/>
              <a:gd name="T5" fmla="*/ 1588390 h 6361430"/>
              <a:gd name="T6" fmla="*/ 0 w 4132580"/>
              <a:gd name="T7" fmla="*/ 4765078 h 6361430"/>
              <a:gd name="T8" fmla="*/ 2754995 w 4132580"/>
              <a:gd name="T9" fmla="*/ 6353486 h 6361430"/>
              <a:gd name="T10" fmla="*/ 4124817 w 4132580"/>
              <a:gd name="T11" fmla="*/ 5563701 h 6361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32580" h="6361430">
                <a:moveTo>
                  <a:pt x="4132446" y="790335"/>
                </a:moveTo>
                <a:lnTo>
                  <a:pt x="2760240" y="0"/>
                </a:lnTo>
                <a:lnTo>
                  <a:pt x="0" y="1590286"/>
                </a:lnTo>
                <a:lnTo>
                  <a:pt x="0" y="4770786"/>
                </a:lnTo>
                <a:lnTo>
                  <a:pt x="2760083" y="6361094"/>
                </a:lnTo>
                <a:lnTo>
                  <a:pt x="4132446" y="5570355"/>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7" name="object 6"/>
          <p:cNvSpPr>
            <a:spLocks/>
          </p:cNvSpPr>
          <p:nvPr/>
        </p:nvSpPr>
        <p:spPr bwMode="auto">
          <a:xfrm>
            <a:off x="9419341" y="1300557"/>
            <a:ext cx="2772660" cy="4260740"/>
          </a:xfrm>
          <a:custGeom>
            <a:avLst/>
            <a:gdLst>
              <a:gd name="T0" fmla="*/ 4557022 w 4572634"/>
              <a:gd name="T1" fmla="*/ 871915 h 7026275"/>
              <a:gd name="T2" fmla="*/ 4555095 w 4572634"/>
              <a:gd name="T3" fmla="*/ 873031 h 7026275"/>
              <a:gd name="T4" fmla="*/ 3041474 w 4572634"/>
              <a:gd name="T5" fmla="*/ 0 h 7026275"/>
              <a:gd name="T6" fmla="*/ 0 w 4572634"/>
              <a:gd name="T7" fmla="*/ 1756511 h 7026275"/>
              <a:gd name="T8" fmla="*/ 0 w 4572634"/>
              <a:gd name="T9" fmla="*/ 5269420 h 7026275"/>
              <a:gd name="T10" fmla="*/ 3042049 w 4572634"/>
              <a:gd name="T11" fmla="*/ 7025943 h 7026275"/>
              <a:gd name="T12" fmla="*/ 4557022 w 4572634"/>
              <a:gd name="T13" fmla="*/ 6151186 h 7026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2634" h="7026275">
                <a:moveTo>
                  <a:pt x="4572213" y="871915"/>
                </a:moveTo>
                <a:lnTo>
                  <a:pt x="4570279" y="873031"/>
                </a:lnTo>
                <a:lnTo>
                  <a:pt x="3051613" y="0"/>
                </a:lnTo>
                <a:lnTo>
                  <a:pt x="0" y="1756511"/>
                </a:lnTo>
                <a:lnTo>
                  <a:pt x="0" y="5269420"/>
                </a:lnTo>
                <a:lnTo>
                  <a:pt x="3052189" y="7025943"/>
                </a:lnTo>
                <a:lnTo>
                  <a:pt x="4572213" y="6151186"/>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8" name="object 7"/>
          <p:cNvSpPr>
            <a:spLocks/>
          </p:cNvSpPr>
          <p:nvPr/>
        </p:nvSpPr>
        <p:spPr bwMode="auto">
          <a:xfrm>
            <a:off x="9160368" y="1099361"/>
            <a:ext cx="3031633" cy="4664095"/>
          </a:xfrm>
          <a:custGeom>
            <a:avLst/>
            <a:gdLst>
              <a:gd name="T0" fmla="*/ 5006282 w 4998719"/>
              <a:gd name="T1" fmla="*/ 956232 h 7691120"/>
              <a:gd name="T2" fmla="*/ 5005636 w 4998719"/>
              <a:gd name="T3" fmla="*/ 956606 h 7691120"/>
              <a:gd name="T4" fmla="*/ 3343103 w 4998719"/>
              <a:gd name="T5" fmla="*/ 0 h 7691120"/>
              <a:gd name="T6" fmla="*/ 0 w 4998719"/>
              <a:gd name="T7" fmla="*/ 1924645 h 7691120"/>
              <a:gd name="T8" fmla="*/ 0 w 4998719"/>
              <a:gd name="T9" fmla="*/ 5773799 h 7691120"/>
              <a:gd name="T10" fmla="*/ 3342756 w 4998719"/>
              <a:gd name="T11" fmla="*/ 7698434 h 7691120"/>
              <a:gd name="T12" fmla="*/ 5006282 w 4998719"/>
              <a:gd name="T13" fmla="*/ 6740637 h 7691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8719" h="7691120">
                <a:moveTo>
                  <a:pt x="4998650" y="955274"/>
                </a:moveTo>
                <a:lnTo>
                  <a:pt x="4998004" y="955646"/>
                </a:lnTo>
                <a:lnTo>
                  <a:pt x="3338003" y="0"/>
                </a:lnTo>
                <a:lnTo>
                  <a:pt x="0" y="1922726"/>
                </a:lnTo>
                <a:lnTo>
                  <a:pt x="0" y="5768065"/>
                </a:lnTo>
                <a:lnTo>
                  <a:pt x="3337657" y="7690802"/>
                </a:lnTo>
                <a:lnTo>
                  <a:pt x="4998650" y="6733948"/>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9" name="object 8"/>
          <p:cNvSpPr>
            <a:spLocks/>
          </p:cNvSpPr>
          <p:nvPr/>
        </p:nvSpPr>
        <p:spPr bwMode="auto">
          <a:xfrm>
            <a:off x="8897541" y="898165"/>
            <a:ext cx="3294459" cy="5066487"/>
          </a:xfrm>
          <a:custGeom>
            <a:avLst/>
            <a:gdLst>
              <a:gd name="T0" fmla="*/ 5447022 w 5431790"/>
              <a:gd name="T1" fmla="*/ 1034816 h 8355965"/>
              <a:gd name="T2" fmla="*/ 5445992 w 5431790"/>
              <a:gd name="T3" fmla="*/ 1035408 h 8355965"/>
              <a:gd name="T4" fmla="*/ 3637083 w 5431790"/>
              <a:gd name="T5" fmla="*/ 0 h 8355965"/>
              <a:gd name="T6" fmla="*/ 0 w 5431790"/>
              <a:gd name="T7" fmla="*/ 2083229 h 8355965"/>
              <a:gd name="T8" fmla="*/ 0 w 5431790"/>
              <a:gd name="T9" fmla="*/ 6249569 h 8355965"/>
              <a:gd name="T10" fmla="*/ 3636653 w 5431790"/>
              <a:gd name="T11" fmla="*/ 8332798 h 8355965"/>
              <a:gd name="T12" fmla="*/ 5447022 w 5431790"/>
              <a:gd name="T13" fmla="*/ 7295733 h 8355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31790" h="8355965">
                <a:moveTo>
                  <a:pt x="5431762" y="1037648"/>
                </a:moveTo>
                <a:lnTo>
                  <a:pt x="5430735" y="1038240"/>
                </a:lnTo>
                <a:lnTo>
                  <a:pt x="3626894" y="0"/>
                </a:lnTo>
                <a:lnTo>
                  <a:pt x="0" y="2088941"/>
                </a:lnTo>
                <a:lnTo>
                  <a:pt x="0" y="6266699"/>
                </a:lnTo>
                <a:lnTo>
                  <a:pt x="3626465" y="8355640"/>
                </a:lnTo>
                <a:lnTo>
                  <a:pt x="5431762" y="7315731"/>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0" name="object 9"/>
          <p:cNvSpPr>
            <a:spLocks/>
          </p:cNvSpPr>
          <p:nvPr/>
        </p:nvSpPr>
        <p:spPr bwMode="auto">
          <a:xfrm>
            <a:off x="8630866" y="696967"/>
            <a:ext cx="3561135" cy="5469843"/>
          </a:xfrm>
          <a:custGeom>
            <a:avLst/>
            <a:gdLst>
              <a:gd name="T0" fmla="*/ 5879161 w 5871844"/>
              <a:gd name="T1" fmla="*/ 1117188 h 9020810"/>
              <a:gd name="T2" fmla="*/ 5876071 w 5871844"/>
              <a:gd name="T3" fmla="*/ 1118970 h 9020810"/>
              <a:gd name="T4" fmla="*/ 3923377 w 5871844"/>
              <a:gd name="T5" fmla="*/ 0 h 9020810"/>
              <a:gd name="T6" fmla="*/ 0 w 5871844"/>
              <a:gd name="T7" fmla="*/ 2251331 h 9020810"/>
              <a:gd name="T8" fmla="*/ 0 w 5871844"/>
              <a:gd name="T9" fmla="*/ 6753900 h 9020810"/>
              <a:gd name="T10" fmla="*/ 3923670 w 5871844"/>
              <a:gd name="T11" fmla="*/ 9005273 h 9020810"/>
              <a:gd name="T12" fmla="*/ 5879161 w 5871844"/>
              <a:gd name="T13" fmla="*/ 7883217 h 90208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1844" h="9020810">
                <a:moveTo>
                  <a:pt x="5871529" y="1119084"/>
                </a:moveTo>
                <a:lnTo>
                  <a:pt x="5868439" y="1120866"/>
                </a:lnTo>
                <a:lnTo>
                  <a:pt x="3918289" y="0"/>
                </a:lnTo>
                <a:lnTo>
                  <a:pt x="0" y="2255145"/>
                </a:lnTo>
                <a:lnTo>
                  <a:pt x="0" y="6765322"/>
                </a:lnTo>
                <a:lnTo>
                  <a:pt x="3918582" y="9020500"/>
                </a:lnTo>
                <a:lnTo>
                  <a:pt x="5871529" y="7896547"/>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1" name="object 10"/>
          <p:cNvSpPr>
            <a:spLocks/>
          </p:cNvSpPr>
          <p:nvPr/>
        </p:nvSpPr>
        <p:spPr bwMode="auto">
          <a:xfrm>
            <a:off x="8372856" y="494808"/>
            <a:ext cx="3819145" cy="5874160"/>
          </a:xfrm>
          <a:custGeom>
            <a:avLst/>
            <a:gdLst>
              <a:gd name="T0" fmla="*/ 6275136 w 6298565"/>
              <a:gd name="T1" fmla="*/ 1204302 h 9685655"/>
              <a:gd name="T2" fmla="*/ 6270012 w 6298565"/>
              <a:gd name="T3" fmla="*/ 1207273 h 9685655"/>
              <a:gd name="T4" fmla="*/ 4187766 w 6298565"/>
              <a:gd name="T5" fmla="*/ 0 h 9685655"/>
              <a:gd name="T6" fmla="*/ 0 w 6298565"/>
              <a:gd name="T7" fmla="*/ 2429002 h 9685655"/>
              <a:gd name="T8" fmla="*/ 0 w 6298565"/>
              <a:gd name="T9" fmla="*/ 7286860 h 9685655"/>
              <a:gd name="T10" fmla="*/ 4188799 w 6298565"/>
              <a:gd name="T11" fmla="*/ 9715873 h 9685655"/>
              <a:gd name="T12" fmla="*/ 6275136 w 6298565"/>
              <a:gd name="T13" fmla="*/ 8506044 h 96856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8565" h="9685655">
                <a:moveTo>
                  <a:pt x="6297966" y="1200515"/>
                </a:moveTo>
                <a:lnTo>
                  <a:pt x="6292824" y="1203481"/>
                </a:lnTo>
                <a:lnTo>
                  <a:pt x="4203002" y="0"/>
                </a:lnTo>
                <a:lnTo>
                  <a:pt x="0" y="2421371"/>
                </a:lnTo>
                <a:lnTo>
                  <a:pt x="0" y="7263967"/>
                </a:lnTo>
                <a:lnTo>
                  <a:pt x="4204039" y="9685349"/>
                </a:lnTo>
                <a:lnTo>
                  <a:pt x="6297966" y="8479320"/>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2" name="object 11"/>
          <p:cNvSpPr>
            <a:spLocks/>
          </p:cNvSpPr>
          <p:nvPr/>
        </p:nvSpPr>
        <p:spPr bwMode="auto">
          <a:xfrm>
            <a:off x="8106179" y="293612"/>
            <a:ext cx="4085821" cy="6276552"/>
          </a:xfrm>
          <a:custGeom>
            <a:avLst/>
            <a:gdLst>
              <a:gd name="T0" fmla="*/ 6722533 w 6737984"/>
              <a:gd name="T1" fmla="*/ 1283858 h 10350500"/>
              <a:gd name="T2" fmla="*/ 6718679 w 6737984"/>
              <a:gd name="T3" fmla="*/ 1286086 h 10350500"/>
              <a:gd name="T4" fmla="*/ 4485920 w 6737984"/>
              <a:gd name="T5" fmla="*/ 0 h 10350500"/>
              <a:gd name="T6" fmla="*/ 0 w 6737984"/>
              <a:gd name="T7" fmla="*/ 2587575 h 10350500"/>
              <a:gd name="T8" fmla="*/ 0 w 6737984"/>
              <a:gd name="T9" fmla="*/ 7762590 h 10350500"/>
              <a:gd name="T10" fmla="*/ 4486023 w 6737984"/>
              <a:gd name="T11" fmla="*/ 10350197 h 10350500"/>
              <a:gd name="T12" fmla="*/ 6722533 w 6737984"/>
              <a:gd name="T13" fmla="*/ 9060126 h 103505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37984" h="10350500">
                <a:moveTo>
                  <a:pt x="6737733" y="1283858"/>
                </a:moveTo>
                <a:lnTo>
                  <a:pt x="6733868" y="1286086"/>
                </a:lnTo>
                <a:lnTo>
                  <a:pt x="4496062" y="0"/>
                </a:lnTo>
                <a:lnTo>
                  <a:pt x="0" y="2587575"/>
                </a:lnTo>
                <a:lnTo>
                  <a:pt x="0" y="7762590"/>
                </a:lnTo>
                <a:lnTo>
                  <a:pt x="4496166" y="10350197"/>
                </a:lnTo>
                <a:lnTo>
                  <a:pt x="6737733" y="9060126"/>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3" name="object 12"/>
          <p:cNvSpPr>
            <a:spLocks/>
          </p:cNvSpPr>
          <p:nvPr/>
        </p:nvSpPr>
        <p:spPr bwMode="auto">
          <a:xfrm>
            <a:off x="7847205" y="92417"/>
            <a:ext cx="4344796" cy="6679908"/>
          </a:xfrm>
          <a:custGeom>
            <a:avLst/>
            <a:gdLst>
              <a:gd name="T0" fmla="*/ 7156549 w 7164705"/>
              <a:gd name="T1" fmla="*/ 1366219 h 11015345"/>
              <a:gd name="T2" fmla="*/ 7150629 w 7164705"/>
              <a:gd name="T3" fmla="*/ 1369661 h 11015345"/>
              <a:gd name="T4" fmla="*/ 4775698 w 7164705"/>
              <a:gd name="T5" fmla="*/ 0 h 11015345"/>
              <a:gd name="T6" fmla="*/ 0 w 7164705"/>
              <a:gd name="T7" fmla="*/ 2755709 h 11015345"/>
              <a:gd name="T8" fmla="*/ 0 w 7164705"/>
              <a:gd name="T9" fmla="*/ 8266958 h 11015345"/>
              <a:gd name="T10" fmla="*/ 4776546 w 7164705"/>
              <a:gd name="T11" fmla="*/ 11022678 h 11015345"/>
              <a:gd name="T12" fmla="*/ 7156549 w 7164705"/>
              <a:gd name="T13" fmla="*/ 9649556 h 11015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64705" h="11015345">
                <a:moveTo>
                  <a:pt x="7164181" y="1365283"/>
                </a:moveTo>
                <a:lnTo>
                  <a:pt x="7158253" y="1368701"/>
                </a:lnTo>
                <a:lnTo>
                  <a:pt x="4780786" y="0"/>
                </a:lnTo>
                <a:lnTo>
                  <a:pt x="0" y="2753790"/>
                </a:lnTo>
                <a:lnTo>
                  <a:pt x="0" y="8261224"/>
                </a:lnTo>
                <a:lnTo>
                  <a:pt x="4781634" y="11015046"/>
                </a:lnTo>
                <a:lnTo>
                  <a:pt x="7164181" y="9642876"/>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4" name="object 13"/>
          <p:cNvSpPr>
            <a:spLocks/>
          </p:cNvSpPr>
          <p:nvPr/>
        </p:nvSpPr>
        <p:spPr bwMode="auto">
          <a:xfrm>
            <a:off x="10846106" y="1"/>
            <a:ext cx="1345895" cy="771092"/>
          </a:xfrm>
          <a:custGeom>
            <a:avLst/>
            <a:gdLst>
              <a:gd name="T0" fmla="*/ 2219124 w 2219325"/>
              <a:gd name="T1" fmla="*/ 1259372 h 1271905"/>
              <a:gd name="T2" fmla="*/ 2211144 w 2219325"/>
              <a:gd name="T3" fmla="*/ 1263950 h 1271905"/>
              <a:gd name="T4" fmla="*/ 0 w 2219325"/>
              <a:gd name="T5" fmla="*/ 0 h 1271905"/>
              <a:gd name="T6" fmla="*/ 0 60000 65536"/>
              <a:gd name="T7" fmla="*/ 0 60000 65536"/>
              <a:gd name="T8" fmla="*/ 0 60000 65536"/>
            </a:gdLst>
            <a:ahLst/>
            <a:cxnLst>
              <a:cxn ang="T6">
                <a:pos x="T0" y="T1"/>
              </a:cxn>
              <a:cxn ang="T7">
                <a:pos x="T2" y="T3"/>
              </a:cxn>
              <a:cxn ang="T8">
                <a:pos x="T4" y="T5"/>
              </a:cxn>
            </a:cxnLst>
            <a:rect l="0" t="0" r="r" b="b"/>
            <a:pathLst>
              <a:path w="2219325" h="1271905">
                <a:moveTo>
                  <a:pt x="2219124" y="1266929"/>
                </a:moveTo>
                <a:lnTo>
                  <a:pt x="2211144" y="1271534"/>
                </a:lnTo>
                <a:lnTo>
                  <a:pt x="0" y="0"/>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5" name="object 14"/>
          <p:cNvSpPr>
            <a:spLocks/>
          </p:cNvSpPr>
          <p:nvPr/>
        </p:nvSpPr>
        <p:spPr bwMode="auto">
          <a:xfrm>
            <a:off x="7580529" y="0"/>
            <a:ext cx="2887224" cy="6858000"/>
          </a:xfrm>
          <a:custGeom>
            <a:avLst/>
            <a:gdLst>
              <a:gd name="T0" fmla="*/ 4782810 w 4759959"/>
              <a:gd name="T1" fmla="*/ 0 h 11308715"/>
              <a:gd name="T2" fmla="*/ 0 w 4759959"/>
              <a:gd name="T3" fmla="*/ 2743918 h 11308715"/>
              <a:gd name="T4" fmla="*/ 0 w 4759959"/>
              <a:gd name="T5" fmla="*/ 8591643 h 11308715"/>
              <a:gd name="T6" fmla="*/ 4763766 w 4759959"/>
              <a:gd name="T7" fmla="*/ 11323805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59959" h="11308715">
                <a:moveTo>
                  <a:pt x="4759862" y="0"/>
                </a:moveTo>
                <a:lnTo>
                  <a:pt x="0" y="2740222"/>
                </a:lnTo>
                <a:lnTo>
                  <a:pt x="0" y="8580075"/>
                </a:lnTo>
                <a:lnTo>
                  <a:pt x="4740909" y="11308556"/>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6" name="object 15"/>
          <p:cNvSpPr>
            <a:spLocks/>
          </p:cNvSpPr>
          <p:nvPr/>
        </p:nvSpPr>
        <p:spPr bwMode="auto">
          <a:xfrm>
            <a:off x="10859584" y="6090760"/>
            <a:ext cx="1332417" cy="767241"/>
          </a:xfrm>
          <a:custGeom>
            <a:avLst/>
            <a:gdLst>
              <a:gd name="T0" fmla="*/ 0 w 2197734"/>
              <a:gd name="T1" fmla="*/ 1272251 h 1264920"/>
              <a:gd name="T2" fmla="*/ 2182192 w 2197734"/>
              <a:gd name="T3" fmla="*/ 0 h 1264920"/>
              <a:gd name="T4" fmla="*/ 0 60000 65536"/>
              <a:gd name="T5" fmla="*/ 0 60000 65536"/>
            </a:gdLst>
            <a:ahLst/>
            <a:cxnLst>
              <a:cxn ang="T4">
                <a:pos x="T0" y="T1"/>
              </a:cxn>
              <a:cxn ang="T5">
                <a:pos x="T2" y="T3"/>
              </a:cxn>
            </a:cxnLst>
            <a:rect l="0" t="0" r="r" b="b"/>
            <a:pathLst>
              <a:path w="2197734" h="1264920">
                <a:moveTo>
                  <a:pt x="0" y="1264623"/>
                </a:moveTo>
                <a:lnTo>
                  <a:pt x="2197356" y="0"/>
                </a:lnTo>
              </a:path>
            </a:pathLst>
          </a:custGeom>
          <a:noFill/>
          <a:ln w="26648">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7" name="object 16"/>
          <p:cNvSpPr>
            <a:spLocks/>
          </p:cNvSpPr>
          <p:nvPr/>
        </p:nvSpPr>
        <p:spPr bwMode="auto">
          <a:xfrm>
            <a:off x="11108931" y="1"/>
            <a:ext cx="1083069" cy="619953"/>
          </a:xfrm>
          <a:custGeom>
            <a:avLst/>
            <a:gdLst>
              <a:gd name="T0" fmla="*/ 1778188 w 1786255"/>
              <a:gd name="T1" fmla="*/ 1017223 h 1022350"/>
              <a:gd name="T2" fmla="*/ 1769850 w 1786255"/>
              <a:gd name="T3" fmla="*/ 1022056 h 1022350"/>
              <a:gd name="T4" fmla="*/ 0 w 1786255"/>
              <a:gd name="T5" fmla="*/ 0 h 1022350"/>
              <a:gd name="T6" fmla="*/ 0 60000 65536"/>
              <a:gd name="T7" fmla="*/ 0 60000 65536"/>
              <a:gd name="T8" fmla="*/ 0 60000 65536"/>
            </a:gdLst>
            <a:ahLst/>
            <a:cxnLst>
              <a:cxn ang="T6">
                <a:pos x="T0" y="T1"/>
              </a:cxn>
              <a:cxn ang="T7">
                <a:pos x="T2" y="T3"/>
              </a:cxn>
              <a:cxn ang="T8">
                <a:pos x="T4" y="T5"/>
              </a:cxn>
            </a:cxnLst>
            <a:rect l="0" t="0" r="r" b="b"/>
            <a:pathLst>
              <a:path w="1786255" h="1022350">
                <a:moveTo>
                  <a:pt x="1785804" y="1017223"/>
                </a:moveTo>
                <a:lnTo>
                  <a:pt x="1777427" y="1022056"/>
                </a:lnTo>
                <a:lnTo>
                  <a:pt x="0"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8" name="object 17"/>
          <p:cNvSpPr>
            <a:spLocks/>
          </p:cNvSpPr>
          <p:nvPr/>
        </p:nvSpPr>
        <p:spPr bwMode="auto">
          <a:xfrm>
            <a:off x="7317705" y="0"/>
            <a:ext cx="2712007" cy="6858000"/>
          </a:xfrm>
          <a:custGeom>
            <a:avLst/>
            <a:gdLst>
              <a:gd name="T0" fmla="*/ 4464255 w 4472305"/>
              <a:gd name="T1" fmla="*/ 0 h 11308715"/>
              <a:gd name="T2" fmla="*/ 0 w 4472305"/>
              <a:gd name="T3" fmla="*/ 2577824 h 11308715"/>
              <a:gd name="T4" fmla="*/ 0 w 4472305"/>
              <a:gd name="T5" fmla="*/ 8758421 h 11308715"/>
              <a:gd name="T6" fmla="*/ 4443943 w 4472305"/>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72305" h="11308715">
                <a:moveTo>
                  <a:pt x="4471884" y="0"/>
                </a:moveTo>
                <a:lnTo>
                  <a:pt x="0" y="2574344"/>
                </a:lnTo>
                <a:lnTo>
                  <a:pt x="0" y="8746627"/>
                </a:lnTo>
                <a:lnTo>
                  <a:pt x="4451529" y="11308555"/>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object 18"/>
          <p:cNvSpPr>
            <a:spLocks/>
          </p:cNvSpPr>
          <p:nvPr/>
        </p:nvSpPr>
        <p:spPr bwMode="auto">
          <a:xfrm>
            <a:off x="11122408" y="6241898"/>
            <a:ext cx="1069592" cy="616103"/>
          </a:xfrm>
          <a:custGeom>
            <a:avLst/>
            <a:gdLst>
              <a:gd name="T0" fmla="*/ 0 w 1764030"/>
              <a:gd name="T1" fmla="*/ 1030274 h 1015365"/>
              <a:gd name="T2" fmla="*/ 1755864 w 1764030"/>
              <a:gd name="T3" fmla="*/ 0 h 1015365"/>
              <a:gd name="T4" fmla="*/ 0 60000 65536"/>
              <a:gd name="T5" fmla="*/ 0 60000 65536"/>
            </a:gdLst>
            <a:ahLst/>
            <a:cxnLst>
              <a:cxn ang="T4">
                <a:pos x="T0" y="T1"/>
              </a:cxn>
              <a:cxn ang="T5">
                <a:pos x="T2" y="T3"/>
              </a:cxn>
            </a:cxnLst>
            <a:rect l="0" t="0" r="r" b="b"/>
            <a:pathLst>
              <a:path w="1764030" h="1015365">
                <a:moveTo>
                  <a:pt x="0" y="1014928"/>
                </a:moveTo>
                <a:lnTo>
                  <a:pt x="1763479"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object 19"/>
          <p:cNvSpPr>
            <a:spLocks/>
          </p:cNvSpPr>
          <p:nvPr/>
        </p:nvSpPr>
        <p:spPr bwMode="auto">
          <a:xfrm>
            <a:off x="11373680" y="0"/>
            <a:ext cx="818320" cy="468816"/>
          </a:xfrm>
          <a:custGeom>
            <a:avLst/>
            <a:gdLst>
              <a:gd name="T0" fmla="*/ 1334423 w 1350009"/>
              <a:gd name="T1" fmla="*/ 776109 h 772795"/>
              <a:gd name="T2" fmla="*/ 1327404 w 1350009"/>
              <a:gd name="T3" fmla="*/ 780243 h 772795"/>
              <a:gd name="T4" fmla="*/ 0 w 1350009"/>
              <a:gd name="T5" fmla="*/ 0 h 772795"/>
              <a:gd name="T6" fmla="*/ 0 60000 65536"/>
              <a:gd name="T7" fmla="*/ 0 60000 65536"/>
              <a:gd name="T8" fmla="*/ 0 60000 65536"/>
            </a:gdLst>
            <a:ahLst/>
            <a:cxnLst>
              <a:cxn ang="T6">
                <a:pos x="T0" y="T1"/>
              </a:cxn>
              <a:cxn ang="T7">
                <a:pos x="T2" y="T3"/>
              </a:cxn>
              <a:cxn ang="T8">
                <a:pos x="T4" y="T5"/>
              </a:cxn>
            </a:cxnLst>
            <a:rect l="0" t="0" r="r" b="b"/>
            <a:pathLst>
              <a:path w="1350009" h="772795">
                <a:moveTo>
                  <a:pt x="1349552" y="768484"/>
                </a:moveTo>
                <a:lnTo>
                  <a:pt x="1342453" y="772577"/>
                </a:lnTo>
                <a:lnTo>
                  <a:pt x="0"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1" name="object 20"/>
          <p:cNvSpPr>
            <a:spLocks/>
          </p:cNvSpPr>
          <p:nvPr/>
        </p:nvSpPr>
        <p:spPr bwMode="auto">
          <a:xfrm>
            <a:off x="7059693" y="0"/>
            <a:ext cx="2535828" cy="6858000"/>
          </a:xfrm>
          <a:custGeom>
            <a:avLst/>
            <a:gdLst>
              <a:gd name="T0" fmla="*/ 4166795 w 4182109"/>
              <a:gd name="T1" fmla="*/ 0 h 11308715"/>
              <a:gd name="T2" fmla="*/ 0 w 4182109"/>
              <a:gd name="T3" fmla="*/ 2411704 h 11308715"/>
              <a:gd name="T4" fmla="*/ 0 w 4182109"/>
              <a:gd name="T5" fmla="*/ 8925179 h 11308715"/>
              <a:gd name="T6" fmla="*/ 4144561 w 4182109"/>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82109" h="11308715">
                <a:moveTo>
                  <a:pt x="4181985" y="0"/>
                </a:moveTo>
                <a:lnTo>
                  <a:pt x="0" y="2408464"/>
                </a:lnTo>
                <a:lnTo>
                  <a:pt x="0" y="8913156"/>
                </a:lnTo>
                <a:lnTo>
                  <a:pt x="4159669" y="11308555"/>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2" name="object 21"/>
          <p:cNvSpPr>
            <a:spLocks/>
          </p:cNvSpPr>
          <p:nvPr/>
        </p:nvSpPr>
        <p:spPr bwMode="auto">
          <a:xfrm>
            <a:off x="11387160" y="6393997"/>
            <a:ext cx="804841" cy="464003"/>
          </a:xfrm>
          <a:custGeom>
            <a:avLst/>
            <a:gdLst>
              <a:gd name="T0" fmla="*/ 0 w 1327784"/>
              <a:gd name="T1" fmla="*/ 779659 h 764540"/>
              <a:gd name="T2" fmla="*/ 1312045 w 1327784"/>
              <a:gd name="T3" fmla="*/ 0 h 764540"/>
              <a:gd name="T4" fmla="*/ 0 60000 65536"/>
              <a:gd name="T5" fmla="*/ 0 60000 65536"/>
            </a:gdLst>
            <a:ahLst/>
            <a:cxnLst>
              <a:cxn ang="T4">
                <a:pos x="T0" y="T1"/>
              </a:cxn>
              <a:cxn ang="T5">
                <a:pos x="T2" y="T3"/>
              </a:cxn>
            </a:cxnLst>
            <a:rect l="0" t="0" r="r" b="b"/>
            <a:pathLst>
              <a:path w="1327784" h="764540">
                <a:moveTo>
                  <a:pt x="0" y="764279"/>
                </a:moveTo>
                <a:lnTo>
                  <a:pt x="1327170"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3" name="object 22"/>
          <p:cNvSpPr>
            <a:spLocks/>
          </p:cNvSpPr>
          <p:nvPr/>
        </p:nvSpPr>
        <p:spPr bwMode="auto">
          <a:xfrm>
            <a:off x="11634581" y="1"/>
            <a:ext cx="557420" cy="317679"/>
          </a:xfrm>
          <a:custGeom>
            <a:avLst/>
            <a:gdLst>
              <a:gd name="T0" fmla="*/ 911355 w 919480"/>
              <a:gd name="T1" fmla="*/ 533113 h 523240"/>
              <a:gd name="T2" fmla="*/ 902280 w 919480"/>
              <a:gd name="T3" fmla="*/ 538547 h 523240"/>
              <a:gd name="T4" fmla="*/ 0 w 919480"/>
              <a:gd name="T5" fmla="*/ 0 h 523240"/>
              <a:gd name="T6" fmla="*/ 0 60000 65536"/>
              <a:gd name="T7" fmla="*/ 0 60000 65536"/>
              <a:gd name="T8" fmla="*/ 0 60000 65536"/>
            </a:gdLst>
            <a:ahLst/>
            <a:cxnLst>
              <a:cxn ang="T6">
                <a:pos x="T0" y="T1"/>
              </a:cxn>
              <a:cxn ang="T7">
                <a:pos x="T2" y="T3"/>
              </a:cxn>
              <a:cxn ang="T8">
                <a:pos x="T4" y="T5"/>
              </a:cxn>
            </a:cxnLst>
            <a:rect l="0" t="0" r="r" b="b"/>
            <a:pathLst>
              <a:path w="919480" h="523240">
                <a:moveTo>
                  <a:pt x="918953" y="517819"/>
                </a:moveTo>
                <a:lnTo>
                  <a:pt x="909801" y="523097"/>
                </a:lnTo>
                <a:lnTo>
                  <a:pt x="0"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4" name="object 23"/>
          <p:cNvSpPr>
            <a:spLocks/>
          </p:cNvSpPr>
          <p:nvPr/>
        </p:nvSpPr>
        <p:spPr bwMode="auto">
          <a:xfrm>
            <a:off x="6793017" y="0"/>
            <a:ext cx="2362537" cy="6858000"/>
          </a:xfrm>
          <a:custGeom>
            <a:avLst/>
            <a:gdLst>
              <a:gd name="T0" fmla="*/ 3880603 w 3896359"/>
              <a:gd name="T1" fmla="*/ 0 h 11308715"/>
              <a:gd name="T2" fmla="*/ 0 w 3896359"/>
              <a:gd name="T3" fmla="*/ 2245619 h 11308715"/>
              <a:gd name="T4" fmla="*/ 0 w 3896359"/>
              <a:gd name="T5" fmla="*/ 9091946 h 11308715"/>
              <a:gd name="T6" fmla="*/ 3857643 w 3896359"/>
              <a:gd name="T7" fmla="*/ 11323804 h 113087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96359" h="11308715">
                <a:moveTo>
                  <a:pt x="3895789" y="0"/>
                </a:moveTo>
                <a:lnTo>
                  <a:pt x="0" y="2242595"/>
                </a:lnTo>
                <a:lnTo>
                  <a:pt x="0" y="9079706"/>
                </a:lnTo>
                <a:lnTo>
                  <a:pt x="3872739" y="11308555"/>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5" name="object 24"/>
          <p:cNvSpPr>
            <a:spLocks/>
          </p:cNvSpPr>
          <p:nvPr/>
        </p:nvSpPr>
        <p:spPr bwMode="auto">
          <a:xfrm>
            <a:off x="11649021" y="6545136"/>
            <a:ext cx="542979" cy="312864"/>
          </a:xfrm>
          <a:custGeom>
            <a:avLst/>
            <a:gdLst>
              <a:gd name="T0" fmla="*/ 0 w 895984"/>
              <a:gd name="T1" fmla="*/ 523194 h 515620"/>
              <a:gd name="T2" fmla="*/ 880668 w 895984"/>
              <a:gd name="T3" fmla="*/ 0 h 515620"/>
              <a:gd name="T4" fmla="*/ 0 60000 65536"/>
              <a:gd name="T5" fmla="*/ 0 60000 65536"/>
            </a:gdLst>
            <a:ahLst/>
            <a:cxnLst>
              <a:cxn ang="T4">
                <a:pos x="T0" y="T1"/>
              </a:cxn>
              <a:cxn ang="T5">
                <a:pos x="T2" y="T3"/>
              </a:cxn>
            </a:cxnLst>
            <a:rect l="0" t="0" r="r" b="b"/>
            <a:pathLst>
              <a:path w="895984" h="515620">
                <a:moveTo>
                  <a:pt x="0" y="515534"/>
                </a:moveTo>
                <a:lnTo>
                  <a:pt x="895756" y="0"/>
                </a:lnTo>
              </a:path>
            </a:pathLst>
          </a:custGeom>
          <a:noFill/>
          <a:ln w="13329">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6" name="object 25"/>
          <p:cNvSpPr>
            <a:spLocks/>
          </p:cNvSpPr>
          <p:nvPr/>
        </p:nvSpPr>
        <p:spPr bwMode="auto">
          <a:xfrm>
            <a:off x="11363091" y="2467301"/>
            <a:ext cx="828909" cy="483256"/>
          </a:xfrm>
          <a:custGeom>
            <a:avLst/>
            <a:gdLst>
              <a:gd name="T0" fmla="*/ 1344558 w 1367790"/>
              <a:gd name="T1" fmla="*/ 826109 h 795654"/>
              <a:gd name="T2" fmla="*/ 0 w 1367790"/>
              <a:gd name="T3" fmla="*/ 0 h 795654"/>
              <a:gd name="T4" fmla="*/ 0 60000 65536"/>
              <a:gd name="T5" fmla="*/ 0 60000 65536"/>
            </a:gdLst>
            <a:ahLst/>
            <a:cxnLst>
              <a:cxn ang="T4">
                <a:pos x="T0" y="T1"/>
              </a:cxn>
              <a:cxn ang="T5">
                <a:pos x="T2" y="T3"/>
              </a:cxn>
            </a:cxnLst>
            <a:rect l="0" t="0" r="r" b="b"/>
            <a:pathLst>
              <a:path w="1367790" h="795654">
                <a:moveTo>
                  <a:pt x="1367238" y="795063"/>
                </a:moveTo>
                <a:lnTo>
                  <a:pt x="0" y="0"/>
                </a:lnTo>
              </a:path>
            </a:pathLst>
          </a:custGeom>
          <a:noFill/>
          <a:ln w="39977">
            <a:solidFill>
              <a:srgbClr val="0077AA"/>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7" name="Text Placeholder 55"/>
          <p:cNvSpPr>
            <a:spLocks noGrp="1"/>
          </p:cNvSpPr>
          <p:nvPr>
            <p:ph type="body" sz="quarter" idx="10"/>
          </p:nvPr>
        </p:nvSpPr>
        <p:spPr>
          <a:xfrm>
            <a:off x="735526" y="2643468"/>
            <a:ext cx="5915007" cy="2449011"/>
          </a:xfrm>
          <a:prstGeom prst="rect">
            <a:avLst/>
          </a:prstGeom>
        </p:spPr>
        <p:txBody>
          <a:bodyPr/>
          <a:lstStyle>
            <a:lvl1pPr marL="0" indent="0">
              <a:buNone/>
              <a:defRPr sz="4367" kern="1200" spc="-91" baseline="0">
                <a:solidFill>
                  <a:srgbClr val="00A6A0"/>
                </a:solidFill>
                <a:latin typeface="HelvNeue for IBM Light"/>
              </a:defRPr>
            </a:lvl1pPr>
          </a:lstStyle>
          <a:p>
            <a:pPr lvl="0"/>
            <a:r>
              <a:rPr lang="en-US"/>
              <a:t>Click to edit Master text styles</a:t>
            </a:r>
          </a:p>
        </p:txBody>
      </p:sp>
      <p:sp>
        <p:nvSpPr>
          <p:cNvPr id="28" name="Text Placeholder 9"/>
          <p:cNvSpPr>
            <a:spLocks noGrp="1"/>
          </p:cNvSpPr>
          <p:nvPr>
            <p:ph type="body" sz="quarter" idx="11"/>
          </p:nvPr>
        </p:nvSpPr>
        <p:spPr>
          <a:xfrm>
            <a:off x="735525" y="2135184"/>
            <a:ext cx="5360475" cy="369661"/>
          </a:xfrm>
          <a:prstGeom prst="rect">
            <a:avLst/>
          </a:prstGeom>
        </p:spPr>
        <p:txBody>
          <a:bodyPr/>
          <a:lstStyle>
            <a:lvl1pPr marL="0" indent="0">
              <a:buNone/>
              <a:defRPr sz="1576" b="1" i="0" baseline="0">
                <a:solidFill>
                  <a:srgbClr val="00649D"/>
                </a:solidFill>
                <a:latin typeface="HelvNeue for IBM"/>
              </a:defRPr>
            </a:lvl1pPr>
          </a:lstStyle>
          <a:p>
            <a:pPr lvl="0"/>
            <a:r>
              <a:rPr lang="en-US"/>
              <a:t>Click to edit Master text styles</a:t>
            </a:r>
          </a:p>
        </p:txBody>
      </p:sp>
      <p:sp>
        <p:nvSpPr>
          <p:cNvPr id="29"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30"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B9986408-9374-5A40-AA26-3A0D585EC024}" type="datetime3">
              <a:rPr lang="en-US" smtClean="0"/>
              <a:t>4 November 2020</a:t>
            </a:fld>
            <a:endParaRPr lang="en-US" dirty="0"/>
          </a:p>
        </p:txBody>
      </p:sp>
      <p:sp>
        <p:nvSpPr>
          <p:cNvPr id="31"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
        <p:nvSpPr>
          <p:cNvPr id="32"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Tree>
    <p:extLst>
      <p:ext uri="{BB962C8B-B14F-4D97-AF65-F5344CB8AC3E}">
        <p14:creationId xmlns:p14="http://schemas.microsoft.com/office/powerpoint/2010/main" val="399491651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Agenda Page">
    <p:spTree>
      <p:nvGrpSpPr>
        <p:cNvPr id="1" name=""/>
        <p:cNvGrpSpPr/>
        <p:nvPr/>
      </p:nvGrpSpPr>
      <p:grpSpPr>
        <a:xfrm>
          <a:off x="0" y="0"/>
          <a:ext cx="0" cy="0"/>
          <a:chOff x="0" y="0"/>
          <a:chExt cx="0" cy="0"/>
        </a:xfrm>
      </p:grpSpPr>
      <p:sp>
        <p:nvSpPr>
          <p:cNvPr id="6" name="bk object 16"/>
          <p:cNvSpPr>
            <a:spLocks/>
          </p:cNvSpPr>
          <p:nvPr/>
        </p:nvSpPr>
        <p:spPr bwMode="auto">
          <a:xfrm>
            <a:off x="9465552" y="1"/>
            <a:ext cx="2438593" cy="713332"/>
          </a:xfrm>
          <a:custGeom>
            <a:avLst/>
            <a:gdLst>
              <a:gd name="T0" fmla="*/ 4028940 w 4020819"/>
              <a:gd name="T1" fmla="*/ 0 h 1176655"/>
              <a:gd name="T2" fmla="*/ 0 w 4020819"/>
              <a:gd name="T3" fmla="*/ 0 h 1176655"/>
              <a:gd name="T4" fmla="*/ 2014073 w 4020819"/>
              <a:gd name="T5" fmla="*/ 1168336 h 1176655"/>
              <a:gd name="T6" fmla="*/ 4028940 w 4020819"/>
              <a:gd name="T7" fmla="*/ 0 h 11766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0819" h="1176655">
                <a:moveTo>
                  <a:pt x="4020641" y="0"/>
                </a:moveTo>
                <a:lnTo>
                  <a:pt x="0" y="0"/>
                </a:lnTo>
                <a:lnTo>
                  <a:pt x="2009917" y="1176550"/>
                </a:lnTo>
                <a:lnTo>
                  <a:pt x="4020641"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7" name="bk object 17"/>
          <p:cNvSpPr>
            <a:spLocks/>
          </p:cNvSpPr>
          <p:nvPr/>
        </p:nvSpPr>
        <p:spPr bwMode="auto">
          <a:xfrm>
            <a:off x="10691107" y="1"/>
            <a:ext cx="1490304" cy="4543761"/>
          </a:xfrm>
          <a:custGeom>
            <a:avLst/>
            <a:gdLst>
              <a:gd name="T0" fmla="*/ 2456982 w 2457450"/>
              <a:gd name="T1" fmla="*/ 0 h 7493634"/>
              <a:gd name="T2" fmla="*/ 2103517 w 2457450"/>
              <a:gd name="T3" fmla="*/ 0 h 7493634"/>
              <a:gd name="T4" fmla="*/ 0 w 2457450"/>
              <a:gd name="T5" fmla="*/ 1228190 h 7493634"/>
              <a:gd name="T6" fmla="*/ 0 w 2457450"/>
              <a:gd name="T7" fmla="*/ 7477178 h 7493634"/>
              <a:gd name="T8" fmla="*/ 2456982 w 2457450"/>
              <a:gd name="T9" fmla="*/ 6058210 h 7493634"/>
              <a:gd name="T10" fmla="*/ 2456982 w 2457450"/>
              <a:gd name="T11" fmla="*/ 0 h 74936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57450" h="7493634">
                <a:moveTo>
                  <a:pt x="2456982" y="0"/>
                </a:moveTo>
                <a:lnTo>
                  <a:pt x="2103517" y="0"/>
                </a:lnTo>
                <a:lnTo>
                  <a:pt x="0" y="1230894"/>
                </a:lnTo>
                <a:lnTo>
                  <a:pt x="0" y="7493646"/>
                </a:lnTo>
                <a:lnTo>
                  <a:pt x="2456982" y="6071553"/>
                </a:lnTo>
                <a:lnTo>
                  <a:pt x="2456982"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bk object 18"/>
          <p:cNvSpPr>
            <a:spLocks/>
          </p:cNvSpPr>
          <p:nvPr/>
        </p:nvSpPr>
        <p:spPr bwMode="auto">
          <a:xfrm>
            <a:off x="9150741" y="1"/>
            <a:ext cx="1502820" cy="4543761"/>
          </a:xfrm>
          <a:custGeom>
            <a:avLst/>
            <a:gdLst>
              <a:gd name="T0" fmla="*/ 373923 w 2478405"/>
              <a:gd name="T1" fmla="*/ 0 h 7493000"/>
              <a:gd name="T2" fmla="*/ 0 w 2478405"/>
              <a:gd name="T3" fmla="*/ 0 h 7493000"/>
              <a:gd name="T4" fmla="*/ 0 w 2478405"/>
              <a:gd name="T5" fmla="*/ 6058810 h 7493000"/>
              <a:gd name="T6" fmla="*/ 2469608 w 2478405"/>
              <a:gd name="T7" fmla="*/ 7492934 h 7493000"/>
              <a:gd name="T8" fmla="*/ 2469608 w 2478405"/>
              <a:gd name="T9" fmla="*/ 1230894 h 7493000"/>
              <a:gd name="T10" fmla="*/ 373923 w 2478405"/>
              <a:gd name="T11" fmla="*/ 0 h 7493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8405" h="7493000">
                <a:moveTo>
                  <a:pt x="375171" y="0"/>
                </a:moveTo>
                <a:lnTo>
                  <a:pt x="0" y="0"/>
                </a:lnTo>
                <a:lnTo>
                  <a:pt x="0" y="6058810"/>
                </a:lnTo>
                <a:lnTo>
                  <a:pt x="2477861" y="7492934"/>
                </a:lnTo>
                <a:lnTo>
                  <a:pt x="2477861" y="1230894"/>
                </a:lnTo>
                <a:lnTo>
                  <a:pt x="375171"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bk object 19"/>
          <p:cNvSpPr>
            <a:spLocks/>
          </p:cNvSpPr>
          <p:nvPr/>
        </p:nvSpPr>
        <p:spPr bwMode="auto">
          <a:xfrm>
            <a:off x="10719989" y="3721650"/>
            <a:ext cx="1472012" cy="1708724"/>
          </a:xfrm>
          <a:custGeom>
            <a:avLst/>
            <a:gdLst>
              <a:gd name="T0" fmla="*/ 2403023 w 2428240"/>
              <a:gd name="T1" fmla="*/ 0 h 2817495"/>
              <a:gd name="T2" fmla="*/ 0 w 2428240"/>
              <a:gd name="T3" fmla="*/ 1413632 h 2817495"/>
              <a:gd name="T4" fmla="*/ 2403023 w 2428240"/>
              <a:gd name="T5" fmla="*/ 2825417 h 2817495"/>
              <a:gd name="T6" fmla="*/ 2403023 w 2428240"/>
              <a:gd name="T7" fmla="*/ 0 h 28174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28240" h="2817495">
                <a:moveTo>
                  <a:pt x="2427674" y="0"/>
                </a:moveTo>
                <a:lnTo>
                  <a:pt x="0" y="1409496"/>
                </a:lnTo>
                <a:lnTo>
                  <a:pt x="2427674" y="2817139"/>
                </a:lnTo>
                <a:lnTo>
                  <a:pt x="2427674"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9" name="Text Placeholder 55"/>
          <p:cNvSpPr>
            <a:spLocks noGrp="1"/>
          </p:cNvSpPr>
          <p:nvPr>
            <p:ph type="body" sz="quarter" idx="11"/>
          </p:nvPr>
        </p:nvSpPr>
        <p:spPr>
          <a:xfrm>
            <a:off x="689314" y="1257236"/>
            <a:ext cx="7347548" cy="600701"/>
          </a:xfrm>
          <a:prstGeom prst="rect">
            <a:avLst/>
          </a:prstGeom>
        </p:spPr>
        <p:txBody>
          <a:bodyPr/>
          <a:lstStyle>
            <a:lvl1pPr marL="0" indent="0">
              <a:buNone/>
              <a:defRPr sz="4003" baseline="0">
                <a:solidFill>
                  <a:srgbClr val="00A6A0"/>
                </a:solidFill>
                <a:latin typeface="HelvNeue for IBM Light"/>
              </a:defRPr>
            </a:lvl1pPr>
          </a:lstStyle>
          <a:p>
            <a:pPr lvl="0"/>
            <a:r>
              <a:rPr lang="en-US"/>
              <a:t>Click to edit Master text styles</a:t>
            </a:r>
          </a:p>
        </p:txBody>
      </p:sp>
      <p:sp>
        <p:nvSpPr>
          <p:cNvPr id="40" name="Text Placeholder 9"/>
          <p:cNvSpPr>
            <a:spLocks noGrp="1"/>
          </p:cNvSpPr>
          <p:nvPr>
            <p:ph type="body" sz="quarter" idx="12"/>
          </p:nvPr>
        </p:nvSpPr>
        <p:spPr>
          <a:xfrm>
            <a:off x="689315" y="702743"/>
            <a:ext cx="5360475" cy="369661"/>
          </a:xfrm>
          <a:prstGeom prst="rect">
            <a:avLst/>
          </a:prstGeom>
        </p:spPr>
        <p:txBody>
          <a:bodyPr/>
          <a:lstStyle>
            <a:lvl1pPr marL="0" indent="0">
              <a:buNone/>
              <a:defRPr sz="1576" b="0" i="0" baseline="0">
                <a:solidFill>
                  <a:srgbClr val="B0B0B0"/>
                </a:solidFill>
                <a:latin typeface="HelvNeue for IBM"/>
              </a:defRPr>
            </a:lvl1pPr>
          </a:lstStyle>
          <a:p>
            <a:pPr lvl="0"/>
            <a:r>
              <a:rPr lang="en-US"/>
              <a:t>Click to edit Master text styles</a:t>
            </a:r>
          </a:p>
        </p:txBody>
      </p:sp>
      <p:sp>
        <p:nvSpPr>
          <p:cNvPr id="44" name="Text Placeholder 43"/>
          <p:cNvSpPr>
            <a:spLocks noGrp="1"/>
          </p:cNvSpPr>
          <p:nvPr>
            <p:ph type="body" sz="quarter" idx="13"/>
          </p:nvPr>
        </p:nvSpPr>
        <p:spPr>
          <a:xfrm>
            <a:off x="689314" y="2920715"/>
            <a:ext cx="7347548" cy="3234543"/>
          </a:xfrm>
          <a:prstGeom prst="rect">
            <a:avLst/>
          </a:prstGeom>
        </p:spPr>
        <p:txBody>
          <a:bodyPr/>
          <a:lstStyle>
            <a:lvl1pPr marL="0" indent="0">
              <a:lnSpc>
                <a:spcPct val="150000"/>
              </a:lnSpc>
              <a:spcBef>
                <a:spcPts val="0"/>
              </a:spcBef>
              <a:buClr>
                <a:srgbClr val="00A6A0"/>
              </a:buClr>
              <a:buSzPct val="180000"/>
              <a:buFont typeface="Wingdings" charset="2"/>
              <a:buNone/>
              <a:defRPr sz="1395" baseline="0">
                <a:solidFill>
                  <a:srgbClr val="1A1A1A"/>
                </a:solidFill>
                <a:latin typeface="HelvNeue for IBM Ligh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45"/>
          <p:cNvSpPr>
            <a:spLocks noGrp="1"/>
          </p:cNvSpPr>
          <p:nvPr>
            <p:ph type="body" sz="quarter" idx="14"/>
          </p:nvPr>
        </p:nvSpPr>
        <p:spPr>
          <a:xfrm>
            <a:off x="689314" y="2042769"/>
            <a:ext cx="7393759" cy="646908"/>
          </a:xfrm>
          <a:prstGeom prst="rect">
            <a:avLst/>
          </a:prstGeom>
        </p:spPr>
        <p:txBody>
          <a:bodyPr/>
          <a:lstStyle>
            <a:lvl1pPr marL="0" indent="0">
              <a:buNone/>
              <a:defRPr lang="en-US" sz="971" dirty="0">
                <a:cs typeface="HelvNeueforIBM-Light"/>
              </a:defRPr>
            </a:lvl1pPr>
            <a:lvl2pPr marL="277240" indent="0">
              <a:buNone/>
              <a:defRPr/>
            </a:lvl2pPr>
          </a:lstStyle>
          <a:p>
            <a:pPr lvl="0"/>
            <a:r>
              <a:rPr lang="en-US"/>
              <a:t>Click to edit Master text styles</a:t>
            </a:r>
          </a:p>
          <a:p>
            <a:pPr lvl="1"/>
            <a:r>
              <a:rPr lang="en-US"/>
              <a:t>Second level</a:t>
            </a:r>
          </a:p>
        </p:txBody>
      </p:sp>
      <p:sp>
        <p:nvSpPr>
          <p:cNvPr id="13"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4"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4C39302F-C7AC-C840-B6D0-C03D07DCB0FE}" type="datetime3">
              <a:rPr lang="en-US" smtClean="0"/>
              <a:t>4 November 2020</a:t>
            </a:fld>
            <a:endParaRPr lang="en-US" dirty="0"/>
          </a:p>
        </p:txBody>
      </p:sp>
      <p:sp>
        <p:nvSpPr>
          <p:cNvPr id="15"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
        <p:nvSpPr>
          <p:cNvPr id="16"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Tree>
    <p:extLst>
      <p:ext uri="{BB962C8B-B14F-4D97-AF65-F5344CB8AC3E}">
        <p14:creationId xmlns:p14="http://schemas.microsoft.com/office/powerpoint/2010/main" val="349586360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37" name="Text Placeholder 9"/>
          <p:cNvSpPr>
            <a:spLocks noGrp="1"/>
          </p:cNvSpPr>
          <p:nvPr>
            <p:ph type="body" sz="quarter" idx="13"/>
          </p:nvPr>
        </p:nvSpPr>
        <p:spPr>
          <a:xfrm>
            <a:off x="689313" y="4075908"/>
            <a:ext cx="9427043" cy="1940725"/>
          </a:xfrm>
          <a:prstGeom prst="rect">
            <a:avLst/>
          </a:prstGeom>
        </p:spPr>
        <p:txBody>
          <a:bodyPr>
            <a:noAutofit/>
          </a:bodyPr>
          <a:lstStyle>
            <a:lvl1pPr marL="0" indent="0">
              <a:lnSpc>
                <a:spcPct val="140000"/>
              </a:lnSpc>
              <a:spcBef>
                <a:spcPts val="349"/>
              </a:spcBef>
              <a:buNone/>
              <a:defRPr sz="1576" b="0" i="0" kern="1200" baseline="0">
                <a:solidFill>
                  <a:srgbClr val="1A1A1A"/>
                </a:solidFill>
                <a:latin typeface="HelvNeue for IBM Light"/>
                <a:cs typeface="HelvNeue for IBM Light"/>
              </a:defRPr>
            </a:lvl1pPr>
            <a:lvl2pPr marL="201191"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2pPr>
            <a:lvl3pPr marL="395643" indent="-194067">
              <a:lnSpc>
                <a:spcPct val="140000"/>
              </a:lnSpc>
              <a:spcBef>
                <a:spcPts val="349"/>
              </a:spcBef>
              <a:buClr>
                <a:srgbClr val="00A6A0"/>
              </a:buClr>
              <a:buSzPct val="180000"/>
              <a:buFont typeface="Wingdings" charset="2"/>
              <a:buChar char="§"/>
              <a:defRPr sz="1576" b="0" i="0" kern="1200">
                <a:latin typeface="HelvNeue for IBM Light"/>
                <a:cs typeface="HelvNeue for IBM Light"/>
              </a:defRPr>
            </a:lvl3pPr>
            <a:lvl4pPr marL="622826"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4pPr>
            <a:lvl5pPr marL="831718" indent="-193490">
              <a:lnSpc>
                <a:spcPct val="140000"/>
              </a:lnSpc>
              <a:spcBef>
                <a:spcPts val="349"/>
              </a:spcBef>
              <a:buClr>
                <a:srgbClr val="00A6A0"/>
              </a:buClr>
              <a:buSzPct val="180000"/>
              <a:buFont typeface="Wingdings" charset="2"/>
              <a:buChar char="§"/>
              <a:defRPr sz="1576" b="0" i="0" kern="1200">
                <a:latin typeface="HelvNeue for IBM Light"/>
                <a:cs typeface="HelvNeue for IBM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5"/>
          <p:cNvSpPr>
            <a:spLocks noGrp="1"/>
          </p:cNvSpPr>
          <p:nvPr>
            <p:ph type="body" sz="quarter" idx="11"/>
          </p:nvPr>
        </p:nvSpPr>
        <p:spPr>
          <a:xfrm>
            <a:off x="689313" y="2366221"/>
            <a:ext cx="9427043" cy="1478648"/>
          </a:xfrm>
          <a:prstGeom prst="rect">
            <a:avLst/>
          </a:prstGeom>
        </p:spPr>
        <p:txBody>
          <a:bodyPr/>
          <a:lstStyle>
            <a:lvl1pPr marL="0" indent="0">
              <a:buNone/>
              <a:defRPr sz="4003" baseline="0">
                <a:solidFill>
                  <a:srgbClr val="00A6A0"/>
                </a:solidFill>
                <a:latin typeface="HelvNeue for IBM Light"/>
              </a:defRPr>
            </a:lvl1pPr>
          </a:lstStyle>
          <a:p>
            <a:pPr lvl="0"/>
            <a:r>
              <a:rPr lang="en-US"/>
              <a:t>Click to edit Master text styles</a:t>
            </a:r>
          </a:p>
        </p:txBody>
      </p:sp>
      <p:sp>
        <p:nvSpPr>
          <p:cNvPr id="35" name="Text Placeholder 9"/>
          <p:cNvSpPr>
            <a:spLocks noGrp="1"/>
          </p:cNvSpPr>
          <p:nvPr>
            <p:ph type="body" sz="quarter" idx="12"/>
          </p:nvPr>
        </p:nvSpPr>
        <p:spPr>
          <a:xfrm>
            <a:off x="689313" y="1857938"/>
            <a:ext cx="9427043" cy="369661"/>
          </a:xfrm>
          <a:prstGeom prst="rect">
            <a:avLst/>
          </a:prstGeom>
        </p:spPr>
        <p:txBody>
          <a:bodyPr/>
          <a:lstStyle>
            <a:lvl1pPr marL="0" indent="0">
              <a:buNone/>
              <a:defRPr sz="1576" b="1" i="0" baseline="0">
                <a:solidFill>
                  <a:srgbClr val="B0B0B0"/>
                </a:solidFill>
                <a:latin typeface="HelvNeue for IBM"/>
              </a:defRPr>
            </a:lvl1pPr>
          </a:lstStyle>
          <a:p>
            <a:pPr lvl="0"/>
            <a:r>
              <a:rPr lang="en-US"/>
              <a:t>Click to edit Master text styles</a:t>
            </a:r>
          </a:p>
        </p:txBody>
      </p:sp>
      <p:sp>
        <p:nvSpPr>
          <p:cNvPr id="14"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5"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73076D84-11C6-5047-89D5-B6DE44C49EC0}" type="datetime3">
              <a:rPr lang="en-US" smtClean="0"/>
              <a:t>4 November 2020</a:t>
            </a:fld>
            <a:endParaRPr lang="en-US" dirty="0"/>
          </a:p>
        </p:txBody>
      </p:sp>
      <p:sp>
        <p:nvSpPr>
          <p:cNvPr id="16"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
        <p:nvSpPr>
          <p:cNvPr id="17"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Tree>
    <p:extLst>
      <p:ext uri="{BB962C8B-B14F-4D97-AF65-F5344CB8AC3E}">
        <p14:creationId xmlns:p14="http://schemas.microsoft.com/office/powerpoint/2010/main" val="35893038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3" name="object 5"/>
          <p:cNvSpPr>
            <a:spLocks/>
          </p:cNvSpPr>
          <p:nvPr/>
        </p:nvSpPr>
        <p:spPr bwMode="auto">
          <a:xfrm>
            <a:off x="10245362" y="1"/>
            <a:ext cx="1946639" cy="1132089"/>
          </a:xfrm>
          <a:custGeom>
            <a:avLst/>
            <a:gdLst>
              <a:gd name="T0" fmla="*/ 2296966 w 3209925"/>
              <a:gd name="T1" fmla="*/ 0 h 1866900"/>
              <a:gd name="T2" fmla="*/ 1359958 w 3209925"/>
              <a:gd name="T3" fmla="*/ 0 h 1866900"/>
              <a:gd name="T4" fmla="*/ 0 w 3209925"/>
              <a:gd name="T5" fmla="*/ 787096 h 1866900"/>
              <a:gd name="T6" fmla="*/ 1844456 w 3209925"/>
              <a:gd name="T7" fmla="*/ 1866791 h 1866900"/>
              <a:gd name="T8" fmla="*/ 3209619 w 3209925"/>
              <a:gd name="T9" fmla="*/ 1067988 h 1866900"/>
              <a:gd name="T10" fmla="*/ 3209619 w 3209925"/>
              <a:gd name="T11" fmla="*/ 528235 h 1866900"/>
              <a:gd name="T12" fmla="*/ 2296966 w 3209925"/>
              <a:gd name="T13" fmla="*/ 0 h 18669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09925" h="1866900">
                <a:moveTo>
                  <a:pt x="2296966" y="0"/>
                </a:moveTo>
                <a:lnTo>
                  <a:pt x="1359958" y="0"/>
                </a:lnTo>
                <a:lnTo>
                  <a:pt x="0" y="787096"/>
                </a:lnTo>
                <a:lnTo>
                  <a:pt x="1844456" y="1866791"/>
                </a:lnTo>
                <a:lnTo>
                  <a:pt x="3209619" y="1067988"/>
                </a:lnTo>
                <a:lnTo>
                  <a:pt x="3209619" y="528235"/>
                </a:lnTo>
                <a:lnTo>
                  <a:pt x="2296966"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4" name="object 6"/>
          <p:cNvSpPr>
            <a:spLocks/>
          </p:cNvSpPr>
          <p:nvPr/>
        </p:nvSpPr>
        <p:spPr bwMode="auto">
          <a:xfrm>
            <a:off x="11368867" y="674827"/>
            <a:ext cx="823133" cy="3308667"/>
          </a:xfrm>
          <a:custGeom>
            <a:avLst/>
            <a:gdLst>
              <a:gd name="T0" fmla="*/ 1349793 w 1357630"/>
              <a:gd name="T1" fmla="*/ 0 h 5455920"/>
              <a:gd name="T2" fmla="*/ 0 w 1357630"/>
              <a:gd name="T3" fmla="*/ 795404 h 5455920"/>
              <a:gd name="T4" fmla="*/ 0 w 1357630"/>
              <a:gd name="T5" fmla="*/ 5463316 h 5455920"/>
              <a:gd name="T6" fmla="*/ 1349793 w 1357630"/>
              <a:gd name="T7" fmla="*/ 4676573 h 5455920"/>
              <a:gd name="T8" fmla="*/ 1349793 w 1357630"/>
              <a:gd name="T9" fmla="*/ 0 h 54559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7630" h="5455920">
                <a:moveTo>
                  <a:pt x="1357403" y="0"/>
                </a:moveTo>
                <a:lnTo>
                  <a:pt x="0" y="794300"/>
                </a:lnTo>
                <a:lnTo>
                  <a:pt x="0" y="5455708"/>
                </a:lnTo>
                <a:lnTo>
                  <a:pt x="1357403" y="4670056"/>
                </a:lnTo>
                <a:lnTo>
                  <a:pt x="1357403"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5" name="object 7"/>
          <p:cNvSpPr>
            <a:spLocks/>
          </p:cNvSpPr>
          <p:nvPr/>
        </p:nvSpPr>
        <p:spPr bwMode="auto">
          <a:xfrm>
            <a:off x="10222257" y="501547"/>
            <a:ext cx="1118691" cy="3481947"/>
          </a:xfrm>
          <a:custGeom>
            <a:avLst/>
            <a:gdLst>
              <a:gd name="T0" fmla="*/ 0 w 1844675"/>
              <a:gd name="T1" fmla="*/ 0 h 5741034"/>
              <a:gd name="T2" fmla="*/ 0 w 1844675"/>
              <a:gd name="T3" fmla="*/ 4691735 h 5741034"/>
              <a:gd name="T4" fmla="*/ 1844289 w 1844675"/>
              <a:gd name="T5" fmla="*/ 5763429 h 5741034"/>
              <a:gd name="T6" fmla="*/ 1844289 w 1844675"/>
              <a:gd name="T7" fmla="*/ 1083942 h 5741034"/>
              <a:gd name="T8" fmla="*/ 0 w 1844675"/>
              <a:gd name="T9" fmla="*/ 0 h 57410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4675" h="5741034">
                <a:moveTo>
                  <a:pt x="0" y="0"/>
                </a:moveTo>
                <a:lnTo>
                  <a:pt x="0" y="4673082"/>
                </a:lnTo>
                <a:lnTo>
                  <a:pt x="1844289" y="5740516"/>
                </a:lnTo>
                <a:lnTo>
                  <a:pt x="1844289" y="1079632"/>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6" name="object 8"/>
          <p:cNvSpPr>
            <a:spLocks/>
          </p:cNvSpPr>
          <p:nvPr/>
        </p:nvSpPr>
        <p:spPr bwMode="auto">
          <a:xfrm>
            <a:off x="11390048" y="0"/>
            <a:ext cx="801953" cy="4472525"/>
          </a:xfrm>
          <a:custGeom>
            <a:avLst/>
            <a:gdLst>
              <a:gd name="T0" fmla="*/ 1329665 w 1322069"/>
              <a:gd name="T1" fmla="*/ 0 h 7375525"/>
              <a:gd name="T2" fmla="*/ 495383 w 1322069"/>
              <a:gd name="T3" fmla="*/ 0 h 7375525"/>
              <a:gd name="T4" fmla="*/ 1329665 w 1322069"/>
              <a:gd name="T5" fmla="*/ 482090 h 7375525"/>
              <a:gd name="T6" fmla="*/ 1329665 w 1322069"/>
              <a:gd name="T7" fmla="*/ 0 h 7375525"/>
              <a:gd name="T8" fmla="*/ 1329665 w 1322069"/>
              <a:gd name="T9" fmla="*/ 5841183 h 7375525"/>
              <a:gd name="T10" fmla="*/ 0 w 1322069"/>
              <a:gd name="T11" fmla="*/ 6608751 h 7375525"/>
              <a:gd name="T12" fmla="*/ 1329665 w 1322069"/>
              <a:gd name="T13" fmla="*/ 7375304 h 7375525"/>
              <a:gd name="T14" fmla="*/ 1329665 w 1322069"/>
              <a:gd name="T15" fmla="*/ 5841183 h 73755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2069" h="7375525">
                <a:moveTo>
                  <a:pt x="1322012" y="0"/>
                </a:moveTo>
                <a:lnTo>
                  <a:pt x="492529" y="0"/>
                </a:lnTo>
                <a:lnTo>
                  <a:pt x="1322012" y="482090"/>
                </a:lnTo>
                <a:lnTo>
                  <a:pt x="1322012" y="0"/>
                </a:lnTo>
                <a:close/>
              </a:path>
              <a:path w="1322069" h="7375525">
                <a:moveTo>
                  <a:pt x="1322012" y="5841183"/>
                </a:moveTo>
                <a:lnTo>
                  <a:pt x="0" y="6608751"/>
                </a:lnTo>
                <a:lnTo>
                  <a:pt x="1322012" y="7375304"/>
                </a:lnTo>
                <a:lnTo>
                  <a:pt x="1322012" y="5841183"/>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7" name="object 9"/>
          <p:cNvSpPr>
            <a:spLocks/>
          </p:cNvSpPr>
          <p:nvPr/>
        </p:nvSpPr>
        <p:spPr bwMode="auto">
          <a:xfrm>
            <a:off x="7543945" y="1"/>
            <a:ext cx="3756568" cy="4761324"/>
          </a:xfrm>
          <a:custGeom>
            <a:avLst/>
            <a:gdLst>
              <a:gd name="T0" fmla="*/ 5688320 w 6195059"/>
              <a:gd name="T1" fmla="*/ 0 h 7851140"/>
              <a:gd name="T2" fmla="*/ 1378343 w 6195059"/>
              <a:gd name="T3" fmla="*/ 0 h 7851140"/>
              <a:gd name="T4" fmla="*/ 0 w 6195059"/>
              <a:gd name="T5" fmla="*/ 802027 h 7851140"/>
              <a:gd name="T6" fmla="*/ 0 w 6195059"/>
              <a:gd name="T7" fmla="*/ 5511409 h 7851140"/>
              <a:gd name="T8" fmla="*/ 4042834 w 6195059"/>
              <a:gd name="T9" fmla="*/ 7866050 h 7851140"/>
              <a:gd name="T10" fmla="*/ 6179649 w 6195059"/>
              <a:gd name="T11" fmla="*/ 6621592 h 7851140"/>
              <a:gd name="T12" fmla="*/ 4350090 w 6195059"/>
              <a:gd name="T13" fmla="*/ 5554666 h 7851140"/>
              <a:gd name="T14" fmla="*/ 4344271 w 6195059"/>
              <a:gd name="T15" fmla="*/ 5547918 h 7851140"/>
              <a:gd name="T16" fmla="*/ 4344271 w 6195059"/>
              <a:gd name="T17" fmla="*/ 784587 h 7851140"/>
              <a:gd name="T18" fmla="*/ 5688320 w 6195059"/>
              <a:gd name="T19" fmla="*/ 0 h 7851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95059" h="7851140">
                <a:moveTo>
                  <a:pt x="5702308" y="0"/>
                </a:moveTo>
                <a:lnTo>
                  <a:pt x="1381727" y="0"/>
                </a:lnTo>
                <a:lnTo>
                  <a:pt x="0" y="800467"/>
                </a:lnTo>
                <a:lnTo>
                  <a:pt x="0" y="5500722"/>
                </a:lnTo>
                <a:lnTo>
                  <a:pt x="4052777" y="7850797"/>
                </a:lnTo>
                <a:lnTo>
                  <a:pt x="6194848" y="6608751"/>
                </a:lnTo>
                <a:lnTo>
                  <a:pt x="4360788" y="5543894"/>
                </a:lnTo>
                <a:lnTo>
                  <a:pt x="4354956" y="5537161"/>
                </a:lnTo>
                <a:lnTo>
                  <a:pt x="4354956" y="783075"/>
                </a:lnTo>
                <a:lnTo>
                  <a:pt x="5702308"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8" name="object 10"/>
          <p:cNvSpPr>
            <a:spLocks/>
          </p:cNvSpPr>
          <p:nvPr/>
        </p:nvSpPr>
        <p:spPr bwMode="auto">
          <a:xfrm>
            <a:off x="7558386" y="655574"/>
            <a:ext cx="4633615" cy="2674273"/>
          </a:xfrm>
          <a:custGeom>
            <a:avLst/>
            <a:gdLst>
              <a:gd name="T0" fmla="*/ 7632970 w 7640955"/>
              <a:gd name="T1" fmla="*/ 0 h 4408805"/>
              <a:gd name="T2" fmla="*/ 0 w 7640955"/>
              <a:gd name="T3" fmla="*/ 4439236 h 4408805"/>
              <a:gd name="T4" fmla="*/ 0 60000 65536"/>
              <a:gd name="T5" fmla="*/ 0 60000 65536"/>
            </a:gdLst>
            <a:ahLst/>
            <a:cxnLst>
              <a:cxn ang="T4">
                <a:pos x="T0" y="T1"/>
              </a:cxn>
              <a:cxn ang="T5">
                <a:pos x="T2" y="T3"/>
              </a:cxn>
            </a:cxnLst>
            <a:rect l="0" t="0" r="r" b="b"/>
            <a:pathLst>
              <a:path w="7640955" h="4408805">
                <a:moveTo>
                  <a:pt x="7640602" y="0"/>
                </a:moveTo>
                <a:lnTo>
                  <a:pt x="0" y="4408656"/>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object 11"/>
          <p:cNvSpPr>
            <a:spLocks/>
          </p:cNvSpPr>
          <p:nvPr/>
        </p:nvSpPr>
        <p:spPr bwMode="auto">
          <a:xfrm>
            <a:off x="12188149" y="327306"/>
            <a:ext cx="0" cy="716220"/>
          </a:xfrm>
          <a:custGeom>
            <a:avLst/>
            <a:gdLst>
              <a:gd name="T0" fmla="*/ 1195539 h 1180464"/>
              <a:gd name="T1" fmla="*/ 0 h 1180464"/>
              <a:gd name="T2" fmla="*/ 0 60000 65536"/>
              <a:gd name="T3" fmla="*/ 0 60000 65536"/>
            </a:gdLst>
            <a:ahLst/>
            <a:cxnLst>
              <a:cxn ang="T2">
                <a:pos x="0" y="T0"/>
              </a:cxn>
              <a:cxn ang="T3">
                <a:pos x="0" y="T1"/>
              </a:cxn>
            </a:cxnLst>
            <a:rect l="0" t="0" r="r" b="b"/>
            <a:pathLst>
              <a:path h="1180464">
                <a:moveTo>
                  <a:pt x="0" y="1180183"/>
                </a:moveTo>
                <a:lnTo>
                  <a:pt x="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object 12"/>
          <p:cNvSpPr>
            <a:spLocks/>
          </p:cNvSpPr>
          <p:nvPr/>
        </p:nvSpPr>
        <p:spPr bwMode="auto">
          <a:xfrm>
            <a:off x="11900293" y="1043526"/>
            <a:ext cx="291707" cy="165577"/>
          </a:xfrm>
          <a:custGeom>
            <a:avLst/>
            <a:gdLst>
              <a:gd name="T0" fmla="*/ 459362 w 481965"/>
              <a:gd name="T1" fmla="*/ 6221 h 273685"/>
              <a:gd name="T2" fmla="*/ 448580 w 481965"/>
              <a:gd name="T3" fmla="*/ 0 h 273685"/>
              <a:gd name="T4" fmla="*/ 0 w 481965"/>
              <a:gd name="T5" fmla="*/ 258737 h 273685"/>
              <a:gd name="T6" fmla="*/ 0 60000 65536"/>
              <a:gd name="T7" fmla="*/ 0 60000 65536"/>
              <a:gd name="T8" fmla="*/ 0 60000 65536"/>
            </a:gdLst>
            <a:ahLst/>
            <a:cxnLst>
              <a:cxn ang="T6">
                <a:pos x="T0" y="T1"/>
              </a:cxn>
              <a:cxn ang="T7">
                <a:pos x="T2" y="T3"/>
              </a:cxn>
              <a:cxn ang="T8">
                <a:pos x="T4" y="T5"/>
              </a:cxn>
            </a:cxnLst>
            <a:rect l="0" t="0" r="r" b="b"/>
            <a:pathLst>
              <a:path w="481965" h="273685">
                <a:moveTo>
                  <a:pt x="481710" y="6580"/>
                </a:moveTo>
                <a:lnTo>
                  <a:pt x="470404" y="0"/>
                </a:lnTo>
                <a:lnTo>
                  <a:pt x="0" y="273572"/>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1" name="object 13"/>
          <p:cNvSpPr>
            <a:spLocks/>
          </p:cNvSpPr>
          <p:nvPr/>
        </p:nvSpPr>
        <p:spPr bwMode="auto">
          <a:xfrm>
            <a:off x="11623989" y="1"/>
            <a:ext cx="568011" cy="328268"/>
          </a:xfrm>
          <a:custGeom>
            <a:avLst/>
            <a:gdLst>
              <a:gd name="T0" fmla="*/ 0 w 936625"/>
              <a:gd name="T1" fmla="*/ 0 h 541020"/>
              <a:gd name="T2" fmla="*/ 936565 w 936625"/>
              <a:gd name="T3" fmla="*/ 548136 h 541020"/>
              <a:gd name="T4" fmla="*/ 0 60000 65536"/>
              <a:gd name="T5" fmla="*/ 0 60000 65536"/>
            </a:gdLst>
            <a:ahLst/>
            <a:cxnLst>
              <a:cxn ang="T4">
                <a:pos x="T0" y="T1"/>
              </a:cxn>
              <a:cxn ang="T5">
                <a:pos x="T2" y="T3"/>
              </a:cxn>
            </a:cxnLst>
            <a:rect l="0" t="0" r="r" b="b"/>
            <a:pathLst>
              <a:path w="936625" h="541020">
                <a:moveTo>
                  <a:pt x="0" y="0"/>
                </a:moveTo>
                <a:lnTo>
                  <a:pt x="936565" y="54046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2" name="object 14"/>
          <p:cNvSpPr>
            <a:spLocks/>
          </p:cNvSpPr>
          <p:nvPr/>
        </p:nvSpPr>
        <p:spPr bwMode="auto">
          <a:xfrm>
            <a:off x="7558386" y="1"/>
            <a:ext cx="4633615" cy="4747847"/>
          </a:xfrm>
          <a:custGeom>
            <a:avLst/>
            <a:gdLst>
              <a:gd name="T0" fmla="*/ 7632970 w 7640955"/>
              <a:gd name="T1" fmla="*/ 5749494 h 7830184"/>
              <a:gd name="T2" fmla="*/ 4050459 w 7640955"/>
              <a:gd name="T3" fmla="*/ 7814914 h 7830184"/>
              <a:gd name="T4" fmla="*/ 0 w 7640955"/>
              <a:gd name="T5" fmla="*/ 5479696 h 7830184"/>
              <a:gd name="T6" fmla="*/ 0 w 7640955"/>
              <a:gd name="T7" fmla="*/ 809196 h 7830184"/>
              <a:gd name="T8" fmla="*/ 1403608 w 7640955"/>
              <a:gd name="T9" fmla="*/ 0 h 7830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40955" h="7830184">
                <a:moveTo>
                  <a:pt x="7640602" y="5760678"/>
                </a:moveTo>
                <a:lnTo>
                  <a:pt x="4054515" y="7830116"/>
                </a:lnTo>
                <a:lnTo>
                  <a:pt x="0" y="5490354"/>
                </a:lnTo>
                <a:lnTo>
                  <a:pt x="0" y="810780"/>
                </a:lnTo>
                <a:lnTo>
                  <a:pt x="140500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3" name="object 15"/>
          <p:cNvSpPr>
            <a:spLocks/>
          </p:cNvSpPr>
          <p:nvPr/>
        </p:nvSpPr>
        <p:spPr bwMode="auto">
          <a:xfrm>
            <a:off x="11623989" y="1"/>
            <a:ext cx="568011" cy="328268"/>
          </a:xfrm>
          <a:custGeom>
            <a:avLst/>
            <a:gdLst>
              <a:gd name="T0" fmla="*/ 0 w 937259"/>
              <a:gd name="T1" fmla="*/ 0 h 541020"/>
              <a:gd name="T2" fmla="*/ 922047 w 937259"/>
              <a:gd name="T3" fmla="*/ 548376 h 541020"/>
              <a:gd name="T4" fmla="*/ 0 60000 65536"/>
              <a:gd name="T5" fmla="*/ 0 60000 65536"/>
            </a:gdLst>
            <a:ahLst/>
            <a:cxnLst>
              <a:cxn ang="T4">
                <a:pos x="T0" y="T1"/>
              </a:cxn>
              <a:cxn ang="T5">
                <a:pos x="T2" y="T3"/>
              </a:cxn>
            </a:cxnLst>
            <a:rect l="0" t="0" r="r" b="b"/>
            <a:pathLst>
              <a:path w="937259" h="541020">
                <a:moveTo>
                  <a:pt x="0" y="0"/>
                </a:moveTo>
                <a:lnTo>
                  <a:pt x="937144" y="540697"/>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4" name="object 16"/>
          <p:cNvSpPr>
            <a:spLocks/>
          </p:cNvSpPr>
          <p:nvPr/>
        </p:nvSpPr>
        <p:spPr bwMode="auto">
          <a:xfrm>
            <a:off x="9480955" y="1"/>
            <a:ext cx="2711045" cy="3084367"/>
          </a:xfrm>
          <a:custGeom>
            <a:avLst/>
            <a:gdLst>
              <a:gd name="T0" fmla="*/ 4455728 w 4471034"/>
              <a:gd name="T1" fmla="*/ 3931083 h 5086350"/>
              <a:gd name="T2" fmla="*/ 2461292 w 4471034"/>
              <a:gd name="T3" fmla="*/ 5085739 h 5086350"/>
              <a:gd name="T4" fmla="*/ 0 w 4471034"/>
              <a:gd name="T5" fmla="*/ 3660808 h 5086350"/>
              <a:gd name="T6" fmla="*/ 0 w 4471034"/>
              <a:gd name="T7" fmla="*/ 810968 h 5086350"/>
              <a:gd name="T8" fmla="*/ 1400812 w 4471034"/>
              <a:gd name="T9" fmla="*/ 0 h 50863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71034" h="5086350">
                <a:moveTo>
                  <a:pt x="4470919" y="3931083"/>
                </a:moveTo>
                <a:lnTo>
                  <a:pt x="2469683" y="5085739"/>
                </a:lnTo>
                <a:lnTo>
                  <a:pt x="0" y="3660808"/>
                </a:lnTo>
                <a:lnTo>
                  <a:pt x="0" y="810968"/>
                </a:lnTo>
                <a:lnTo>
                  <a:pt x="1405588"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5" name="object 17"/>
          <p:cNvSpPr>
            <a:spLocks/>
          </p:cNvSpPr>
          <p:nvPr/>
        </p:nvSpPr>
        <p:spPr bwMode="auto">
          <a:xfrm>
            <a:off x="11231197" y="132848"/>
            <a:ext cx="960804" cy="359073"/>
          </a:xfrm>
          <a:custGeom>
            <a:avLst/>
            <a:gdLst>
              <a:gd name="T0" fmla="*/ 0 w 1584959"/>
              <a:gd name="T1" fmla="*/ 570098 h 593090"/>
              <a:gd name="T2" fmla="*/ 1016900 w 1584959"/>
              <a:gd name="T3" fmla="*/ 0 h 593090"/>
              <a:gd name="T4" fmla="*/ 1569810 w 1584959"/>
              <a:gd name="T5" fmla="*/ 309982 h 593090"/>
              <a:gd name="T6" fmla="*/ 0 60000 65536"/>
              <a:gd name="T7" fmla="*/ 0 60000 65536"/>
              <a:gd name="T8" fmla="*/ 0 60000 65536"/>
            </a:gdLst>
            <a:ahLst/>
            <a:cxnLst>
              <a:cxn ang="T6">
                <a:pos x="T0" y="T1"/>
              </a:cxn>
              <a:cxn ang="T7">
                <a:pos x="T2" y="T3"/>
              </a:cxn>
              <a:cxn ang="T8">
                <a:pos x="T4" y="T5"/>
              </a:cxn>
            </a:cxnLst>
            <a:rect l="0" t="0" r="r" b="b"/>
            <a:pathLst>
              <a:path w="1584959" h="593090">
                <a:moveTo>
                  <a:pt x="0" y="592505"/>
                </a:moveTo>
                <a:lnTo>
                  <a:pt x="1026712" y="0"/>
                </a:lnTo>
                <a:lnTo>
                  <a:pt x="1584954" y="322166"/>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6" name="object 18"/>
          <p:cNvSpPr>
            <a:spLocks/>
          </p:cNvSpPr>
          <p:nvPr/>
        </p:nvSpPr>
        <p:spPr bwMode="auto">
          <a:xfrm>
            <a:off x="11231197" y="491920"/>
            <a:ext cx="960804" cy="1078181"/>
          </a:xfrm>
          <a:custGeom>
            <a:avLst/>
            <a:gdLst>
              <a:gd name="T0" fmla="*/ 1569810 w 1584959"/>
              <a:gd name="T1" fmla="*/ 1455366 h 1778000"/>
              <a:gd name="T2" fmla="*/ 1016900 w 1584959"/>
              <a:gd name="T3" fmla="*/ 1777527 h 1778000"/>
              <a:gd name="T4" fmla="*/ 0 w 1584959"/>
              <a:gd name="T5" fmla="*/ 1185031 h 1778000"/>
              <a:gd name="T6" fmla="*/ 0 w 1584959"/>
              <a:gd name="T7" fmla="*/ 0 h 1778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959" h="1778000">
                <a:moveTo>
                  <a:pt x="1584954" y="1455366"/>
                </a:moveTo>
                <a:lnTo>
                  <a:pt x="1026712" y="1777527"/>
                </a:lnTo>
                <a:lnTo>
                  <a:pt x="0" y="1185031"/>
                </a:lnTo>
                <a:lnTo>
                  <a:pt x="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7" name="object 19"/>
          <p:cNvSpPr>
            <a:spLocks/>
          </p:cNvSpPr>
          <p:nvPr/>
        </p:nvSpPr>
        <p:spPr bwMode="auto">
          <a:xfrm>
            <a:off x="11903181" y="324418"/>
            <a:ext cx="288819" cy="166540"/>
          </a:xfrm>
          <a:custGeom>
            <a:avLst/>
            <a:gdLst>
              <a:gd name="T0" fmla="*/ 0 w 476250"/>
              <a:gd name="T1" fmla="*/ 267245 h 274955"/>
              <a:gd name="T2" fmla="*/ 476119 w 476250"/>
              <a:gd name="T3" fmla="*/ 0 h 274955"/>
              <a:gd name="T4" fmla="*/ 0 60000 65536"/>
              <a:gd name="T5" fmla="*/ 0 60000 65536"/>
            </a:gdLst>
            <a:ahLst/>
            <a:cxnLst>
              <a:cxn ang="T4">
                <a:pos x="T0" y="T1"/>
              </a:cxn>
              <a:cxn ang="T5">
                <a:pos x="T2" y="T3"/>
              </a:cxn>
            </a:cxnLst>
            <a:rect l="0" t="0" r="r" b="b"/>
            <a:pathLst>
              <a:path w="476250" h="274955">
                <a:moveTo>
                  <a:pt x="0" y="274771"/>
                </a:moveTo>
                <a:lnTo>
                  <a:pt x="476119"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8" name="object 20"/>
          <p:cNvSpPr>
            <a:spLocks/>
          </p:cNvSpPr>
          <p:nvPr/>
        </p:nvSpPr>
        <p:spPr bwMode="auto">
          <a:xfrm>
            <a:off x="11903181" y="490958"/>
            <a:ext cx="288819" cy="884687"/>
          </a:xfrm>
          <a:custGeom>
            <a:avLst/>
            <a:gdLst>
              <a:gd name="T0" fmla="*/ 476119 w 476250"/>
              <a:gd name="T1" fmla="*/ 1437125 h 1459864"/>
              <a:gd name="T2" fmla="*/ 0 w 476250"/>
              <a:gd name="T3" fmla="*/ 1166627 h 1459864"/>
              <a:gd name="T4" fmla="*/ 0 w 476250"/>
              <a:gd name="T5" fmla="*/ 0 h 1459864"/>
              <a:gd name="T6" fmla="*/ 0 60000 65536"/>
              <a:gd name="T7" fmla="*/ 0 60000 65536"/>
              <a:gd name="T8" fmla="*/ 0 60000 65536"/>
            </a:gdLst>
            <a:ahLst/>
            <a:cxnLst>
              <a:cxn ang="T6">
                <a:pos x="T0" y="T1"/>
              </a:cxn>
              <a:cxn ang="T7">
                <a:pos x="T2" y="T3"/>
              </a:cxn>
              <a:cxn ang="T8">
                <a:pos x="T4" y="T5"/>
              </a:cxn>
            </a:cxnLst>
            <a:rect l="0" t="0" r="r" b="b"/>
            <a:pathLst>
              <a:path w="476250" h="1459864">
                <a:moveTo>
                  <a:pt x="476119" y="1459777"/>
                </a:moveTo>
                <a:lnTo>
                  <a:pt x="0" y="1185011"/>
                </a:lnTo>
                <a:lnTo>
                  <a:pt x="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7" name="Text Placeholder 9"/>
          <p:cNvSpPr>
            <a:spLocks noGrp="1"/>
          </p:cNvSpPr>
          <p:nvPr>
            <p:ph type="body" sz="quarter" idx="13"/>
          </p:nvPr>
        </p:nvSpPr>
        <p:spPr>
          <a:xfrm>
            <a:off x="689315" y="3937286"/>
            <a:ext cx="7671024" cy="2079349"/>
          </a:xfrm>
          <a:prstGeom prst="rect">
            <a:avLst/>
          </a:prstGeom>
        </p:spPr>
        <p:txBody>
          <a:bodyPr>
            <a:noAutofit/>
          </a:bodyPr>
          <a:lstStyle>
            <a:lvl1pPr marL="0" indent="0">
              <a:lnSpc>
                <a:spcPct val="140000"/>
              </a:lnSpc>
              <a:spcBef>
                <a:spcPts val="349"/>
              </a:spcBef>
              <a:buNone/>
              <a:defRPr sz="1576" b="0" i="0" kern="1200" baseline="0">
                <a:solidFill>
                  <a:srgbClr val="1A1A1A"/>
                </a:solidFill>
                <a:latin typeface="HelvNeue for IBM Light"/>
                <a:cs typeface="HelvNeue for IBM Light"/>
              </a:defRPr>
            </a:lvl1pPr>
            <a:lvl2pPr marL="201191"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2pPr>
            <a:lvl3pPr marL="395643" indent="-194067">
              <a:lnSpc>
                <a:spcPct val="140000"/>
              </a:lnSpc>
              <a:spcBef>
                <a:spcPts val="349"/>
              </a:spcBef>
              <a:buClr>
                <a:srgbClr val="00A6A0"/>
              </a:buClr>
              <a:buSzPct val="180000"/>
              <a:buFont typeface="Wingdings" charset="2"/>
              <a:buChar char="§"/>
              <a:defRPr sz="1576" b="0" i="0" kern="1200">
                <a:latin typeface="HelvNeue for IBM Light"/>
                <a:cs typeface="HelvNeue for IBM Light"/>
              </a:defRPr>
            </a:lvl3pPr>
            <a:lvl4pPr marL="622826"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4pPr>
            <a:lvl5pPr marL="831718" indent="-193490">
              <a:lnSpc>
                <a:spcPct val="140000"/>
              </a:lnSpc>
              <a:spcBef>
                <a:spcPts val="349"/>
              </a:spcBef>
              <a:buClr>
                <a:srgbClr val="00A6A0"/>
              </a:buClr>
              <a:buSzPct val="180000"/>
              <a:buFont typeface="Wingdings" charset="2"/>
              <a:buChar char="§"/>
              <a:defRPr sz="1576" b="0" i="0" kern="1200">
                <a:latin typeface="HelvNeue for IBM Light"/>
                <a:cs typeface="HelvNeue for IBM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5"/>
          <p:cNvSpPr>
            <a:spLocks noGrp="1"/>
          </p:cNvSpPr>
          <p:nvPr>
            <p:ph type="body" sz="quarter" idx="11"/>
          </p:nvPr>
        </p:nvSpPr>
        <p:spPr>
          <a:xfrm>
            <a:off x="689315" y="2366221"/>
            <a:ext cx="6284695" cy="1478648"/>
          </a:xfrm>
          <a:prstGeom prst="rect">
            <a:avLst/>
          </a:prstGeom>
        </p:spPr>
        <p:txBody>
          <a:bodyPr/>
          <a:lstStyle>
            <a:lvl1pPr marL="0" indent="0">
              <a:buNone/>
              <a:defRPr sz="4003" baseline="0">
                <a:solidFill>
                  <a:srgbClr val="00A6A0"/>
                </a:solidFill>
                <a:latin typeface="HelvNeue for IBM Light"/>
              </a:defRPr>
            </a:lvl1pPr>
          </a:lstStyle>
          <a:p>
            <a:pPr lvl="0"/>
            <a:r>
              <a:rPr lang="en-US"/>
              <a:t>Click to edit Master text styles</a:t>
            </a:r>
          </a:p>
        </p:txBody>
      </p:sp>
      <p:sp>
        <p:nvSpPr>
          <p:cNvPr id="35" name="Text Placeholder 9"/>
          <p:cNvSpPr>
            <a:spLocks noGrp="1"/>
          </p:cNvSpPr>
          <p:nvPr>
            <p:ph type="body" sz="quarter" idx="12"/>
          </p:nvPr>
        </p:nvSpPr>
        <p:spPr>
          <a:xfrm>
            <a:off x="689315" y="1857938"/>
            <a:ext cx="5360475" cy="369661"/>
          </a:xfrm>
          <a:prstGeom prst="rect">
            <a:avLst/>
          </a:prstGeom>
        </p:spPr>
        <p:txBody>
          <a:bodyPr/>
          <a:lstStyle>
            <a:lvl1pPr marL="0" indent="0">
              <a:buNone/>
              <a:defRPr sz="1576" b="1" i="0" baseline="0">
                <a:solidFill>
                  <a:srgbClr val="B0B0B0"/>
                </a:solidFill>
                <a:latin typeface="HelvNeue for IBM"/>
              </a:defRPr>
            </a:lvl1pPr>
          </a:lstStyle>
          <a:p>
            <a:pPr lvl="0"/>
            <a:r>
              <a:rPr lang="en-US"/>
              <a:t>Click to edit Master text styles</a:t>
            </a:r>
          </a:p>
        </p:txBody>
      </p:sp>
      <p:sp>
        <p:nvSpPr>
          <p:cNvPr id="30"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31"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905C9D0E-10C8-7B42-9927-47902C2230F9}" type="datetime3">
              <a:rPr lang="en-US" smtClean="0"/>
              <a:t>4 November 2020</a:t>
            </a:fld>
            <a:endParaRPr lang="en-US" dirty="0"/>
          </a:p>
        </p:txBody>
      </p:sp>
      <p:sp>
        <p:nvSpPr>
          <p:cNvPr id="32"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
        <p:nvSpPr>
          <p:cNvPr id="33"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Tree>
    <p:extLst>
      <p:ext uri="{BB962C8B-B14F-4D97-AF65-F5344CB8AC3E}">
        <p14:creationId xmlns:p14="http://schemas.microsoft.com/office/powerpoint/2010/main" val="31952189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Contents Option 2">
    <p:spTree>
      <p:nvGrpSpPr>
        <p:cNvPr id="1" name=""/>
        <p:cNvGrpSpPr/>
        <p:nvPr/>
      </p:nvGrpSpPr>
      <p:grpSpPr>
        <a:xfrm>
          <a:off x="0" y="0"/>
          <a:ext cx="0" cy="0"/>
          <a:chOff x="0" y="0"/>
          <a:chExt cx="0" cy="0"/>
        </a:xfrm>
      </p:grpSpPr>
      <p:sp>
        <p:nvSpPr>
          <p:cNvPr id="5" name="object 2"/>
          <p:cNvSpPr>
            <a:spLocks/>
          </p:cNvSpPr>
          <p:nvPr/>
        </p:nvSpPr>
        <p:spPr bwMode="auto">
          <a:xfrm>
            <a:off x="8667450" y="637282"/>
            <a:ext cx="2993124" cy="1741455"/>
          </a:xfrm>
          <a:custGeom>
            <a:avLst/>
            <a:gdLst>
              <a:gd name="T0" fmla="*/ 2452803 w 4935855"/>
              <a:gd name="T1" fmla="*/ 0 h 2872740"/>
              <a:gd name="T2" fmla="*/ 0 w 4935855"/>
              <a:gd name="T3" fmla="*/ 1410523 h 2872740"/>
              <a:gd name="T4" fmla="*/ 2474250 w 4935855"/>
              <a:gd name="T5" fmla="*/ 2849635 h 2872740"/>
              <a:gd name="T6" fmla="*/ 4927611 w 4935855"/>
              <a:gd name="T7" fmla="*/ 1423250 h 2872740"/>
              <a:gd name="T8" fmla="*/ 2452803 w 4935855"/>
              <a:gd name="T9" fmla="*/ 0 h 2872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5855" h="2872740">
                <a:moveTo>
                  <a:pt x="2456595" y="0"/>
                </a:moveTo>
                <a:lnTo>
                  <a:pt x="0" y="1421789"/>
                </a:lnTo>
                <a:lnTo>
                  <a:pt x="2478081" y="2872394"/>
                </a:lnTo>
                <a:lnTo>
                  <a:pt x="4935242" y="1434616"/>
                </a:lnTo>
                <a:lnTo>
                  <a:pt x="2456595" y="0"/>
                </a:lnTo>
                <a:close/>
              </a:path>
            </a:pathLst>
          </a:custGeom>
          <a:solidFill>
            <a:srgbClr val="00649D"/>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6" name="object 3"/>
          <p:cNvSpPr>
            <a:spLocks/>
          </p:cNvSpPr>
          <p:nvPr/>
        </p:nvSpPr>
        <p:spPr bwMode="auto">
          <a:xfrm>
            <a:off x="10176045" y="1540259"/>
            <a:ext cx="1490304" cy="4669871"/>
          </a:xfrm>
          <a:custGeom>
            <a:avLst/>
            <a:gdLst>
              <a:gd name="T0" fmla="*/ 2456982 w 2457450"/>
              <a:gd name="T1" fmla="*/ 0 h 7700645"/>
              <a:gd name="T2" fmla="*/ 0 w 2457450"/>
              <a:gd name="T3" fmla="*/ 1439152 h 7700645"/>
              <a:gd name="T4" fmla="*/ 0 w 2457450"/>
              <a:gd name="T5" fmla="*/ 7708099 h 7700645"/>
              <a:gd name="T6" fmla="*/ 2456982 w 2457450"/>
              <a:gd name="T7" fmla="*/ 6284602 h 7700645"/>
              <a:gd name="T8" fmla="*/ 2456982 w 2457450"/>
              <a:gd name="T9" fmla="*/ 0 h 77006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7450" h="7700645">
                <a:moveTo>
                  <a:pt x="2456982" y="0"/>
                </a:moveTo>
                <a:lnTo>
                  <a:pt x="0" y="1437736"/>
                </a:lnTo>
                <a:lnTo>
                  <a:pt x="0" y="7700467"/>
                </a:lnTo>
                <a:lnTo>
                  <a:pt x="2456982" y="6278384"/>
                </a:lnTo>
                <a:lnTo>
                  <a:pt x="2456982" y="0"/>
                </a:lnTo>
                <a:close/>
              </a:path>
            </a:pathLst>
          </a:custGeom>
          <a:solidFill>
            <a:srgbClr val="00649D"/>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7" name="object 4"/>
          <p:cNvSpPr>
            <a:spLocks/>
          </p:cNvSpPr>
          <p:nvPr/>
        </p:nvSpPr>
        <p:spPr bwMode="auto">
          <a:xfrm>
            <a:off x="8635679" y="1532558"/>
            <a:ext cx="1502820" cy="4676609"/>
          </a:xfrm>
          <a:custGeom>
            <a:avLst/>
            <a:gdLst>
              <a:gd name="T0" fmla="*/ 0 w 2478405"/>
              <a:gd name="T1" fmla="*/ 0 h 7712709"/>
              <a:gd name="T2" fmla="*/ 0 w 2478405"/>
              <a:gd name="T3" fmla="*/ 6266051 h 7712709"/>
              <a:gd name="T4" fmla="*/ 2470266 w 2478405"/>
              <a:gd name="T5" fmla="*/ 7697358 h 7712709"/>
              <a:gd name="T6" fmla="*/ 2470266 w 2478405"/>
              <a:gd name="T7" fmla="*/ 1447665 h 7712709"/>
              <a:gd name="T8" fmla="*/ 0 w 2478405"/>
              <a:gd name="T9" fmla="*/ 0 h 77127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8405" h="7712709">
                <a:moveTo>
                  <a:pt x="0" y="0"/>
                </a:moveTo>
                <a:lnTo>
                  <a:pt x="0" y="6278426"/>
                </a:lnTo>
                <a:lnTo>
                  <a:pt x="2477861" y="7712560"/>
                </a:lnTo>
                <a:lnTo>
                  <a:pt x="2477861" y="1450521"/>
                </a:lnTo>
                <a:lnTo>
                  <a:pt x="0" y="0"/>
                </a:lnTo>
                <a:close/>
              </a:path>
            </a:pathLst>
          </a:custGeom>
          <a:solidFill>
            <a:srgbClr val="00649D"/>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object 5"/>
          <p:cNvSpPr>
            <a:spLocks/>
          </p:cNvSpPr>
          <p:nvPr/>
        </p:nvSpPr>
        <p:spPr bwMode="auto">
          <a:xfrm>
            <a:off x="10188562" y="0"/>
            <a:ext cx="2003439" cy="6858000"/>
          </a:xfrm>
          <a:custGeom>
            <a:avLst/>
            <a:gdLst>
              <a:gd name="T0" fmla="*/ 3295690 w 3303905"/>
              <a:gd name="T1" fmla="*/ 0 h 11308715"/>
              <a:gd name="T2" fmla="*/ 1745705 w 3303905"/>
              <a:gd name="T3" fmla="*/ 0 h 11308715"/>
              <a:gd name="T4" fmla="*/ 0 w 3303905"/>
              <a:gd name="T5" fmla="*/ 1015892 h 11308715"/>
              <a:gd name="T6" fmla="*/ 2493490 w 3303905"/>
              <a:gd name="T7" fmla="*/ 2470402 h 11308715"/>
              <a:gd name="T8" fmla="*/ 2493490 w 3303905"/>
              <a:gd name="T9" fmla="*/ 8866267 h 11308715"/>
              <a:gd name="T10" fmla="*/ 2485682 w 3303905"/>
              <a:gd name="T11" fmla="*/ 8875326 h 11308715"/>
              <a:gd name="T12" fmla="*/ 27246 w 3303905"/>
              <a:gd name="T13" fmla="*/ 10307913 h 11308715"/>
              <a:gd name="T14" fmla="*/ 1772889 w 3303905"/>
              <a:gd name="T15" fmla="*/ 11323805 h 11308715"/>
              <a:gd name="T16" fmla="*/ 3295690 w 3303905"/>
              <a:gd name="T17" fmla="*/ 11323805 h 11308715"/>
              <a:gd name="T18" fmla="*/ 3295690 w 3303905"/>
              <a:gd name="T19" fmla="*/ 0 h 113087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3905" h="11308715">
                <a:moveTo>
                  <a:pt x="3303313" y="0"/>
                </a:moveTo>
                <a:lnTo>
                  <a:pt x="1749737" y="0"/>
                </a:lnTo>
                <a:lnTo>
                  <a:pt x="0" y="1014524"/>
                </a:lnTo>
                <a:lnTo>
                  <a:pt x="2499253" y="2467066"/>
                </a:lnTo>
                <a:lnTo>
                  <a:pt x="2499253" y="8854327"/>
                </a:lnTo>
                <a:lnTo>
                  <a:pt x="2491431" y="8863374"/>
                </a:lnTo>
                <a:lnTo>
                  <a:pt x="27318" y="10294032"/>
                </a:lnTo>
                <a:lnTo>
                  <a:pt x="1776993" y="11308556"/>
                </a:lnTo>
                <a:lnTo>
                  <a:pt x="3303313" y="11308556"/>
                </a:lnTo>
                <a:lnTo>
                  <a:pt x="3303313"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3" name="Text Placeholder 55"/>
          <p:cNvSpPr>
            <a:spLocks noGrp="1"/>
          </p:cNvSpPr>
          <p:nvPr>
            <p:ph type="body" sz="quarter" idx="11"/>
          </p:nvPr>
        </p:nvSpPr>
        <p:spPr>
          <a:xfrm>
            <a:off x="689315" y="1904144"/>
            <a:ext cx="7624813" cy="1386232"/>
          </a:xfrm>
          <a:prstGeom prst="rect">
            <a:avLst/>
          </a:prstGeom>
        </p:spPr>
        <p:txBody>
          <a:bodyPr/>
          <a:lstStyle>
            <a:lvl1pPr marL="0" indent="0">
              <a:buNone/>
              <a:defRPr sz="4367" spc="-91" baseline="0">
                <a:solidFill>
                  <a:srgbClr val="00A6A0"/>
                </a:solidFill>
                <a:latin typeface="HelvNeue for IBM Light"/>
              </a:defRPr>
            </a:lvl1pPr>
          </a:lstStyle>
          <a:p>
            <a:pPr lvl="0"/>
            <a:r>
              <a:rPr lang="en-US"/>
              <a:t>Click to edit Master text styles</a:t>
            </a:r>
          </a:p>
        </p:txBody>
      </p:sp>
      <p:sp>
        <p:nvSpPr>
          <p:cNvPr id="14" name="Text Placeholder 9"/>
          <p:cNvSpPr>
            <a:spLocks noGrp="1"/>
          </p:cNvSpPr>
          <p:nvPr>
            <p:ph type="body" sz="quarter" idx="12"/>
          </p:nvPr>
        </p:nvSpPr>
        <p:spPr>
          <a:xfrm>
            <a:off x="689315" y="1395860"/>
            <a:ext cx="5360475" cy="369661"/>
          </a:xfrm>
          <a:prstGeom prst="rect">
            <a:avLst/>
          </a:prstGeom>
        </p:spPr>
        <p:txBody>
          <a:bodyPr/>
          <a:lstStyle>
            <a:lvl1pPr marL="0" indent="0">
              <a:buNone/>
              <a:defRPr sz="1456" b="1" i="0" baseline="0">
                <a:solidFill>
                  <a:srgbClr val="B0B0B0"/>
                </a:solidFill>
                <a:latin typeface="HelvNeue for IBM"/>
              </a:defRPr>
            </a:lvl1pPr>
          </a:lstStyle>
          <a:p>
            <a:pPr lvl="0"/>
            <a:r>
              <a:rPr lang="en-US"/>
              <a:t>Click to edit Master text styles</a:t>
            </a:r>
          </a:p>
        </p:txBody>
      </p:sp>
      <p:sp>
        <p:nvSpPr>
          <p:cNvPr id="16" name="Text Placeholder 9"/>
          <p:cNvSpPr>
            <a:spLocks noGrp="1"/>
          </p:cNvSpPr>
          <p:nvPr>
            <p:ph type="body" sz="quarter" idx="13"/>
          </p:nvPr>
        </p:nvSpPr>
        <p:spPr>
          <a:xfrm>
            <a:off x="689315" y="3475208"/>
            <a:ext cx="7671024" cy="2079349"/>
          </a:xfrm>
          <a:prstGeom prst="rect">
            <a:avLst/>
          </a:prstGeom>
        </p:spPr>
        <p:txBody>
          <a:bodyPr>
            <a:noAutofit/>
          </a:bodyPr>
          <a:lstStyle>
            <a:lvl1pPr marL="0" indent="0">
              <a:lnSpc>
                <a:spcPct val="140000"/>
              </a:lnSpc>
              <a:spcBef>
                <a:spcPts val="349"/>
              </a:spcBef>
              <a:buNone/>
              <a:defRPr sz="1576" b="0" i="0" kern="1200" baseline="0">
                <a:solidFill>
                  <a:srgbClr val="00649D"/>
                </a:solidFill>
                <a:latin typeface="HelvNeue for IBM Light"/>
                <a:cs typeface="HelvNeue for IBM Light"/>
              </a:defRPr>
            </a:lvl1pPr>
            <a:lvl2pPr marL="201191" indent="-193490">
              <a:lnSpc>
                <a:spcPct val="140000"/>
              </a:lnSpc>
              <a:spcBef>
                <a:spcPts val="349"/>
              </a:spcBef>
              <a:buClr>
                <a:srgbClr val="00649D"/>
              </a:buClr>
              <a:buSzPct val="180000"/>
              <a:buFont typeface="Wingdings" charset="2"/>
              <a:buChar char="§"/>
              <a:tabLst/>
              <a:defRPr sz="1576" b="0" i="0" kern="1200">
                <a:solidFill>
                  <a:srgbClr val="00649D"/>
                </a:solidFill>
                <a:latin typeface="HelvNeue for IBM Light"/>
                <a:cs typeface="HelvNeue for IBM Light"/>
              </a:defRPr>
            </a:lvl2pPr>
            <a:lvl3pPr marL="395643" indent="-194067">
              <a:lnSpc>
                <a:spcPct val="140000"/>
              </a:lnSpc>
              <a:spcBef>
                <a:spcPts val="349"/>
              </a:spcBef>
              <a:buClr>
                <a:srgbClr val="00649D"/>
              </a:buClr>
              <a:buSzPct val="180000"/>
              <a:buFont typeface="Wingdings" charset="2"/>
              <a:buChar char="§"/>
              <a:defRPr sz="1576" b="0" i="0" kern="1200">
                <a:solidFill>
                  <a:srgbClr val="00649D"/>
                </a:solidFill>
                <a:latin typeface="HelvNeue for IBM Light"/>
                <a:cs typeface="HelvNeue for IBM Light"/>
              </a:defRPr>
            </a:lvl3pPr>
            <a:lvl4pPr marL="622826" indent="-193490">
              <a:lnSpc>
                <a:spcPct val="140000"/>
              </a:lnSpc>
              <a:spcBef>
                <a:spcPts val="349"/>
              </a:spcBef>
              <a:buClr>
                <a:srgbClr val="00649D"/>
              </a:buClr>
              <a:buSzPct val="180000"/>
              <a:buFont typeface="Wingdings" charset="2"/>
              <a:buChar char="§"/>
              <a:tabLst/>
              <a:defRPr sz="1576" b="0" i="0" kern="1200">
                <a:solidFill>
                  <a:srgbClr val="00649D"/>
                </a:solidFill>
                <a:latin typeface="HelvNeue for IBM Light"/>
                <a:cs typeface="HelvNeue for IBM Light"/>
              </a:defRPr>
            </a:lvl4pPr>
            <a:lvl5pPr marL="831718" indent="-193490">
              <a:lnSpc>
                <a:spcPct val="140000"/>
              </a:lnSpc>
              <a:spcBef>
                <a:spcPts val="349"/>
              </a:spcBef>
              <a:buClr>
                <a:srgbClr val="00649D"/>
              </a:buClr>
              <a:buSzPct val="180000"/>
              <a:buFont typeface="Wingdings" charset="2"/>
              <a:buChar char="§"/>
              <a:defRPr sz="1576" b="0" i="0" kern="1200">
                <a:solidFill>
                  <a:srgbClr val="00649D"/>
                </a:solidFill>
                <a:latin typeface="HelvNeue for IBM Light"/>
                <a:cs typeface="HelvNeue for IBM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5"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7"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5F76B3BA-86B7-544D-821B-AD9681F29239}" type="datetime3">
              <a:rPr lang="en-US" smtClean="0"/>
              <a:t>4 November 2020</a:t>
            </a:fld>
            <a:endParaRPr lang="en-US" dirty="0"/>
          </a:p>
        </p:txBody>
      </p:sp>
      <p:sp>
        <p:nvSpPr>
          <p:cNvPr id="18"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273005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75717624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Content w/stats or callouts">
    <p:spTree>
      <p:nvGrpSpPr>
        <p:cNvPr id="1" name=""/>
        <p:cNvGrpSpPr/>
        <p:nvPr/>
      </p:nvGrpSpPr>
      <p:grpSpPr>
        <a:xfrm>
          <a:off x="0" y="0"/>
          <a:ext cx="0" cy="0"/>
          <a:chOff x="0" y="0"/>
          <a:chExt cx="0" cy="0"/>
        </a:xfrm>
      </p:grpSpPr>
      <p:sp>
        <p:nvSpPr>
          <p:cNvPr id="6" name="object 2"/>
          <p:cNvSpPr>
            <a:spLocks/>
          </p:cNvSpPr>
          <p:nvPr/>
        </p:nvSpPr>
        <p:spPr bwMode="auto">
          <a:xfrm>
            <a:off x="5021595" y="1401635"/>
            <a:ext cx="2176731" cy="1266863"/>
          </a:xfrm>
          <a:custGeom>
            <a:avLst/>
            <a:gdLst>
              <a:gd name="T0" fmla="*/ 1782952 w 3589654"/>
              <a:gd name="T1" fmla="*/ 0 h 2089150"/>
              <a:gd name="T2" fmla="*/ 0 w 3589654"/>
              <a:gd name="T3" fmla="*/ 1034083 h 2089150"/>
              <a:gd name="T4" fmla="*/ 1798539 w 3589654"/>
              <a:gd name="T5" fmla="*/ 2089130 h 2089150"/>
              <a:gd name="T6" fmla="*/ 3581893 w 3589654"/>
              <a:gd name="T7" fmla="*/ 1043413 h 2089150"/>
              <a:gd name="T8" fmla="*/ 1782952 w 3589654"/>
              <a:gd name="T9" fmla="*/ 0 h 2089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89654" h="2089150">
                <a:moveTo>
                  <a:pt x="1786720" y="0"/>
                </a:moveTo>
                <a:lnTo>
                  <a:pt x="0" y="1034083"/>
                </a:lnTo>
                <a:lnTo>
                  <a:pt x="1802343" y="2089130"/>
                </a:lnTo>
                <a:lnTo>
                  <a:pt x="3589471" y="1043413"/>
                </a:lnTo>
                <a:lnTo>
                  <a:pt x="1786720"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7" name="object 3"/>
          <p:cNvSpPr>
            <a:spLocks/>
          </p:cNvSpPr>
          <p:nvPr/>
        </p:nvSpPr>
        <p:spPr bwMode="auto">
          <a:xfrm>
            <a:off x="6119106" y="2058171"/>
            <a:ext cx="1084033" cy="3396269"/>
          </a:xfrm>
          <a:custGeom>
            <a:avLst/>
            <a:gdLst>
              <a:gd name="T0" fmla="*/ 1787003 w 1787525"/>
              <a:gd name="T1" fmla="*/ 0 h 5600700"/>
              <a:gd name="T2" fmla="*/ 0 w 1787525"/>
              <a:gd name="T3" fmla="*/ 1045685 h 5600700"/>
              <a:gd name="T4" fmla="*/ 0 w 1787525"/>
              <a:gd name="T5" fmla="*/ 5600656 h 5600700"/>
              <a:gd name="T6" fmla="*/ 1787003 w 1787525"/>
              <a:gd name="T7" fmla="*/ 4566353 h 5600700"/>
              <a:gd name="T8" fmla="*/ 1787003 w 1787525"/>
              <a:gd name="T9" fmla="*/ 0 h 5600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7525" h="5600700">
                <a:moveTo>
                  <a:pt x="1787003" y="0"/>
                </a:moveTo>
                <a:lnTo>
                  <a:pt x="0" y="1045685"/>
                </a:lnTo>
                <a:lnTo>
                  <a:pt x="0" y="5600656"/>
                </a:lnTo>
                <a:lnTo>
                  <a:pt x="1787003" y="4566353"/>
                </a:lnTo>
                <a:lnTo>
                  <a:pt x="1787003"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8" name="object 4"/>
          <p:cNvSpPr>
            <a:spLocks/>
          </p:cNvSpPr>
          <p:nvPr/>
        </p:nvSpPr>
        <p:spPr bwMode="auto">
          <a:xfrm>
            <a:off x="4998490" y="2052395"/>
            <a:ext cx="1092697" cy="3401083"/>
          </a:xfrm>
          <a:custGeom>
            <a:avLst/>
            <a:gdLst>
              <a:gd name="T0" fmla="*/ 0 w 1802765"/>
              <a:gd name="T1" fmla="*/ 0 h 5609590"/>
              <a:gd name="T2" fmla="*/ 0 w 1802765"/>
              <a:gd name="T3" fmla="*/ 4547821 h 5609590"/>
              <a:gd name="T4" fmla="*/ 1779481 w 1802765"/>
              <a:gd name="T5" fmla="*/ 5586638 h 5609590"/>
              <a:gd name="T6" fmla="*/ 1779481 w 1802765"/>
              <a:gd name="T7" fmla="*/ 1050693 h 5609590"/>
              <a:gd name="T8" fmla="*/ 0 w 1802765"/>
              <a:gd name="T9" fmla="*/ 0 h 5609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2765" h="5609590">
                <a:moveTo>
                  <a:pt x="0" y="0"/>
                </a:moveTo>
                <a:lnTo>
                  <a:pt x="0" y="4566384"/>
                </a:lnTo>
                <a:lnTo>
                  <a:pt x="1802185" y="5609441"/>
                </a:lnTo>
                <a:lnTo>
                  <a:pt x="1802185" y="1054983"/>
                </a:lnTo>
                <a:lnTo>
                  <a:pt x="0" y="0"/>
                </a:lnTo>
                <a:close/>
              </a:path>
            </a:pathLst>
          </a:custGeom>
          <a:solidFill>
            <a:srgbClr val="00B2EF"/>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object 5"/>
          <p:cNvSpPr>
            <a:spLocks/>
          </p:cNvSpPr>
          <p:nvPr/>
        </p:nvSpPr>
        <p:spPr bwMode="auto">
          <a:xfrm>
            <a:off x="6127772" y="644022"/>
            <a:ext cx="3683401" cy="5569959"/>
          </a:xfrm>
          <a:custGeom>
            <a:avLst/>
            <a:gdLst>
              <a:gd name="T0" fmla="*/ 2109265 w 6073775"/>
              <a:gd name="T1" fmla="*/ 0 h 9185910"/>
              <a:gd name="T2" fmla="*/ 0 w 6073775"/>
              <a:gd name="T3" fmla="*/ 1220954 h 9185910"/>
              <a:gd name="T4" fmla="*/ 1817745 w 6073775"/>
              <a:gd name="T5" fmla="*/ 2275652 h 9185910"/>
              <a:gd name="T6" fmla="*/ 1817745 w 6073775"/>
              <a:gd name="T7" fmla="*/ 6913493 h 9185910"/>
              <a:gd name="T8" fmla="*/ 1812060 w 6073775"/>
              <a:gd name="T9" fmla="*/ 6920066 h 9185910"/>
              <a:gd name="T10" fmla="*/ 19873 w 6073775"/>
              <a:gd name="T11" fmla="*/ 7958876 h 9185910"/>
              <a:gd name="T12" fmla="*/ 2113035 w 6073775"/>
              <a:gd name="T13" fmla="*/ 9170555 h 9185910"/>
              <a:gd name="T14" fmla="*/ 6073281 w 6073775"/>
              <a:gd name="T15" fmla="*/ 6877948 h 9185910"/>
              <a:gd name="T16" fmla="*/ 6073281 w 6073775"/>
              <a:gd name="T17" fmla="*/ 2292617 h 9185910"/>
              <a:gd name="T18" fmla="*/ 2109265 w 6073775"/>
              <a:gd name="T19" fmla="*/ 0 h 91859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73775" h="9185910">
                <a:moveTo>
                  <a:pt x="2109265" y="0"/>
                </a:moveTo>
                <a:lnTo>
                  <a:pt x="0" y="1222978"/>
                </a:lnTo>
                <a:lnTo>
                  <a:pt x="1817745" y="2279427"/>
                </a:lnTo>
                <a:lnTo>
                  <a:pt x="1817745" y="6924972"/>
                </a:lnTo>
                <a:lnTo>
                  <a:pt x="1812060" y="6931558"/>
                </a:lnTo>
                <a:lnTo>
                  <a:pt x="19873" y="7972092"/>
                </a:lnTo>
                <a:lnTo>
                  <a:pt x="2113035" y="9185783"/>
                </a:lnTo>
                <a:lnTo>
                  <a:pt x="6073281" y="6889371"/>
                </a:lnTo>
                <a:lnTo>
                  <a:pt x="6073281" y="2296432"/>
                </a:lnTo>
                <a:lnTo>
                  <a:pt x="2109265"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0" name="object 6"/>
          <p:cNvSpPr>
            <a:spLocks/>
          </p:cNvSpPr>
          <p:nvPr/>
        </p:nvSpPr>
        <p:spPr bwMode="auto">
          <a:xfrm>
            <a:off x="2412600" y="644022"/>
            <a:ext cx="3683401" cy="5569959"/>
          </a:xfrm>
          <a:custGeom>
            <a:avLst/>
            <a:gdLst>
              <a:gd name="T0" fmla="*/ 3964015 w 6073775"/>
              <a:gd name="T1" fmla="*/ 0 h 9185910"/>
              <a:gd name="T2" fmla="*/ 0 w 6073775"/>
              <a:gd name="T3" fmla="*/ 2292617 h 9185910"/>
              <a:gd name="T4" fmla="*/ 0 w 6073775"/>
              <a:gd name="T5" fmla="*/ 6877948 h 9185910"/>
              <a:gd name="T6" fmla="*/ 3960245 w 6073775"/>
              <a:gd name="T7" fmla="*/ 9170555 h 9185910"/>
              <a:gd name="T8" fmla="*/ 6053407 w 6073775"/>
              <a:gd name="T9" fmla="*/ 7958876 h 9185910"/>
              <a:gd name="T10" fmla="*/ 4261221 w 6073775"/>
              <a:gd name="T11" fmla="*/ 6920066 h 9185910"/>
              <a:gd name="T12" fmla="*/ 4255535 w 6073775"/>
              <a:gd name="T13" fmla="*/ 6913493 h 9185910"/>
              <a:gd name="T14" fmla="*/ 4255535 w 6073775"/>
              <a:gd name="T15" fmla="*/ 2275652 h 9185910"/>
              <a:gd name="T16" fmla="*/ 6073281 w 6073775"/>
              <a:gd name="T17" fmla="*/ 1220954 h 9185910"/>
              <a:gd name="T18" fmla="*/ 3964015 w 6073775"/>
              <a:gd name="T19" fmla="*/ 0 h 91859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73775" h="9185910">
                <a:moveTo>
                  <a:pt x="3964015" y="0"/>
                </a:moveTo>
                <a:lnTo>
                  <a:pt x="0" y="2296432"/>
                </a:lnTo>
                <a:lnTo>
                  <a:pt x="0" y="6889371"/>
                </a:lnTo>
                <a:lnTo>
                  <a:pt x="3960245" y="9185783"/>
                </a:lnTo>
                <a:lnTo>
                  <a:pt x="6053407" y="7972092"/>
                </a:lnTo>
                <a:lnTo>
                  <a:pt x="4261221" y="6931558"/>
                </a:lnTo>
                <a:lnTo>
                  <a:pt x="4255535" y="6924972"/>
                </a:lnTo>
                <a:lnTo>
                  <a:pt x="4255535" y="2279427"/>
                </a:lnTo>
                <a:lnTo>
                  <a:pt x="6073281" y="1222978"/>
                </a:lnTo>
                <a:lnTo>
                  <a:pt x="3964015"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1" name="object 7"/>
          <p:cNvSpPr>
            <a:spLocks/>
          </p:cNvSpPr>
          <p:nvPr/>
        </p:nvSpPr>
        <p:spPr bwMode="auto">
          <a:xfrm>
            <a:off x="0" y="674827"/>
            <a:ext cx="2349059" cy="5509311"/>
          </a:xfrm>
          <a:custGeom>
            <a:avLst/>
            <a:gdLst>
              <a:gd name="T0" fmla="*/ 0 w 3874135"/>
              <a:gd name="T1" fmla="*/ 0 h 9084310"/>
              <a:gd name="T2" fmla="*/ 0 w 3874135"/>
              <a:gd name="T3" fmla="*/ 9106576 h 9084310"/>
              <a:gd name="T4" fmla="*/ 3858858 w 3874135"/>
              <a:gd name="T5" fmla="*/ 6854486 h 9084310"/>
              <a:gd name="T6" fmla="*/ 3858858 w 3874135"/>
              <a:gd name="T7" fmla="*/ 2249970 h 9084310"/>
              <a:gd name="T8" fmla="*/ 0 w 3874135"/>
              <a:gd name="T9" fmla="*/ 0 h 9084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4135" h="9084310">
                <a:moveTo>
                  <a:pt x="0" y="0"/>
                </a:moveTo>
                <a:lnTo>
                  <a:pt x="0" y="9083702"/>
                </a:lnTo>
                <a:lnTo>
                  <a:pt x="3874070" y="6837268"/>
                </a:lnTo>
                <a:lnTo>
                  <a:pt x="3874070" y="2244319"/>
                </a:lnTo>
                <a:lnTo>
                  <a:pt x="0" y="0"/>
                </a:lnTo>
                <a:close/>
              </a:path>
            </a:pathLst>
          </a:custGeom>
          <a:solidFill>
            <a:srgbClr val="B0B0B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2" name="object 8"/>
          <p:cNvSpPr>
            <a:spLocks/>
          </p:cNvSpPr>
          <p:nvPr/>
        </p:nvSpPr>
        <p:spPr bwMode="auto">
          <a:xfrm>
            <a:off x="9842941" y="674827"/>
            <a:ext cx="2349059" cy="5509311"/>
          </a:xfrm>
          <a:custGeom>
            <a:avLst/>
            <a:gdLst>
              <a:gd name="T0" fmla="*/ 3858872 w 3874134"/>
              <a:gd name="T1" fmla="*/ 0 h 9084310"/>
              <a:gd name="T2" fmla="*/ 0 w 3874134"/>
              <a:gd name="T3" fmla="*/ 2249980 h 9084310"/>
              <a:gd name="T4" fmla="*/ 0 w 3874134"/>
              <a:gd name="T5" fmla="*/ 6854486 h 9084310"/>
              <a:gd name="T6" fmla="*/ 3858872 w 3874134"/>
              <a:gd name="T7" fmla="*/ 9106586 h 9084310"/>
              <a:gd name="T8" fmla="*/ 3858872 w 3874134"/>
              <a:gd name="T9" fmla="*/ 0 h 9084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4134" h="9084310">
                <a:moveTo>
                  <a:pt x="3874060" y="0"/>
                </a:moveTo>
                <a:lnTo>
                  <a:pt x="0" y="2244329"/>
                </a:lnTo>
                <a:lnTo>
                  <a:pt x="0" y="6837268"/>
                </a:lnTo>
                <a:lnTo>
                  <a:pt x="3874060" y="9083712"/>
                </a:lnTo>
                <a:lnTo>
                  <a:pt x="3874060" y="0"/>
                </a:lnTo>
                <a:close/>
              </a:path>
            </a:pathLst>
          </a:custGeom>
          <a:solidFill>
            <a:srgbClr val="B0B0B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5" name="Text Placeholder 14"/>
          <p:cNvSpPr>
            <a:spLocks noGrp="1"/>
          </p:cNvSpPr>
          <p:nvPr>
            <p:ph type="body" sz="quarter" idx="11"/>
          </p:nvPr>
        </p:nvSpPr>
        <p:spPr>
          <a:xfrm>
            <a:off x="2722598" y="1996560"/>
            <a:ext cx="2079495" cy="1478648"/>
          </a:xfrm>
          <a:prstGeom prst="rect">
            <a:avLst/>
          </a:prstGeom>
        </p:spPr>
        <p:txBody>
          <a:bodyPr/>
          <a:lstStyle>
            <a:lvl1pPr marL="0" indent="0" algn="ctr">
              <a:spcBef>
                <a:spcPts val="0"/>
              </a:spcBef>
              <a:buNone/>
              <a:defRPr sz="2425" b="1">
                <a:solidFill>
                  <a:schemeClr val="bg1"/>
                </a:solidFill>
                <a:latin typeface="HelvNeue for IBM"/>
              </a:defRPr>
            </a:lvl1pPr>
          </a:lstStyle>
          <a:p>
            <a:pPr lvl="0"/>
            <a:r>
              <a:rPr lang="en-US"/>
              <a:t>Click to edit Master text styles</a:t>
            </a:r>
          </a:p>
        </p:txBody>
      </p:sp>
      <p:sp>
        <p:nvSpPr>
          <p:cNvPr id="17" name="Text Placeholder 14"/>
          <p:cNvSpPr>
            <a:spLocks noGrp="1"/>
          </p:cNvSpPr>
          <p:nvPr>
            <p:ph type="body" sz="quarter" idx="13"/>
          </p:nvPr>
        </p:nvSpPr>
        <p:spPr>
          <a:xfrm>
            <a:off x="7528542" y="1904144"/>
            <a:ext cx="2079495" cy="1432440"/>
          </a:xfrm>
          <a:prstGeom prst="rect">
            <a:avLst/>
          </a:prstGeom>
        </p:spPr>
        <p:txBody>
          <a:bodyPr/>
          <a:lstStyle>
            <a:lvl1pPr marL="0" indent="0" algn="ctr">
              <a:spcBef>
                <a:spcPts val="0"/>
              </a:spcBef>
              <a:buNone/>
              <a:defRPr sz="2425" b="1">
                <a:solidFill>
                  <a:schemeClr val="bg1"/>
                </a:solidFill>
                <a:latin typeface="HelvNeue for IBM"/>
              </a:defRPr>
            </a:lvl1pPr>
          </a:lstStyle>
          <a:p>
            <a:pPr lvl="0"/>
            <a:r>
              <a:rPr lang="en-US"/>
              <a:t>Click to edit Master text styles</a:t>
            </a:r>
          </a:p>
        </p:txBody>
      </p:sp>
      <p:sp>
        <p:nvSpPr>
          <p:cNvPr id="3" name="Text Placeholder 2"/>
          <p:cNvSpPr>
            <a:spLocks noGrp="1"/>
          </p:cNvSpPr>
          <p:nvPr>
            <p:ph type="body" sz="quarter" idx="16"/>
          </p:nvPr>
        </p:nvSpPr>
        <p:spPr>
          <a:xfrm>
            <a:off x="2583965" y="3706248"/>
            <a:ext cx="2356760" cy="1201401"/>
          </a:xfrm>
          <a:prstGeom prst="rect">
            <a:avLst/>
          </a:prstGeom>
        </p:spPr>
        <p:txBody>
          <a:bodyPr/>
          <a:lstStyle>
            <a:lvl1pPr marL="0" indent="0" algn="ctr">
              <a:lnSpc>
                <a:spcPct val="150000"/>
              </a:lnSpc>
              <a:spcBef>
                <a:spcPts val="0"/>
              </a:spcBef>
              <a:buNone/>
              <a:defRPr sz="1697" baseline="0">
                <a:latin typeface="HelvNeue for IBM Light"/>
              </a:defRPr>
            </a:lvl1pPr>
            <a:lvl2pPr algn="ctr">
              <a:lnSpc>
                <a:spcPct val="200000"/>
              </a:lnSpc>
              <a:spcBef>
                <a:spcPts val="0"/>
              </a:spcBef>
              <a:defRPr sz="1273" baseline="0">
                <a:latin typeface="HelvNeue for IBM Light"/>
              </a:defRPr>
            </a:lvl2pPr>
            <a:lvl3pPr algn="ctr">
              <a:lnSpc>
                <a:spcPct val="200000"/>
              </a:lnSpc>
              <a:spcBef>
                <a:spcPts val="0"/>
              </a:spcBef>
              <a:defRPr sz="1273" baseline="0">
                <a:latin typeface="HelvNeue for IBM Light"/>
              </a:defRPr>
            </a:lvl3pPr>
            <a:lvl4pPr algn="ctr">
              <a:lnSpc>
                <a:spcPct val="200000"/>
              </a:lnSpc>
              <a:spcBef>
                <a:spcPts val="0"/>
              </a:spcBef>
              <a:defRPr sz="1273" baseline="0">
                <a:latin typeface="HelvNeue for IBM Light"/>
              </a:defRPr>
            </a:lvl4pPr>
            <a:lvl5pPr algn="ctr">
              <a:lnSpc>
                <a:spcPct val="200000"/>
              </a:lnSpc>
              <a:spcBef>
                <a:spcPts val="0"/>
              </a:spcBef>
              <a:defRPr sz="1273" baseline="0">
                <a:latin typeface="HelvNeue for IBM Light"/>
              </a:defRPr>
            </a:lvl5pPr>
          </a:lstStyle>
          <a:p>
            <a:pPr lvl="0"/>
            <a:r>
              <a:rPr lang="en-US"/>
              <a:t>Click to edit Master text styles</a:t>
            </a:r>
          </a:p>
        </p:txBody>
      </p:sp>
      <p:sp>
        <p:nvSpPr>
          <p:cNvPr id="20" name="Text Placeholder 2"/>
          <p:cNvSpPr>
            <a:spLocks noGrp="1"/>
          </p:cNvSpPr>
          <p:nvPr>
            <p:ph type="body" sz="quarter" idx="17"/>
          </p:nvPr>
        </p:nvSpPr>
        <p:spPr>
          <a:xfrm>
            <a:off x="7343697" y="3475208"/>
            <a:ext cx="2356760" cy="1432440"/>
          </a:xfrm>
          <a:prstGeom prst="rect">
            <a:avLst/>
          </a:prstGeom>
        </p:spPr>
        <p:txBody>
          <a:bodyPr/>
          <a:lstStyle>
            <a:lvl1pPr marL="0" indent="0" algn="ctr">
              <a:lnSpc>
                <a:spcPct val="150000"/>
              </a:lnSpc>
              <a:spcBef>
                <a:spcPts val="0"/>
              </a:spcBef>
              <a:buNone/>
              <a:defRPr sz="1697" baseline="0">
                <a:latin typeface="HelvNeue for IBM Light"/>
              </a:defRPr>
            </a:lvl1pPr>
            <a:lvl2pPr algn="ctr">
              <a:lnSpc>
                <a:spcPct val="200000"/>
              </a:lnSpc>
              <a:spcBef>
                <a:spcPts val="0"/>
              </a:spcBef>
              <a:defRPr sz="1273" baseline="0">
                <a:latin typeface="HelvNeue for IBM Light"/>
              </a:defRPr>
            </a:lvl2pPr>
            <a:lvl3pPr algn="ctr">
              <a:lnSpc>
                <a:spcPct val="200000"/>
              </a:lnSpc>
              <a:spcBef>
                <a:spcPts val="0"/>
              </a:spcBef>
              <a:defRPr sz="1273" baseline="0">
                <a:latin typeface="HelvNeue for IBM Light"/>
              </a:defRPr>
            </a:lvl3pPr>
            <a:lvl4pPr algn="ctr">
              <a:lnSpc>
                <a:spcPct val="200000"/>
              </a:lnSpc>
              <a:spcBef>
                <a:spcPts val="0"/>
              </a:spcBef>
              <a:defRPr sz="1273" baseline="0">
                <a:latin typeface="HelvNeue for IBM Light"/>
              </a:defRPr>
            </a:lvl4pPr>
            <a:lvl5pPr algn="ctr">
              <a:lnSpc>
                <a:spcPct val="200000"/>
              </a:lnSpc>
              <a:spcBef>
                <a:spcPts val="0"/>
              </a:spcBef>
              <a:defRPr sz="1273" baseline="0">
                <a:latin typeface="HelvNeue for IBM Light"/>
              </a:defRPr>
            </a:lvl5pPr>
          </a:lstStyle>
          <a:p>
            <a:pPr lvl="0"/>
            <a:r>
              <a:rPr lang="en-US"/>
              <a:t>Click to edit Master text styles</a:t>
            </a:r>
          </a:p>
        </p:txBody>
      </p:sp>
      <p:sp>
        <p:nvSpPr>
          <p:cNvPr id="18"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9"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21"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5CF98EEA-B8F0-494B-968D-E9C75ADE53A8}" type="datetime3">
              <a:rPr lang="en-US" smtClean="0"/>
              <a:t>4 November 2020</a:t>
            </a:fld>
            <a:endParaRPr lang="en-US" dirty="0"/>
          </a:p>
        </p:txBody>
      </p:sp>
      <p:sp>
        <p:nvSpPr>
          <p:cNvPr id="22"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112381247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Content w/Image and quote">
    <p:spTree>
      <p:nvGrpSpPr>
        <p:cNvPr id="1" name=""/>
        <p:cNvGrpSpPr/>
        <p:nvPr/>
      </p:nvGrpSpPr>
      <p:grpSpPr>
        <a:xfrm>
          <a:off x="0" y="0"/>
          <a:ext cx="0" cy="0"/>
          <a:chOff x="0" y="0"/>
          <a:chExt cx="0" cy="0"/>
        </a:xfrm>
      </p:grpSpPr>
      <p:sp>
        <p:nvSpPr>
          <p:cNvPr id="3" name="object 2"/>
          <p:cNvSpPr>
            <a:spLocks noChangeArrowheads="1"/>
          </p:cNvSpPr>
          <p:nvPr/>
        </p:nvSpPr>
        <p:spPr bwMode="auto">
          <a:xfrm>
            <a:off x="8001242" y="227189"/>
            <a:ext cx="4190759" cy="6614447"/>
          </a:xfrm>
          <a:prstGeom prst="rect">
            <a:avLst/>
          </a:prstGeom>
          <a:blipFill dpi="0" rotWithShape="1">
            <a:blip r:embed="rId2"/>
            <a:srcRect/>
            <a:stretch>
              <a:fillRect b="11273"/>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en-US" altLang="en-US" sz="1092">
              <a:cs typeface="+mn-cs"/>
            </a:endParaRPr>
          </a:p>
        </p:txBody>
      </p:sp>
      <p:sp>
        <p:nvSpPr>
          <p:cNvPr id="6" name="object 3"/>
          <p:cNvSpPr>
            <a:spLocks/>
          </p:cNvSpPr>
          <p:nvPr/>
        </p:nvSpPr>
        <p:spPr bwMode="auto">
          <a:xfrm>
            <a:off x="960805" y="1496939"/>
            <a:ext cx="387017" cy="904901"/>
          </a:xfrm>
          <a:custGeom>
            <a:avLst/>
            <a:gdLst>
              <a:gd name="T0" fmla="*/ 637687 w 638175"/>
              <a:gd name="T1" fmla="*/ 796467 h 1492250"/>
              <a:gd name="T2" fmla="*/ 342774 w 638175"/>
              <a:gd name="T3" fmla="*/ 796467 h 1492250"/>
              <a:gd name="T4" fmla="*/ 321833 w 638175"/>
              <a:gd name="T5" fmla="*/ 796467 h 1492250"/>
              <a:gd name="T6" fmla="*/ 321833 w 638175"/>
              <a:gd name="T7" fmla="*/ 775526 h 1492250"/>
              <a:gd name="T8" fmla="*/ 322567 w 638175"/>
              <a:gd name="T9" fmla="*/ 736408 h 1492250"/>
              <a:gd name="T10" fmla="*/ 328496 w 638175"/>
              <a:gd name="T11" fmla="*/ 663104 h 1492250"/>
              <a:gd name="T12" fmla="*/ 340487 w 638175"/>
              <a:gd name="T13" fmla="*/ 596196 h 1492250"/>
              <a:gd name="T14" fmla="*/ 358679 w 638175"/>
              <a:gd name="T15" fmla="*/ 535474 h 1492250"/>
              <a:gd name="T16" fmla="*/ 383211 w 638175"/>
              <a:gd name="T17" fmla="*/ 480725 h 1492250"/>
              <a:gd name="T18" fmla="*/ 414223 w 638175"/>
              <a:gd name="T19" fmla="*/ 431736 h 1492250"/>
              <a:gd name="T20" fmla="*/ 451853 w 638175"/>
              <a:gd name="T21" fmla="*/ 388297 h 1492250"/>
              <a:gd name="T22" fmla="*/ 496241 w 638175"/>
              <a:gd name="T23" fmla="*/ 350196 h 1492250"/>
              <a:gd name="T24" fmla="*/ 547525 w 638175"/>
              <a:gd name="T25" fmla="*/ 317220 h 1492250"/>
              <a:gd name="T26" fmla="*/ 605845 w 638175"/>
              <a:gd name="T27" fmla="*/ 289157 h 1492250"/>
              <a:gd name="T28" fmla="*/ 637687 w 638175"/>
              <a:gd name="T29" fmla="*/ 276902 h 1492250"/>
              <a:gd name="T30" fmla="*/ 637687 w 638175"/>
              <a:gd name="T31" fmla="*/ 0 h 1492250"/>
              <a:gd name="T32" fmla="*/ 580955 w 638175"/>
              <a:gd name="T33" fmla="*/ 11292 h 1492250"/>
              <a:gd name="T34" fmla="*/ 526105 w 638175"/>
              <a:gd name="T35" fmla="*/ 26367 h 1492250"/>
              <a:gd name="T36" fmla="*/ 473260 w 638175"/>
              <a:gd name="T37" fmla="*/ 45080 h 1492250"/>
              <a:gd name="T38" fmla="*/ 422542 w 638175"/>
              <a:gd name="T39" fmla="*/ 67285 h 1492250"/>
              <a:gd name="T40" fmla="*/ 374073 w 638175"/>
              <a:gd name="T41" fmla="*/ 92840 h 1492250"/>
              <a:gd name="T42" fmla="*/ 327975 w 638175"/>
              <a:gd name="T43" fmla="*/ 121598 h 1492250"/>
              <a:gd name="T44" fmla="*/ 284370 w 638175"/>
              <a:gd name="T45" fmla="*/ 153415 h 1492250"/>
              <a:gd name="T46" fmla="*/ 243381 w 638175"/>
              <a:gd name="T47" fmla="*/ 188146 h 1492250"/>
              <a:gd name="T48" fmla="*/ 205130 w 638175"/>
              <a:gd name="T49" fmla="*/ 225648 h 1492250"/>
              <a:gd name="T50" fmla="*/ 169739 w 638175"/>
              <a:gd name="T51" fmla="*/ 265774 h 1492250"/>
              <a:gd name="T52" fmla="*/ 137330 w 638175"/>
              <a:gd name="T53" fmla="*/ 308381 h 1492250"/>
              <a:gd name="T54" fmla="*/ 108025 w 638175"/>
              <a:gd name="T55" fmla="*/ 353324 h 1492250"/>
              <a:gd name="T56" fmla="*/ 81947 w 638175"/>
              <a:gd name="T57" fmla="*/ 400458 h 1492250"/>
              <a:gd name="T58" fmla="*/ 59217 w 638175"/>
              <a:gd name="T59" fmla="*/ 449639 h 1492250"/>
              <a:gd name="T60" fmla="*/ 39958 w 638175"/>
              <a:gd name="T61" fmla="*/ 500721 h 1492250"/>
              <a:gd name="T62" fmla="*/ 24291 w 638175"/>
              <a:gd name="T63" fmla="*/ 553561 h 1492250"/>
              <a:gd name="T64" fmla="*/ 12340 w 638175"/>
              <a:gd name="T65" fmla="*/ 608013 h 1492250"/>
              <a:gd name="T66" fmla="*/ 4227 w 638175"/>
              <a:gd name="T67" fmla="*/ 663933 h 1492250"/>
              <a:gd name="T68" fmla="*/ 72 w 638175"/>
              <a:gd name="T69" fmla="*/ 721177 h 1492250"/>
              <a:gd name="T70" fmla="*/ 0 w 638175"/>
              <a:gd name="T71" fmla="*/ 779599 h 1492250"/>
              <a:gd name="T72" fmla="*/ 0 w 638175"/>
              <a:gd name="T73" fmla="*/ 815224 h 1492250"/>
              <a:gd name="T74" fmla="*/ 0 w 638175"/>
              <a:gd name="T75" fmla="*/ 886475 h 1492250"/>
              <a:gd name="T76" fmla="*/ 1 w 638175"/>
              <a:gd name="T77" fmla="*/ 957726 h 1492250"/>
              <a:gd name="T78" fmla="*/ 2 w 638175"/>
              <a:gd name="T79" fmla="*/ 1028977 h 1492250"/>
              <a:gd name="T80" fmla="*/ 4 w 638175"/>
              <a:gd name="T81" fmla="*/ 1100229 h 1492250"/>
              <a:gd name="T82" fmla="*/ 5 w 638175"/>
              <a:gd name="T83" fmla="*/ 1135855 h 1492250"/>
              <a:gd name="T84" fmla="*/ 6 w 638175"/>
              <a:gd name="T85" fmla="*/ 1171481 h 1492250"/>
              <a:gd name="T86" fmla="*/ 7 w 638175"/>
              <a:gd name="T87" fmla="*/ 1242733 h 1492250"/>
              <a:gd name="T88" fmla="*/ 8 w 638175"/>
              <a:gd name="T89" fmla="*/ 1313984 h 1492250"/>
              <a:gd name="T90" fmla="*/ 9 w 638175"/>
              <a:gd name="T91" fmla="*/ 1385235 h 1492250"/>
              <a:gd name="T92" fmla="*/ 10 w 638175"/>
              <a:gd name="T93" fmla="*/ 1456486 h 1492250"/>
              <a:gd name="T94" fmla="*/ 10 w 638175"/>
              <a:gd name="T95" fmla="*/ 1492111 h 1492250"/>
              <a:gd name="T96" fmla="*/ 637687 w 638175"/>
              <a:gd name="T97" fmla="*/ 1492111 h 1492250"/>
              <a:gd name="T98" fmla="*/ 637687 w 638175"/>
              <a:gd name="T99" fmla="*/ 796467 h 14922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8175" h="1492250">
                <a:moveTo>
                  <a:pt x="637687" y="796467"/>
                </a:moveTo>
                <a:lnTo>
                  <a:pt x="342774" y="796467"/>
                </a:lnTo>
                <a:lnTo>
                  <a:pt x="321833" y="796467"/>
                </a:lnTo>
                <a:lnTo>
                  <a:pt x="321833" y="775526"/>
                </a:lnTo>
                <a:lnTo>
                  <a:pt x="322567" y="736408"/>
                </a:lnTo>
                <a:lnTo>
                  <a:pt x="328496" y="663104"/>
                </a:lnTo>
                <a:lnTo>
                  <a:pt x="340487" y="596196"/>
                </a:lnTo>
                <a:lnTo>
                  <a:pt x="358679" y="535474"/>
                </a:lnTo>
                <a:lnTo>
                  <a:pt x="383211" y="480725"/>
                </a:lnTo>
                <a:lnTo>
                  <a:pt x="414223" y="431736"/>
                </a:lnTo>
                <a:lnTo>
                  <a:pt x="451853" y="388297"/>
                </a:lnTo>
                <a:lnTo>
                  <a:pt x="496241" y="350196"/>
                </a:lnTo>
                <a:lnTo>
                  <a:pt x="547525" y="317220"/>
                </a:lnTo>
                <a:lnTo>
                  <a:pt x="605845" y="289157"/>
                </a:lnTo>
                <a:lnTo>
                  <a:pt x="637687" y="276902"/>
                </a:lnTo>
                <a:lnTo>
                  <a:pt x="637687" y="0"/>
                </a:lnTo>
                <a:lnTo>
                  <a:pt x="580955" y="11292"/>
                </a:lnTo>
                <a:lnTo>
                  <a:pt x="526105" y="26367"/>
                </a:lnTo>
                <a:lnTo>
                  <a:pt x="473260" y="45080"/>
                </a:lnTo>
                <a:lnTo>
                  <a:pt x="422542" y="67285"/>
                </a:lnTo>
                <a:lnTo>
                  <a:pt x="374073" y="92840"/>
                </a:lnTo>
                <a:lnTo>
                  <a:pt x="327975" y="121598"/>
                </a:lnTo>
                <a:lnTo>
                  <a:pt x="284370" y="153415"/>
                </a:lnTo>
                <a:lnTo>
                  <a:pt x="243381" y="188146"/>
                </a:lnTo>
                <a:lnTo>
                  <a:pt x="205130" y="225648"/>
                </a:lnTo>
                <a:lnTo>
                  <a:pt x="169739" y="265774"/>
                </a:lnTo>
                <a:lnTo>
                  <a:pt x="137330" y="308381"/>
                </a:lnTo>
                <a:lnTo>
                  <a:pt x="108025" y="353324"/>
                </a:lnTo>
                <a:lnTo>
                  <a:pt x="81947" y="400458"/>
                </a:lnTo>
                <a:lnTo>
                  <a:pt x="59217" y="449639"/>
                </a:lnTo>
                <a:lnTo>
                  <a:pt x="39958" y="500721"/>
                </a:lnTo>
                <a:lnTo>
                  <a:pt x="24291" y="553561"/>
                </a:lnTo>
                <a:lnTo>
                  <a:pt x="12340" y="608013"/>
                </a:lnTo>
                <a:lnTo>
                  <a:pt x="4227" y="663933"/>
                </a:lnTo>
                <a:lnTo>
                  <a:pt x="72" y="721177"/>
                </a:lnTo>
                <a:lnTo>
                  <a:pt x="0" y="779599"/>
                </a:lnTo>
                <a:lnTo>
                  <a:pt x="0" y="815224"/>
                </a:lnTo>
                <a:lnTo>
                  <a:pt x="0" y="886475"/>
                </a:lnTo>
                <a:lnTo>
                  <a:pt x="1" y="957726"/>
                </a:lnTo>
                <a:lnTo>
                  <a:pt x="2" y="1028977"/>
                </a:lnTo>
                <a:lnTo>
                  <a:pt x="4" y="1100229"/>
                </a:lnTo>
                <a:lnTo>
                  <a:pt x="5" y="1135855"/>
                </a:lnTo>
                <a:lnTo>
                  <a:pt x="6" y="1171481"/>
                </a:lnTo>
                <a:lnTo>
                  <a:pt x="7" y="1242733"/>
                </a:lnTo>
                <a:lnTo>
                  <a:pt x="8" y="1313984"/>
                </a:lnTo>
                <a:lnTo>
                  <a:pt x="9" y="1385235"/>
                </a:lnTo>
                <a:lnTo>
                  <a:pt x="10" y="1456486"/>
                </a:lnTo>
                <a:lnTo>
                  <a:pt x="10" y="1492111"/>
                </a:lnTo>
                <a:lnTo>
                  <a:pt x="637687" y="1492111"/>
                </a:lnTo>
                <a:lnTo>
                  <a:pt x="637687" y="796467"/>
                </a:lnTo>
                <a:close/>
              </a:path>
            </a:pathLst>
          </a:custGeom>
          <a:noFill/>
          <a:ln w="41883">
            <a:solidFill>
              <a:srgbClr val="00B2E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7" name="object 4"/>
          <p:cNvSpPr>
            <a:spLocks/>
          </p:cNvSpPr>
          <p:nvPr/>
        </p:nvSpPr>
        <p:spPr bwMode="auto">
          <a:xfrm>
            <a:off x="1578877" y="1496939"/>
            <a:ext cx="387017" cy="904901"/>
          </a:xfrm>
          <a:custGeom>
            <a:avLst/>
            <a:gdLst>
              <a:gd name="T0" fmla="*/ 637687 w 638175"/>
              <a:gd name="T1" fmla="*/ 796467 h 1492250"/>
              <a:gd name="T2" fmla="*/ 342774 w 638175"/>
              <a:gd name="T3" fmla="*/ 796467 h 1492250"/>
              <a:gd name="T4" fmla="*/ 321833 w 638175"/>
              <a:gd name="T5" fmla="*/ 796467 h 1492250"/>
              <a:gd name="T6" fmla="*/ 321833 w 638175"/>
              <a:gd name="T7" fmla="*/ 775526 h 1492250"/>
              <a:gd name="T8" fmla="*/ 322567 w 638175"/>
              <a:gd name="T9" fmla="*/ 736408 h 1492250"/>
              <a:gd name="T10" fmla="*/ 328496 w 638175"/>
              <a:gd name="T11" fmla="*/ 663104 h 1492250"/>
              <a:gd name="T12" fmla="*/ 340487 w 638175"/>
              <a:gd name="T13" fmla="*/ 596196 h 1492250"/>
              <a:gd name="T14" fmla="*/ 358679 w 638175"/>
              <a:gd name="T15" fmla="*/ 535474 h 1492250"/>
              <a:gd name="T16" fmla="*/ 383211 w 638175"/>
              <a:gd name="T17" fmla="*/ 480725 h 1492250"/>
              <a:gd name="T18" fmla="*/ 414223 w 638175"/>
              <a:gd name="T19" fmla="*/ 431736 h 1492250"/>
              <a:gd name="T20" fmla="*/ 451853 w 638175"/>
              <a:gd name="T21" fmla="*/ 388297 h 1492250"/>
              <a:gd name="T22" fmla="*/ 496241 w 638175"/>
              <a:gd name="T23" fmla="*/ 350196 h 1492250"/>
              <a:gd name="T24" fmla="*/ 547525 w 638175"/>
              <a:gd name="T25" fmla="*/ 317220 h 1492250"/>
              <a:gd name="T26" fmla="*/ 605845 w 638175"/>
              <a:gd name="T27" fmla="*/ 289157 h 1492250"/>
              <a:gd name="T28" fmla="*/ 637687 w 638175"/>
              <a:gd name="T29" fmla="*/ 276902 h 1492250"/>
              <a:gd name="T30" fmla="*/ 637687 w 638175"/>
              <a:gd name="T31" fmla="*/ 0 h 1492250"/>
              <a:gd name="T32" fmla="*/ 580953 w 638175"/>
              <a:gd name="T33" fmla="*/ 11292 h 1492250"/>
              <a:gd name="T34" fmla="*/ 526102 w 638175"/>
              <a:gd name="T35" fmla="*/ 26367 h 1492250"/>
              <a:gd name="T36" fmla="*/ 473257 w 638175"/>
              <a:gd name="T37" fmla="*/ 45080 h 1492250"/>
              <a:gd name="T38" fmla="*/ 422538 w 638175"/>
              <a:gd name="T39" fmla="*/ 67285 h 1492250"/>
              <a:gd name="T40" fmla="*/ 374068 w 638175"/>
              <a:gd name="T41" fmla="*/ 92840 h 1492250"/>
              <a:gd name="T42" fmla="*/ 327970 w 638175"/>
              <a:gd name="T43" fmla="*/ 121598 h 1492250"/>
              <a:gd name="T44" fmla="*/ 284366 w 638175"/>
              <a:gd name="T45" fmla="*/ 153415 h 1492250"/>
              <a:gd name="T46" fmla="*/ 243377 w 638175"/>
              <a:gd name="T47" fmla="*/ 188146 h 1492250"/>
              <a:gd name="T48" fmla="*/ 205126 w 638175"/>
              <a:gd name="T49" fmla="*/ 225648 h 1492250"/>
              <a:gd name="T50" fmla="*/ 169735 w 638175"/>
              <a:gd name="T51" fmla="*/ 265774 h 1492250"/>
              <a:gd name="T52" fmla="*/ 137326 w 638175"/>
              <a:gd name="T53" fmla="*/ 308381 h 1492250"/>
              <a:gd name="T54" fmla="*/ 108022 w 638175"/>
              <a:gd name="T55" fmla="*/ 353324 h 1492250"/>
              <a:gd name="T56" fmla="*/ 81944 w 638175"/>
              <a:gd name="T57" fmla="*/ 400458 h 1492250"/>
              <a:gd name="T58" fmla="*/ 59215 w 638175"/>
              <a:gd name="T59" fmla="*/ 449639 h 1492250"/>
              <a:gd name="T60" fmla="*/ 39956 w 638175"/>
              <a:gd name="T61" fmla="*/ 500721 h 1492250"/>
              <a:gd name="T62" fmla="*/ 24290 w 638175"/>
              <a:gd name="T63" fmla="*/ 553561 h 1492250"/>
              <a:gd name="T64" fmla="*/ 12340 w 638175"/>
              <a:gd name="T65" fmla="*/ 608013 h 1492250"/>
              <a:gd name="T66" fmla="*/ 4226 w 638175"/>
              <a:gd name="T67" fmla="*/ 663933 h 1492250"/>
              <a:gd name="T68" fmla="*/ 72 w 638175"/>
              <a:gd name="T69" fmla="*/ 721177 h 1492250"/>
              <a:gd name="T70" fmla="*/ 0 w 638175"/>
              <a:gd name="T71" fmla="*/ 779599 h 1492250"/>
              <a:gd name="T72" fmla="*/ 0 w 638175"/>
              <a:gd name="T73" fmla="*/ 815224 h 1492250"/>
              <a:gd name="T74" fmla="*/ 0 w 638175"/>
              <a:gd name="T75" fmla="*/ 886475 h 1492250"/>
              <a:gd name="T76" fmla="*/ 1 w 638175"/>
              <a:gd name="T77" fmla="*/ 957726 h 1492250"/>
              <a:gd name="T78" fmla="*/ 2 w 638175"/>
              <a:gd name="T79" fmla="*/ 1028977 h 1492250"/>
              <a:gd name="T80" fmla="*/ 4 w 638175"/>
              <a:gd name="T81" fmla="*/ 1100229 h 1492250"/>
              <a:gd name="T82" fmla="*/ 6 w 638175"/>
              <a:gd name="T83" fmla="*/ 1171481 h 1492250"/>
              <a:gd name="T84" fmla="*/ 6 w 638175"/>
              <a:gd name="T85" fmla="*/ 1207107 h 1492250"/>
              <a:gd name="T86" fmla="*/ 8 w 638175"/>
              <a:gd name="T87" fmla="*/ 1278358 h 1492250"/>
              <a:gd name="T88" fmla="*/ 9 w 638175"/>
              <a:gd name="T89" fmla="*/ 1349610 h 1492250"/>
              <a:gd name="T90" fmla="*/ 10 w 638175"/>
              <a:gd name="T91" fmla="*/ 1420861 h 1492250"/>
              <a:gd name="T92" fmla="*/ 10 w 638175"/>
              <a:gd name="T93" fmla="*/ 1492111 h 1492250"/>
              <a:gd name="T94" fmla="*/ 637687 w 638175"/>
              <a:gd name="T95" fmla="*/ 1492111 h 1492250"/>
              <a:gd name="T96" fmla="*/ 637687 w 638175"/>
              <a:gd name="T97" fmla="*/ 796467 h 1492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38175" h="1492250">
                <a:moveTo>
                  <a:pt x="637687" y="796467"/>
                </a:moveTo>
                <a:lnTo>
                  <a:pt x="342774" y="796467"/>
                </a:lnTo>
                <a:lnTo>
                  <a:pt x="321833" y="796467"/>
                </a:lnTo>
                <a:lnTo>
                  <a:pt x="321833" y="775526"/>
                </a:lnTo>
                <a:lnTo>
                  <a:pt x="322567" y="736408"/>
                </a:lnTo>
                <a:lnTo>
                  <a:pt x="328496" y="663104"/>
                </a:lnTo>
                <a:lnTo>
                  <a:pt x="340487" y="596196"/>
                </a:lnTo>
                <a:lnTo>
                  <a:pt x="358679" y="535474"/>
                </a:lnTo>
                <a:lnTo>
                  <a:pt x="383211" y="480725"/>
                </a:lnTo>
                <a:lnTo>
                  <a:pt x="414223" y="431736"/>
                </a:lnTo>
                <a:lnTo>
                  <a:pt x="451853" y="388297"/>
                </a:lnTo>
                <a:lnTo>
                  <a:pt x="496241" y="350196"/>
                </a:lnTo>
                <a:lnTo>
                  <a:pt x="547525" y="317220"/>
                </a:lnTo>
                <a:lnTo>
                  <a:pt x="605845" y="289157"/>
                </a:lnTo>
                <a:lnTo>
                  <a:pt x="637687" y="276902"/>
                </a:lnTo>
                <a:lnTo>
                  <a:pt x="637687" y="0"/>
                </a:lnTo>
                <a:lnTo>
                  <a:pt x="580953" y="11292"/>
                </a:lnTo>
                <a:lnTo>
                  <a:pt x="526102" y="26367"/>
                </a:lnTo>
                <a:lnTo>
                  <a:pt x="473257" y="45080"/>
                </a:lnTo>
                <a:lnTo>
                  <a:pt x="422538" y="67285"/>
                </a:lnTo>
                <a:lnTo>
                  <a:pt x="374068" y="92840"/>
                </a:lnTo>
                <a:lnTo>
                  <a:pt x="327970" y="121598"/>
                </a:lnTo>
                <a:lnTo>
                  <a:pt x="284366" y="153415"/>
                </a:lnTo>
                <a:lnTo>
                  <a:pt x="243377" y="188146"/>
                </a:lnTo>
                <a:lnTo>
                  <a:pt x="205126" y="225648"/>
                </a:lnTo>
                <a:lnTo>
                  <a:pt x="169735" y="265774"/>
                </a:lnTo>
                <a:lnTo>
                  <a:pt x="137326" y="308381"/>
                </a:lnTo>
                <a:lnTo>
                  <a:pt x="108022" y="353324"/>
                </a:lnTo>
                <a:lnTo>
                  <a:pt x="81944" y="400458"/>
                </a:lnTo>
                <a:lnTo>
                  <a:pt x="59215" y="449639"/>
                </a:lnTo>
                <a:lnTo>
                  <a:pt x="39956" y="500721"/>
                </a:lnTo>
                <a:lnTo>
                  <a:pt x="24290" y="553561"/>
                </a:lnTo>
                <a:lnTo>
                  <a:pt x="12340" y="608013"/>
                </a:lnTo>
                <a:lnTo>
                  <a:pt x="4226" y="663933"/>
                </a:lnTo>
                <a:lnTo>
                  <a:pt x="72" y="721177"/>
                </a:lnTo>
                <a:lnTo>
                  <a:pt x="0" y="779599"/>
                </a:lnTo>
                <a:lnTo>
                  <a:pt x="0" y="815224"/>
                </a:lnTo>
                <a:lnTo>
                  <a:pt x="0" y="886475"/>
                </a:lnTo>
                <a:lnTo>
                  <a:pt x="1" y="957726"/>
                </a:lnTo>
                <a:lnTo>
                  <a:pt x="2" y="1028977"/>
                </a:lnTo>
                <a:lnTo>
                  <a:pt x="4" y="1100229"/>
                </a:lnTo>
                <a:lnTo>
                  <a:pt x="6" y="1171481"/>
                </a:lnTo>
                <a:lnTo>
                  <a:pt x="6" y="1207107"/>
                </a:lnTo>
                <a:lnTo>
                  <a:pt x="8" y="1278358"/>
                </a:lnTo>
                <a:lnTo>
                  <a:pt x="9" y="1349610"/>
                </a:lnTo>
                <a:lnTo>
                  <a:pt x="10" y="1420861"/>
                </a:lnTo>
                <a:lnTo>
                  <a:pt x="10" y="1492111"/>
                </a:lnTo>
                <a:lnTo>
                  <a:pt x="637687" y="1492111"/>
                </a:lnTo>
                <a:lnTo>
                  <a:pt x="637687" y="796467"/>
                </a:lnTo>
                <a:close/>
              </a:path>
            </a:pathLst>
          </a:custGeom>
          <a:noFill/>
          <a:ln w="41883">
            <a:solidFill>
              <a:srgbClr val="00B2E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1" name="Text Placeholder 10"/>
          <p:cNvSpPr>
            <a:spLocks noGrp="1"/>
          </p:cNvSpPr>
          <p:nvPr>
            <p:ph type="body" sz="quarter" idx="11"/>
          </p:nvPr>
        </p:nvSpPr>
        <p:spPr>
          <a:xfrm>
            <a:off x="874158" y="2735885"/>
            <a:ext cx="6931649" cy="2264180"/>
          </a:xfrm>
          <a:prstGeom prst="rect">
            <a:avLst/>
          </a:prstGeom>
        </p:spPr>
        <p:txBody>
          <a:bodyPr/>
          <a:lstStyle>
            <a:lvl1pPr marL="0" marR="0" indent="0" algn="l" defTabSz="554478" rtl="0" eaLnBrk="0" fontAlgn="base" latinLnBrk="0" hangingPunct="0">
              <a:lnSpc>
                <a:spcPct val="100000"/>
              </a:lnSpc>
              <a:spcBef>
                <a:spcPct val="20000"/>
              </a:spcBef>
              <a:spcAft>
                <a:spcPct val="0"/>
              </a:spcAft>
              <a:buClrTx/>
              <a:buSzTx/>
              <a:buFontTx/>
              <a:buNone/>
              <a:tabLst/>
              <a:defRPr sz="2487" baseline="0">
                <a:latin typeface="HelvNeue for IBM Light"/>
              </a:defRPr>
            </a:lvl1pPr>
          </a:lstStyle>
          <a:p>
            <a:pPr lvl="0"/>
            <a:r>
              <a:rPr lang="en-US"/>
              <a:t>Click to edit Master text styles</a:t>
            </a:r>
          </a:p>
          <a:p>
            <a:pPr lvl="1"/>
            <a:r>
              <a:rPr lang="en-US"/>
              <a:t>Second level</a:t>
            </a:r>
          </a:p>
        </p:txBody>
      </p:sp>
      <p:sp>
        <p:nvSpPr>
          <p:cNvPr id="9"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0"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2"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6E671A8F-A0B0-CF41-8B1C-035AB06B5162}" type="datetime3">
              <a:rPr lang="en-US" smtClean="0"/>
              <a:t>4 November 2020</a:t>
            </a:fld>
            <a:endParaRPr lang="en-US" dirty="0"/>
          </a:p>
        </p:txBody>
      </p:sp>
      <p:sp>
        <p:nvSpPr>
          <p:cNvPr id="13"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274812464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ontent w/text &amp; image">
    <p:spTree>
      <p:nvGrpSpPr>
        <p:cNvPr id="1" name=""/>
        <p:cNvGrpSpPr/>
        <p:nvPr/>
      </p:nvGrpSpPr>
      <p:grpSpPr>
        <a:xfrm>
          <a:off x="0" y="0"/>
          <a:ext cx="0" cy="0"/>
          <a:chOff x="0" y="0"/>
          <a:chExt cx="0" cy="0"/>
        </a:xfrm>
      </p:grpSpPr>
      <p:sp>
        <p:nvSpPr>
          <p:cNvPr id="5" name="object 2"/>
          <p:cNvSpPr>
            <a:spLocks noChangeArrowheads="1"/>
          </p:cNvSpPr>
          <p:nvPr/>
        </p:nvSpPr>
        <p:spPr bwMode="auto">
          <a:xfrm>
            <a:off x="8001242" y="227190"/>
            <a:ext cx="4190759" cy="5986293"/>
          </a:xfrm>
          <a:prstGeom prst="rect">
            <a:avLst/>
          </a:prstGeom>
          <a:blipFill dpi="0" rotWithShape="1">
            <a:blip r:embed="rId2"/>
            <a:srcRect/>
            <a:stretch>
              <a:fillRect t="1" b="-10494"/>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en-US" altLang="en-US" sz="1092">
              <a:cs typeface="+mn-cs"/>
            </a:endParaRPr>
          </a:p>
        </p:txBody>
      </p:sp>
      <p:sp>
        <p:nvSpPr>
          <p:cNvPr id="10" name="Text Placeholder 55"/>
          <p:cNvSpPr>
            <a:spLocks noGrp="1"/>
          </p:cNvSpPr>
          <p:nvPr>
            <p:ph type="body" sz="quarter" idx="11"/>
          </p:nvPr>
        </p:nvSpPr>
        <p:spPr>
          <a:xfrm>
            <a:off x="689315" y="2227599"/>
            <a:ext cx="6284695" cy="1617271"/>
          </a:xfrm>
          <a:prstGeom prst="rect">
            <a:avLst/>
          </a:prstGeom>
        </p:spPr>
        <p:txBody>
          <a:bodyPr/>
          <a:lstStyle>
            <a:lvl1pPr marL="0" indent="0">
              <a:buNone/>
              <a:defRPr sz="4791" baseline="0">
                <a:solidFill>
                  <a:srgbClr val="00A6A0"/>
                </a:solidFill>
                <a:latin typeface="HelvNeue for IBM Light"/>
              </a:defRPr>
            </a:lvl1pPr>
          </a:lstStyle>
          <a:p>
            <a:pPr lvl="0"/>
            <a:r>
              <a:rPr lang="en-US"/>
              <a:t>Click to edit Master text styles</a:t>
            </a:r>
          </a:p>
        </p:txBody>
      </p:sp>
      <p:sp>
        <p:nvSpPr>
          <p:cNvPr id="11" name="Text Placeholder 9"/>
          <p:cNvSpPr>
            <a:spLocks noGrp="1"/>
          </p:cNvSpPr>
          <p:nvPr>
            <p:ph type="body" sz="quarter" idx="12"/>
          </p:nvPr>
        </p:nvSpPr>
        <p:spPr>
          <a:xfrm>
            <a:off x="689314" y="1765522"/>
            <a:ext cx="6238484" cy="323455"/>
          </a:xfrm>
          <a:prstGeom prst="rect">
            <a:avLst/>
          </a:prstGeom>
        </p:spPr>
        <p:txBody>
          <a:bodyPr/>
          <a:lstStyle>
            <a:lvl1pPr marL="0" indent="0">
              <a:buNone/>
              <a:defRPr sz="1576" b="1" i="0" baseline="0">
                <a:solidFill>
                  <a:srgbClr val="B0B0B0"/>
                </a:solidFill>
                <a:latin typeface="HelvNeue for IBM"/>
              </a:defRPr>
            </a:lvl1pPr>
          </a:lstStyle>
          <a:p>
            <a:pPr lvl="0"/>
            <a:r>
              <a:rPr lang="en-US"/>
              <a:t>Click to edit Master text styles</a:t>
            </a:r>
          </a:p>
        </p:txBody>
      </p:sp>
      <p:sp>
        <p:nvSpPr>
          <p:cNvPr id="13" name="Text Placeholder 9"/>
          <p:cNvSpPr>
            <a:spLocks noGrp="1"/>
          </p:cNvSpPr>
          <p:nvPr>
            <p:ph type="body" sz="quarter" idx="13"/>
          </p:nvPr>
        </p:nvSpPr>
        <p:spPr>
          <a:xfrm>
            <a:off x="689313" y="3937286"/>
            <a:ext cx="7208915" cy="2079349"/>
          </a:xfrm>
          <a:prstGeom prst="rect">
            <a:avLst/>
          </a:prstGeom>
        </p:spPr>
        <p:txBody>
          <a:bodyPr>
            <a:noAutofit/>
          </a:bodyPr>
          <a:lstStyle>
            <a:lvl1pPr marL="0" indent="0">
              <a:lnSpc>
                <a:spcPct val="140000"/>
              </a:lnSpc>
              <a:spcBef>
                <a:spcPts val="349"/>
              </a:spcBef>
              <a:defRPr sz="1576" b="0" i="0" kern="1200" baseline="0">
                <a:solidFill>
                  <a:srgbClr val="1A1A1A"/>
                </a:solidFill>
                <a:latin typeface="HelvNeue for IBM Light"/>
                <a:cs typeface="HelvNeue for IBM Light"/>
              </a:defRPr>
            </a:lvl1pPr>
            <a:lvl2pPr marL="201191"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2pPr>
            <a:lvl3pPr marL="395643" indent="-194067">
              <a:lnSpc>
                <a:spcPct val="140000"/>
              </a:lnSpc>
              <a:spcBef>
                <a:spcPts val="349"/>
              </a:spcBef>
              <a:buClr>
                <a:srgbClr val="00A6A0"/>
              </a:buClr>
              <a:buSzPct val="180000"/>
              <a:buFont typeface="Wingdings" charset="2"/>
              <a:buChar char="§"/>
              <a:defRPr sz="1576" b="0" i="0" kern="1200">
                <a:latin typeface="HelvNeue for IBM Light"/>
                <a:cs typeface="HelvNeue for IBM Light"/>
              </a:defRPr>
            </a:lvl3pPr>
            <a:lvl4pPr marL="622826" indent="-193490">
              <a:lnSpc>
                <a:spcPct val="140000"/>
              </a:lnSpc>
              <a:spcBef>
                <a:spcPts val="349"/>
              </a:spcBef>
              <a:buClr>
                <a:srgbClr val="00A6A0"/>
              </a:buClr>
              <a:buSzPct val="180000"/>
              <a:buFont typeface="Wingdings" charset="2"/>
              <a:buChar char="§"/>
              <a:tabLst/>
              <a:defRPr sz="1576" b="0" i="0" kern="1200">
                <a:latin typeface="HelvNeue for IBM Light"/>
                <a:cs typeface="HelvNeue for IBM Light"/>
              </a:defRPr>
            </a:lvl4pPr>
            <a:lvl5pPr marL="831718" indent="-193490">
              <a:lnSpc>
                <a:spcPct val="140000"/>
              </a:lnSpc>
              <a:spcBef>
                <a:spcPts val="349"/>
              </a:spcBef>
              <a:buClr>
                <a:srgbClr val="00A6A0"/>
              </a:buClr>
              <a:buSzPct val="180000"/>
              <a:buFont typeface="Wingdings" charset="2"/>
              <a:buChar char="§"/>
              <a:defRPr sz="1576" b="0" i="0" kern="1200">
                <a:latin typeface="HelvNeue for IBM Light"/>
                <a:cs typeface="HelvNeue for IBM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7"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8"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4E2AC17E-E30B-2D49-8F72-09077469CD88}" type="datetime3">
              <a:rPr lang="en-US" smtClean="0"/>
              <a:t>4 November 2020</a:t>
            </a:fld>
            <a:endParaRPr lang="en-US" dirty="0"/>
          </a:p>
        </p:txBody>
      </p:sp>
      <p:sp>
        <p:nvSpPr>
          <p:cNvPr id="19"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24213489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Content w/text, bullets &amp; image">
    <p:spTree>
      <p:nvGrpSpPr>
        <p:cNvPr id="1" name=""/>
        <p:cNvGrpSpPr/>
        <p:nvPr/>
      </p:nvGrpSpPr>
      <p:grpSpPr>
        <a:xfrm>
          <a:off x="0" y="0"/>
          <a:ext cx="0" cy="0"/>
          <a:chOff x="0" y="0"/>
          <a:chExt cx="0" cy="0"/>
        </a:xfrm>
      </p:grpSpPr>
      <p:sp>
        <p:nvSpPr>
          <p:cNvPr id="5" name="object 2"/>
          <p:cNvSpPr>
            <a:spLocks noChangeArrowheads="1"/>
          </p:cNvSpPr>
          <p:nvPr/>
        </p:nvSpPr>
        <p:spPr bwMode="auto">
          <a:xfrm>
            <a:off x="6940314" y="148251"/>
            <a:ext cx="5251687" cy="6234928"/>
          </a:xfrm>
          <a:prstGeom prst="rect">
            <a:avLst/>
          </a:prstGeom>
          <a:blipFill dpi="0" rotWithShape="1">
            <a:blip r:embed="rId2"/>
            <a:srcRect/>
            <a:stretch>
              <a:fillRect b="-5392"/>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en-US" altLang="en-US" sz="1092">
              <a:cs typeface="+mn-cs"/>
            </a:endParaRPr>
          </a:p>
        </p:txBody>
      </p:sp>
      <p:sp>
        <p:nvSpPr>
          <p:cNvPr id="10" name="Text Placeholder 9"/>
          <p:cNvSpPr>
            <a:spLocks noGrp="1"/>
          </p:cNvSpPr>
          <p:nvPr>
            <p:ph type="body" sz="quarter" idx="13"/>
          </p:nvPr>
        </p:nvSpPr>
        <p:spPr>
          <a:xfrm>
            <a:off x="643103" y="3290376"/>
            <a:ext cx="6238484" cy="1062779"/>
          </a:xfrm>
          <a:prstGeom prst="rect">
            <a:avLst/>
          </a:prstGeom>
        </p:spPr>
        <p:txBody>
          <a:bodyPr/>
          <a:lstStyle>
            <a:lvl1pPr marL="0" indent="0">
              <a:lnSpc>
                <a:spcPct val="150000"/>
              </a:lnSpc>
              <a:buNone/>
              <a:defRPr sz="1576" baseline="0">
                <a:latin typeface="HelvNeue for IBM Light"/>
              </a:defRPr>
            </a:lvl1pPr>
            <a:lvl2pPr>
              <a:lnSpc>
                <a:spcPct val="150000"/>
              </a:lnSpc>
              <a:defRPr sz="1576" baseline="0">
                <a:latin typeface="HelvNeue for IBM Light"/>
              </a:defRPr>
            </a:lvl2pPr>
            <a:lvl3pPr>
              <a:lnSpc>
                <a:spcPct val="150000"/>
              </a:lnSpc>
              <a:defRPr sz="1576" baseline="0">
                <a:latin typeface="HelvNeue for IBM Light"/>
              </a:defRPr>
            </a:lvl3pPr>
            <a:lvl4pPr>
              <a:lnSpc>
                <a:spcPct val="150000"/>
              </a:lnSpc>
              <a:defRPr sz="1576" baseline="0">
                <a:latin typeface="HelvNeue for IBM Light"/>
              </a:defRPr>
            </a:lvl4pPr>
            <a:lvl5pPr>
              <a:lnSpc>
                <a:spcPct val="150000"/>
              </a:lnSpc>
              <a:defRPr sz="1576" baseline="0">
                <a:latin typeface="HelvNeue for IBM Light"/>
              </a:defRPr>
            </a:lvl5pPr>
          </a:lstStyle>
          <a:p>
            <a:pPr lvl="0"/>
            <a:r>
              <a:rPr lang="en-US"/>
              <a:t>Click to edit Master text styles</a:t>
            </a:r>
          </a:p>
        </p:txBody>
      </p:sp>
      <p:sp>
        <p:nvSpPr>
          <p:cNvPr id="8" name="Text Placeholder 55"/>
          <p:cNvSpPr>
            <a:spLocks noGrp="1"/>
          </p:cNvSpPr>
          <p:nvPr>
            <p:ph type="body" sz="quarter" idx="12"/>
          </p:nvPr>
        </p:nvSpPr>
        <p:spPr>
          <a:xfrm>
            <a:off x="643103" y="1257237"/>
            <a:ext cx="5221843" cy="1617271"/>
          </a:xfrm>
          <a:prstGeom prst="rect">
            <a:avLst/>
          </a:prstGeom>
        </p:spPr>
        <p:txBody>
          <a:bodyPr/>
          <a:lstStyle>
            <a:lvl1pPr marL="0" indent="0">
              <a:buNone/>
              <a:defRPr sz="4791" baseline="0">
                <a:solidFill>
                  <a:srgbClr val="00A6A0"/>
                </a:solidFill>
                <a:latin typeface="HelvNeue for IBM Light"/>
              </a:defRPr>
            </a:lvl1pPr>
          </a:lstStyle>
          <a:p>
            <a:pPr lvl="0"/>
            <a:r>
              <a:rPr lang="en-US"/>
              <a:t>Click to edit Master text styles</a:t>
            </a:r>
          </a:p>
        </p:txBody>
      </p:sp>
      <p:sp>
        <p:nvSpPr>
          <p:cNvPr id="11" name="Text Placeholder 9"/>
          <p:cNvSpPr>
            <a:spLocks noGrp="1"/>
          </p:cNvSpPr>
          <p:nvPr>
            <p:ph type="body" sz="quarter" idx="14"/>
          </p:nvPr>
        </p:nvSpPr>
        <p:spPr>
          <a:xfrm>
            <a:off x="643103" y="4491777"/>
            <a:ext cx="7255125" cy="1062779"/>
          </a:xfrm>
          <a:prstGeom prst="rect">
            <a:avLst/>
          </a:prstGeom>
        </p:spPr>
        <p:txBody>
          <a:bodyPr/>
          <a:lstStyle>
            <a:lvl1pPr marL="0" indent="0">
              <a:lnSpc>
                <a:spcPct val="150000"/>
              </a:lnSpc>
              <a:buClr>
                <a:srgbClr val="00A6A0"/>
              </a:buClr>
              <a:buSzPct val="180000"/>
              <a:buFont typeface="Wingdings" charset="2"/>
              <a:buNone/>
              <a:defRPr sz="1576" baseline="0">
                <a:latin typeface="HelvNeue for IBM Light"/>
              </a:defRPr>
            </a:lvl1pPr>
            <a:lvl2pPr marL="456290" indent="-194067">
              <a:lnSpc>
                <a:spcPct val="150000"/>
              </a:lnSpc>
              <a:buClr>
                <a:srgbClr val="00A6A0"/>
              </a:buClr>
              <a:buSzPct val="180000"/>
              <a:buFont typeface="Wingdings" charset="2"/>
              <a:buChar char="§"/>
              <a:defRPr sz="1576" baseline="0">
                <a:latin typeface="HelvNeue for IBM Light"/>
              </a:defRPr>
            </a:lvl2pPr>
            <a:lvl3pPr>
              <a:lnSpc>
                <a:spcPct val="150000"/>
              </a:lnSpc>
              <a:defRPr sz="1576" baseline="0">
                <a:latin typeface="HelvNeue for IBM Light"/>
              </a:defRPr>
            </a:lvl3pPr>
            <a:lvl4pPr>
              <a:lnSpc>
                <a:spcPct val="150000"/>
              </a:lnSpc>
              <a:defRPr sz="1576" baseline="0">
                <a:latin typeface="HelvNeue for IBM Light"/>
              </a:defRPr>
            </a:lvl4pPr>
            <a:lvl5pPr>
              <a:lnSpc>
                <a:spcPct val="150000"/>
              </a:lnSpc>
              <a:defRPr sz="1576" baseline="0">
                <a:latin typeface="HelvNeue for IBM Light"/>
              </a:defRPr>
            </a:lvl5pPr>
          </a:lstStyle>
          <a:p>
            <a:pPr lvl="0"/>
            <a:r>
              <a:rPr lang="en-US"/>
              <a:t>Click to edit Master text styles</a:t>
            </a:r>
          </a:p>
          <a:p>
            <a:pPr lvl="1"/>
            <a:r>
              <a:rPr lang="en-US"/>
              <a:t>Second level</a:t>
            </a:r>
          </a:p>
        </p:txBody>
      </p:sp>
      <p:sp>
        <p:nvSpPr>
          <p:cNvPr id="16"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7"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8"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6A6056A9-00D5-8142-A4B7-C7F9863FCDDB}" type="datetime3">
              <a:rPr lang="en-US" smtClean="0"/>
              <a:t>4 November 2020</a:t>
            </a:fld>
            <a:endParaRPr lang="en-US" dirty="0"/>
          </a:p>
        </p:txBody>
      </p:sp>
      <p:sp>
        <p:nvSpPr>
          <p:cNvPr id="19"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201395304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Content w/chart 1">
    <p:spTree>
      <p:nvGrpSpPr>
        <p:cNvPr id="1" name=""/>
        <p:cNvGrpSpPr/>
        <p:nvPr/>
      </p:nvGrpSpPr>
      <p:grpSpPr>
        <a:xfrm>
          <a:off x="0" y="0"/>
          <a:ext cx="0" cy="0"/>
          <a:chOff x="0" y="0"/>
          <a:chExt cx="0" cy="0"/>
        </a:xfrm>
      </p:grpSpPr>
      <p:sp>
        <p:nvSpPr>
          <p:cNvPr id="8" name="object 2"/>
          <p:cNvSpPr>
            <a:spLocks/>
          </p:cNvSpPr>
          <p:nvPr/>
        </p:nvSpPr>
        <p:spPr bwMode="auto">
          <a:xfrm>
            <a:off x="9393349" y="1"/>
            <a:ext cx="2373127" cy="694079"/>
          </a:xfrm>
          <a:custGeom>
            <a:avLst/>
            <a:gdLst>
              <a:gd name="T0" fmla="*/ 3934919 w 3912234"/>
              <a:gd name="T1" fmla="*/ 0 h 1144905"/>
              <a:gd name="T2" fmla="*/ 0 w 3912234"/>
              <a:gd name="T3" fmla="*/ 0 h 1144905"/>
              <a:gd name="T4" fmla="*/ 1967059 w 3912234"/>
              <a:gd name="T5" fmla="*/ 1137177 h 1144905"/>
              <a:gd name="T6" fmla="*/ 3934919 w 3912234"/>
              <a:gd name="T7" fmla="*/ 0 h 11449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12234" h="1144905">
                <a:moveTo>
                  <a:pt x="3911985" y="0"/>
                </a:moveTo>
                <a:lnTo>
                  <a:pt x="0" y="0"/>
                </a:lnTo>
                <a:lnTo>
                  <a:pt x="1955594" y="1144760"/>
                </a:lnTo>
                <a:lnTo>
                  <a:pt x="3911985"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object 3"/>
          <p:cNvSpPr>
            <a:spLocks/>
          </p:cNvSpPr>
          <p:nvPr/>
        </p:nvSpPr>
        <p:spPr bwMode="auto">
          <a:xfrm>
            <a:off x="10586168" y="0"/>
            <a:ext cx="1605832" cy="4984661"/>
          </a:xfrm>
          <a:custGeom>
            <a:avLst/>
            <a:gdLst>
              <a:gd name="T0" fmla="*/ 2662466 w 2647315"/>
              <a:gd name="T1" fmla="*/ 0 h 8220075"/>
              <a:gd name="T2" fmla="*/ 2072239 w 2647315"/>
              <a:gd name="T3" fmla="*/ 0 h 8220075"/>
              <a:gd name="T4" fmla="*/ 0 w 2647315"/>
              <a:gd name="T5" fmla="*/ 1205628 h 8220075"/>
              <a:gd name="T6" fmla="*/ 0 w 2647315"/>
              <a:gd name="T7" fmla="*/ 8219896 h 8220075"/>
              <a:gd name="T8" fmla="*/ 2662466 w 2647315"/>
              <a:gd name="T9" fmla="*/ 6687723 h 8220075"/>
              <a:gd name="T10" fmla="*/ 2662466 w 2647315"/>
              <a:gd name="T11" fmla="*/ 0 h 82200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47315" h="8220075">
                <a:moveTo>
                  <a:pt x="2647186" y="0"/>
                </a:moveTo>
                <a:lnTo>
                  <a:pt x="2060345" y="0"/>
                </a:lnTo>
                <a:lnTo>
                  <a:pt x="0" y="1205628"/>
                </a:lnTo>
                <a:lnTo>
                  <a:pt x="0" y="8219896"/>
                </a:lnTo>
                <a:lnTo>
                  <a:pt x="2647186" y="6687723"/>
                </a:lnTo>
                <a:lnTo>
                  <a:pt x="2647186"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0" name="object 4"/>
          <p:cNvSpPr>
            <a:spLocks/>
          </p:cNvSpPr>
          <p:nvPr/>
        </p:nvSpPr>
        <p:spPr bwMode="auto">
          <a:xfrm>
            <a:off x="8860958" y="0"/>
            <a:ext cx="1683813" cy="4984661"/>
          </a:xfrm>
          <a:custGeom>
            <a:avLst/>
            <a:gdLst>
              <a:gd name="T0" fmla="*/ 721601 w 2775584"/>
              <a:gd name="T1" fmla="*/ 0 h 8219440"/>
              <a:gd name="T2" fmla="*/ 0 w 2775584"/>
              <a:gd name="T3" fmla="*/ 0 h 8219440"/>
              <a:gd name="T4" fmla="*/ 0 w 2775584"/>
              <a:gd name="T5" fmla="*/ 6625159 h 8219440"/>
              <a:gd name="T6" fmla="*/ 2798185 w 2775584"/>
              <a:gd name="T7" fmla="*/ 8234363 h 8219440"/>
              <a:gd name="T8" fmla="*/ 2798185 w 2775584"/>
              <a:gd name="T9" fmla="*/ 1207860 h 8219440"/>
              <a:gd name="T10" fmla="*/ 721601 w 2775584"/>
              <a:gd name="T11" fmla="*/ 0 h 8219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75584" h="8219440">
                <a:moveTo>
                  <a:pt x="715674" y="0"/>
                </a:moveTo>
                <a:lnTo>
                  <a:pt x="0" y="0"/>
                </a:lnTo>
                <a:lnTo>
                  <a:pt x="0" y="6612887"/>
                </a:lnTo>
                <a:lnTo>
                  <a:pt x="2775203" y="8219110"/>
                </a:lnTo>
                <a:lnTo>
                  <a:pt x="2775203" y="1205628"/>
                </a:lnTo>
                <a:lnTo>
                  <a:pt x="715674"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1" name="object 5"/>
          <p:cNvSpPr>
            <a:spLocks/>
          </p:cNvSpPr>
          <p:nvPr/>
        </p:nvSpPr>
        <p:spPr bwMode="auto">
          <a:xfrm>
            <a:off x="10618901" y="4107677"/>
            <a:ext cx="1573099" cy="1826168"/>
          </a:xfrm>
          <a:custGeom>
            <a:avLst/>
            <a:gdLst>
              <a:gd name="T0" fmla="*/ 2593941 w 2593975"/>
              <a:gd name="T1" fmla="*/ 0 h 3010534"/>
              <a:gd name="T2" fmla="*/ 0 w 2593975"/>
              <a:gd name="T3" fmla="*/ 1517532 h 3010534"/>
              <a:gd name="T4" fmla="*/ 2593941 w 2593975"/>
              <a:gd name="T5" fmla="*/ 3033059 h 3010534"/>
              <a:gd name="T6" fmla="*/ 2593941 w 2593975"/>
              <a:gd name="T7" fmla="*/ 0 h 30105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3975" h="3010534">
                <a:moveTo>
                  <a:pt x="2593941" y="0"/>
                </a:moveTo>
                <a:lnTo>
                  <a:pt x="0" y="1506048"/>
                </a:lnTo>
                <a:lnTo>
                  <a:pt x="2593941" y="3010107"/>
                </a:lnTo>
                <a:lnTo>
                  <a:pt x="2593941"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0" name="Text Placeholder 57"/>
          <p:cNvSpPr>
            <a:spLocks noGrp="1"/>
          </p:cNvSpPr>
          <p:nvPr>
            <p:ph type="body" sz="quarter" idx="11"/>
          </p:nvPr>
        </p:nvSpPr>
        <p:spPr>
          <a:xfrm>
            <a:off x="643103" y="2135183"/>
            <a:ext cx="7486181" cy="494808"/>
          </a:xfrm>
          <a:prstGeom prst="rect">
            <a:avLst/>
          </a:prstGeom>
        </p:spPr>
        <p:txBody>
          <a:bodyPr/>
          <a:lstStyle>
            <a:lvl1pPr marL="0" indent="0">
              <a:buNone/>
              <a:defRPr sz="1576" b="1" i="0" baseline="0">
                <a:solidFill>
                  <a:srgbClr val="666666"/>
                </a:solidFill>
                <a:latin typeface="HelvNeue for IBM"/>
              </a:defRPr>
            </a:lvl1pPr>
          </a:lstStyle>
          <a:p>
            <a:pPr lvl="0"/>
            <a:r>
              <a:rPr lang="en-US"/>
              <a:t>Click to edit Master text styles</a:t>
            </a:r>
          </a:p>
        </p:txBody>
      </p:sp>
      <p:sp>
        <p:nvSpPr>
          <p:cNvPr id="21" name="Text Placeholder 55"/>
          <p:cNvSpPr>
            <a:spLocks noGrp="1"/>
          </p:cNvSpPr>
          <p:nvPr>
            <p:ph type="body" sz="quarter" idx="12"/>
          </p:nvPr>
        </p:nvSpPr>
        <p:spPr>
          <a:xfrm>
            <a:off x="643103" y="1211029"/>
            <a:ext cx="7486181" cy="808636"/>
          </a:xfrm>
          <a:prstGeom prst="rect">
            <a:avLst/>
          </a:prstGeom>
        </p:spPr>
        <p:txBody>
          <a:bodyPr/>
          <a:lstStyle>
            <a:lvl1pPr marL="0" indent="0">
              <a:buNone/>
              <a:defRPr sz="4003" spc="-85" baseline="0">
                <a:solidFill>
                  <a:srgbClr val="00A6A0"/>
                </a:solidFill>
                <a:latin typeface="HelvNeue for IBM Light"/>
              </a:defRPr>
            </a:lvl1pPr>
          </a:lstStyle>
          <a:p>
            <a:pPr lvl="0"/>
            <a:r>
              <a:rPr lang="en-US"/>
              <a:t>Click to edit Master text styles</a:t>
            </a:r>
          </a:p>
        </p:txBody>
      </p:sp>
      <p:sp>
        <p:nvSpPr>
          <p:cNvPr id="22" name="Text Placeholder 57"/>
          <p:cNvSpPr>
            <a:spLocks noGrp="1"/>
          </p:cNvSpPr>
          <p:nvPr>
            <p:ph type="body" sz="quarter" idx="13"/>
          </p:nvPr>
        </p:nvSpPr>
        <p:spPr>
          <a:xfrm>
            <a:off x="689314" y="5323517"/>
            <a:ext cx="7116493" cy="494808"/>
          </a:xfrm>
          <a:prstGeom prst="rect">
            <a:avLst/>
          </a:prstGeom>
        </p:spPr>
        <p:txBody>
          <a:bodyPr/>
          <a:lstStyle>
            <a:lvl1pPr marL="0" indent="0">
              <a:spcBef>
                <a:spcPts val="0"/>
              </a:spcBef>
              <a:buNone/>
              <a:defRPr sz="728" b="1" i="1" baseline="0">
                <a:solidFill>
                  <a:srgbClr val="666666"/>
                </a:solidFill>
                <a:latin typeface="HelvNeue for IBM"/>
              </a:defRPr>
            </a:lvl1pPr>
          </a:lstStyle>
          <a:p>
            <a:pPr lvl="0"/>
            <a:r>
              <a:rPr lang="en-US"/>
              <a:t>Click to edit Master text styles</a:t>
            </a:r>
          </a:p>
        </p:txBody>
      </p:sp>
      <p:sp>
        <p:nvSpPr>
          <p:cNvPr id="3" name="Chart Placeholder 2"/>
          <p:cNvSpPr>
            <a:spLocks noGrp="1"/>
          </p:cNvSpPr>
          <p:nvPr>
            <p:ph type="chart" sz="quarter" idx="15"/>
          </p:nvPr>
        </p:nvSpPr>
        <p:spPr>
          <a:xfrm>
            <a:off x="643104" y="2735885"/>
            <a:ext cx="7439969" cy="2264180"/>
          </a:xfrm>
          <a:prstGeom prst="rect">
            <a:avLst/>
          </a:prstGeom>
        </p:spPr>
        <p:txBody>
          <a:bodyPr/>
          <a:lstStyle>
            <a:lvl1pPr marL="0" indent="0">
              <a:buNone/>
              <a:defRPr/>
            </a:lvl1pPr>
          </a:lstStyle>
          <a:p>
            <a:pPr lvl="0"/>
            <a:r>
              <a:rPr lang="en-US" noProof="0" dirty="0"/>
              <a:t>Click icon to add chart</a:t>
            </a:r>
          </a:p>
        </p:txBody>
      </p:sp>
      <p:sp>
        <p:nvSpPr>
          <p:cNvPr id="13"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14"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5"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CA9AEB11-58B7-6244-AE7E-BC3357A355AE}" type="datetime3">
              <a:rPr lang="en-US" smtClean="0"/>
              <a:t>4 November 2020</a:t>
            </a:fld>
            <a:endParaRPr lang="en-US" dirty="0"/>
          </a:p>
        </p:txBody>
      </p:sp>
      <p:sp>
        <p:nvSpPr>
          <p:cNvPr id="16"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r>
              <a:rPr lang="en-US" dirty="0"/>
              <a:t>IBM CONFIDENTIAL</a:t>
            </a:r>
          </a:p>
          <a:p>
            <a:endParaRPr lang="en-US" dirty="0"/>
          </a:p>
        </p:txBody>
      </p:sp>
    </p:spTree>
    <p:extLst>
      <p:ext uri="{BB962C8B-B14F-4D97-AF65-F5344CB8AC3E}">
        <p14:creationId xmlns:p14="http://schemas.microsoft.com/office/powerpoint/2010/main" val="283555790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Content w/chart 2">
    <p:spTree>
      <p:nvGrpSpPr>
        <p:cNvPr id="1" name=""/>
        <p:cNvGrpSpPr/>
        <p:nvPr/>
      </p:nvGrpSpPr>
      <p:grpSpPr>
        <a:xfrm>
          <a:off x="0" y="0"/>
          <a:ext cx="0" cy="0"/>
          <a:chOff x="0" y="0"/>
          <a:chExt cx="0" cy="0"/>
        </a:xfrm>
      </p:grpSpPr>
      <p:sp>
        <p:nvSpPr>
          <p:cNvPr id="8" name="object 13"/>
          <p:cNvSpPr>
            <a:spLocks/>
          </p:cNvSpPr>
          <p:nvPr/>
        </p:nvSpPr>
        <p:spPr bwMode="auto">
          <a:xfrm>
            <a:off x="9918035" y="412983"/>
            <a:ext cx="2227755" cy="1296704"/>
          </a:xfrm>
          <a:custGeom>
            <a:avLst/>
            <a:gdLst>
              <a:gd name="T0" fmla="*/ 1828457 w 3673475"/>
              <a:gd name="T1" fmla="*/ 0 h 2138045"/>
              <a:gd name="T2" fmla="*/ 0 w 3673475"/>
              <a:gd name="T3" fmla="*/ 1062018 h 2138045"/>
              <a:gd name="T4" fmla="*/ 1844446 w 3673475"/>
              <a:gd name="T5" fmla="*/ 2145576 h 2138045"/>
              <a:gd name="T6" fmla="*/ 3673343 w 3673475"/>
              <a:gd name="T7" fmla="*/ 1071607 h 2138045"/>
              <a:gd name="T8" fmla="*/ 1828457 w 3673475"/>
              <a:gd name="T9" fmla="*/ 0 h 21380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73475" h="2138045">
                <a:moveTo>
                  <a:pt x="1828457" y="0"/>
                </a:moveTo>
                <a:lnTo>
                  <a:pt x="0" y="1058250"/>
                </a:lnTo>
                <a:lnTo>
                  <a:pt x="1844446" y="2137955"/>
                </a:lnTo>
                <a:lnTo>
                  <a:pt x="3673343" y="1067799"/>
                </a:lnTo>
                <a:lnTo>
                  <a:pt x="1828457"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9" name="object 14"/>
          <p:cNvSpPr>
            <a:spLocks/>
          </p:cNvSpPr>
          <p:nvPr/>
        </p:nvSpPr>
        <p:spPr bwMode="auto">
          <a:xfrm>
            <a:off x="11041539" y="1085883"/>
            <a:ext cx="1109064" cy="3475208"/>
          </a:xfrm>
          <a:custGeom>
            <a:avLst/>
            <a:gdLst>
              <a:gd name="T0" fmla="*/ 1828761 w 1828800"/>
              <a:gd name="T1" fmla="*/ 0 h 5731509"/>
              <a:gd name="T2" fmla="*/ 0 w 1828800"/>
              <a:gd name="T3" fmla="*/ 1067282 h 5731509"/>
              <a:gd name="T4" fmla="*/ 0 w 1828800"/>
              <a:gd name="T5" fmla="*/ 5716323 h 5731509"/>
              <a:gd name="T6" fmla="*/ 1828761 w 1828800"/>
              <a:gd name="T7" fmla="*/ 4660659 h 5731509"/>
              <a:gd name="T8" fmla="*/ 1828761 w 1828800"/>
              <a:gd name="T9" fmla="*/ 0 h 5731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8800" h="5731509">
                <a:moveTo>
                  <a:pt x="1828761" y="0"/>
                </a:moveTo>
                <a:lnTo>
                  <a:pt x="0" y="1070114"/>
                </a:lnTo>
                <a:lnTo>
                  <a:pt x="0" y="5731521"/>
                </a:lnTo>
                <a:lnTo>
                  <a:pt x="1828761" y="4673051"/>
                </a:lnTo>
                <a:lnTo>
                  <a:pt x="1828761"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0" name="object 15"/>
          <p:cNvSpPr>
            <a:spLocks/>
          </p:cNvSpPr>
          <p:nvPr/>
        </p:nvSpPr>
        <p:spPr bwMode="auto">
          <a:xfrm>
            <a:off x="9894929" y="1080105"/>
            <a:ext cx="1118691" cy="3480984"/>
          </a:xfrm>
          <a:custGeom>
            <a:avLst/>
            <a:gdLst>
              <a:gd name="T0" fmla="*/ 0 w 1844675"/>
              <a:gd name="T1" fmla="*/ 0 h 5741034"/>
              <a:gd name="T2" fmla="*/ 0 w 1844675"/>
              <a:gd name="T3" fmla="*/ 4660712 h 5741034"/>
              <a:gd name="T4" fmla="*/ 1844289 w 1844675"/>
              <a:gd name="T5" fmla="*/ 5725320 h 5741034"/>
              <a:gd name="T6" fmla="*/ 1844289 w 1844675"/>
              <a:gd name="T7" fmla="*/ 1076776 h 5741034"/>
              <a:gd name="T8" fmla="*/ 0 w 1844675"/>
              <a:gd name="T9" fmla="*/ 0 h 57410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4675" h="5741034">
                <a:moveTo>
                  <a:pt x="0" y="0"/>
                </a:moveTo>
                <a:lnTo>
                  <a:pt x="0" y="4673082"/>
                </a:lnTo>
                <a:lnTo>
                  <a:pt x="1844289" y="5740516"/>
                </a:lnTo>
                <a:lnTo>
                  <a:pt x="1844289" y="1079632"/>
                </a:lnTo>
                <a:lnTo>
                  <a:pt x="0" y="0"/>
                </a:lnTo>
                <a:close/>
              </a:path>
            </a:pathLst>
          </a:custGeom>
          <a:solidFill>
            <a:srgbClr val="00A6A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1" name="object 16"/>
          <p:cNvSpPr>
            <a:spLocks/>
          </p:cNvSpPr>
          <p:nvPr/>
        </p:nvSpPr>
        <p:spPr bwMode="auto">
          <a:xfrm>
            <a:off x="11050205" y="1"/>
            <a:ext cx="1141796" cy="5239767"/>
          </a:xfrm>
          <a:custGeom>
            <a:avLst/>
            <a:gdLst>
              <a:gd name="T0" fmla="*/ 1897355 w 1882140"/>
              <a:gd name="T1" fmla="*/ 0 h 8641080"/>
              <a:gd name="T2" fmla="*/ 1138369 w 1882140"/>
              <a:gd name="T3" fmla="*/ 0 h 8641080"/>
              <a:gd name="T4" fmla="*/ 0 w 1882140"/>
              <a:gd name="T5" fmla="*/ 654147 h 8641080"/>
              <a:gd name="T6" fmla="*/ 1875347 w 1882140"/>
              <a:gd name="T7" fmla="*/ 1734316 h 8641080"/>
              <a:gd name="T8" fmla="*/ 1875347 w 1882140"/>
              <a:gd name="T9" fmla="*/ 6484236 h 8641080"/>
              <a:gd name="T10" fmla="*/ 1869467 w 1882140"/>
              <a:gd name="T11" fmla="*/ 6490980 h 8641080"/>
              <a:gd name="T12" fmla="*/ 20502 w 1882140"/>
              <a:gd name="T13" fmla="*/ 7554891 h 8641080"/>
              <a:gd name="T14" fmla="*/ 1897355 w 1882140"/>
              <a:gd name="T15" fmla="*/ 8633416 h 8641080"/>
              <a:gd name="T16" fmla="*/ 1897355 w 1882140"/>
              <a:gd name="T17" fmla="*/ 0 h 86410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82140" h="8641080">
                <a:moveTo>
                  <a:pt x="1882057" y="0"/>
                </a:moveTo>
                <a:lnTo>
                  <a:pt x="1129190" y="0"/>
                </a:lnTo>
                <a:lnTo>
                  <a:pt x="0" y="654723"/>
                </a:lnTo>
                <a:lnTo>
                  <a:pt x="1860226" y="1735852"/>
                </a:lnTo>
                <a:lnTo>
                  <a:pt x="1860226" y="6489948"/>
                </a:lnTo>
                <a:lnTo>
                  <a:pt x="1854393" y="6496692"/>
                </a:lnTo>
                <a:lnTo>
                  <a:pt x="20334" y="7561539"/>
                </a:lnTo>
                <a:lnTo>
                  <a:pt x="1882057" y="8641024"/>
                </a:lnTo>
                <a:lnTo>
                  <a:pt x="1882057"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2" name="object 17"/>
          <p:cNvSpPr>
            <a:spLocks/>
          </p:cNvSpPr>
          <p:nvPr/>
        </p:nvSpPr>
        <p:spPr bwMode="auto">
          <a:xfrm>
            <a:off x="7216618" y="0"/>
            <a:ext cx="3769084" cy="5338920"/>
          </a:xfrm>
          <a:custGeom>
            <a:avLst/>
            <a:gdLst>
              <a:gd name="T0" fmla="*/ 5079775 w 6215380"/>
              <a:gd name="T1" fmla="*/ 0 h 8803640"/>
              <a:gd name="T2" fmla="*/ 3022703 w 6215380"/>
              <a:gd name="T3" fmla="*/ 0 h 8803640"/>
              <a:gd name="T4" fmla="*/ 0 w 6215380"/>
              <a:gd name="T5" fmla="*/ 1756298 h 8803640"/>
              <a:gd name="T6" fmla="*/ 0 w 6215380"/>
              <a:gd name="T7" fmla="*/ 6464703 h 8803640"/>
              <a:gd name="T8" fmla="*/ 4047813 w 6215380"/>
              <a:gd name="T9" fmla="*/ 8818826 h 8803640"/>
              <a:gd name="T10" fmla="*/ 6187264 w 6215380"/>
              <a:gd name="T11" fmla="*/ 7574640 h 8803640"/>
              <a:gd name="T12" fmla="*/ 4355460 w 6215380"/>
              <a:gd name="T13" fmla="*/ 6507948 h 8803640"/>
              <a:gd name="T14" fmla="*/ 4349638 w 6215380"/>
              <a:gd name="T15" fmla="*/ 6501192 h 8803640"/>
              <a:gd name="T16" fmla="*/ 4349638 w 6215380"/>
              <a:gd name="T17" fmla="*/ 1738852 h 8803640"/>
              <a:gd name="T18" fmla="*/ 6207574 w 6215380"/>
              <a:gd name="T19" fmla="*/ 655851 h 8803640"/>
              <a:gd name="T20" fmla="*/ 5079775 w 6215380"/>
              <a:gd name="T21" fmla="*/ 0 h 88036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15380" h="8803640">
                <a:moveTo>
                  <a:pt x="5085991" y="0"/>
                </a:moveTo>
                <a:lnTo>
                  <a:pt x="3026399" y="0"/>
                </a:lnTo>
                <a:lnTo>
                  <a:pt x="0" y="1753255"/>
                </a:lnTo>
                <a:lnTo>
                  <a:pt x="0" y="6453520"/>
                </a:lnTo>
                <a:lnTo>
                  <a:pt x="4052777" y="8803574"/>
                </a:lnTo>
                <a:lnTo>
                  <a:pt x="6194848" y="7561539"/>
                </a:lnTo>
                <a:lnTo>
                  <a:pt x="4360788" y="6496692"/>
                </a:lnTo>
                <a:lnTo>
                  <a:pt x="4354966" y="6489948"/>
                </a:lnTo>
                <a:lnTo>
                  <a:pt x="4354966" y="1735852"/>
                </a:lnTo>
                <a:lnTo>
                  <a:pt x="6215182" y="654723"/>
                </a:lnTo>
                <a:lnTo>
                  <a:pt x="5085991" y="0"/>
                </a:lnTo>
                <a:close/>
              </a:path>
            </a:pathLst>
          </a:custGeom>
          <a:solidFill>
            <a:srgbClr val="83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3" name="object 18"/>
          <p:cNvSpPr>
            <a:spLocks/>
          </p:cNvSpPr>
          <p:nvPr/>
        </p:nvSpPr>
        <p:spPr bwMode="auto">
          <a:xfrm>
            <a:off x="7231058" y="1069518"/>
            <a:ext cx="4917620" cy="2837925"/>
          </a:xfrm>
          <a:custGeom>
            <a:avLst/>
            <a:gdLst>
              <a:gd name="T0" fmla="*/ 8093839 w 8109584"/>
              <a:gd name="T1" fmla="*/ 0 h 4679315"/>
              <a:gd name="T2" fmla="*/ 0 w 8109584"/>
              <a:gd name="T3" fmla="*/ 4694209 h 4679315"/>
              <a:gd name="T4" fmla="*/ 0 60000 65536"/>
              <a:gd name="T5" fmla="*/ 0 60000 65536"/>
            </a:gdLst>
            <a:ahLst/>
            <a:cxnLst>
              <a:cxn ang="T4">
                <a:pos x="T0" y="T1"/>
              </a:cxn>
              <a:cxn ang="T5">
                <a:pos x="T2" y="T3"/>
              </a:cxn>
            </a:cxnLst>
            <a:rect l="0" t="0" r="r" b="b"/>
            <a:pathLst>
              <a:path w="8109584" h="4679315">
                <a:moveTo>
                  <a:pt x="8109041" y="0"/>
                </a:moveTo>
                <a:lnTo>
                  <a:pt x="0" y="4678946"/>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4" name="object 19"/>
          <p:cNvSpPr>
            <a:spLocks/>
          </p:cNvSpPr>
          <p:nvPr/>
        </p:nvSpPr>
        <p:spPr bwMode="auto">
          <a:xfrm>
            <a:off x="11860821" y="905865"/>
            <a:ext cx="0" cy="715257"/>
          </a:xfrm>
          <a:custGeom>
            <a:avLst/>
            <a:gdLst>
              <a:gd name="T0" fmla="*/ 1157551 h 1180464"/>
              <a:gd name="T1" fmla="*/ 0 h 1180464"/>
              <a:gd name="T2" fmla="*/ 0 60000 65536"/>
              <a:gd name="T3" fmla="*/ 0 60000 65536"/>
            </a:gdLst>
            <a:ahLst/>
            <a:cxnLst>
              <a:cxn ang="T2">
                <a:pos x="0" y="T0"/>
              </a:cxn>
              <a:cxn ang="T3">
                <a:pos x="0" y="T1"/>
              </a:cxn>
            </a:cxnLst>
            <a:rect l="0" t="0" r="r" b="b"/>
            <a:pathLst>
              <a:path h="1180464">
                <a:moveTo>
                  <a:pt x="0" y="1180183"/>
                </a:moveTo>
                <a:lnTo>
                  <a:pt x="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5" name="object 20"/>
          <p:cNvSpPr>
            <a:spLocks/>
          </p:cNvSpPr>
          <p:nvPr/>
        </p:nvSpPr>
        <p:spPr bwMode="auto">
          <a:xfrm>
            <a:off x="11572965" y="1621123"/>
            <a:ext cx="572824" cy="167503"/>
          </a:xfrm>
          <a:custGeom>
            <a:avLst/>
            <a:gdLst>
              <a:gd name="T0" fmla="*/ 936956 w 944880"/>
              <a:gd name="T1" fmla="*/ 275970 h 276225"/>
              <a:gd name="T2" fmla="*/ 466620 w 944880"/>
              <a:gd name="T3" fmla="*/ 0 h 276225"/>
              <a:gd name="T4" fmla="*/ 0 w 944880"/>
              <a:gd name="T5" fmla="*/ 273572 h 276225"/>
              <a:gd name="T6" fmla="*/ 0 60000 65536"/>
              <a:gd name="T7" fmla="*/ 0 60000 65536"/>
              <a:gd name="T8" fmla="*/ 0 60000 65536"/>
            </a:gdLst>
            <a:ahLst/>
            <a:cxnLst>
              <a:cxn ang="T6">
                <a:pos x="T0" y="T1"/>
              </a:cxn>
              <a:cxn ang="T7">
                <a:pos x="T2" y="T3"/>
              </a:cxn>
              <a:cxn ang="T8">
                <a:pos x="T4" y="T5"/>
              </a:cxn>
            </a:cxnLst>
            <a:rect l="0" t="0" r="r" b="b"/>
            <a:pathLst>
              <a:path w="944880" h="276225">
                <a:moveTo>
                  <a:pt x="944557" y="275970"/>
                </a:moveTo>
                <a:lnTo>
                  <a:pt x="470404" y="0"/>
                </a:lnTo>
                <a:lnTo>
                  <a:pt x="0" y="273572"/>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6" name="object 21"/>
          <p:cNvSpPr>
            <a:spLocks/>
          </p:cNvSpPr>
          <p:nvPr/>
        </p:nvSpPr>
        <p:spPr bwMode="auto">
          <a:xfrm>
            <a:off x="7231058" y="0"/>
            <a:ext cx="4917620" cy="5326405"/>
          </a:xfrm>
          <a:custGeom>
            <a:avLst/>
            <a:gdLst>
              <a:gd name="T0" fmla="*/ 5043470 w 8109584"/>
              <a:gd name="T1" fmla="*/ 0 h 8783320"/>
              <a:gd name="T2" fmla="*/ 8093839 w 8109584"/>
              <a:gd name="T3" fmla="*/ 1765105 h 8783320"/>
              <a:gd name="T4" fmla="*/ 8093839 w 8109584"/>
              <a:gd name="T5" fmla="*/ 6448736 h 8783320"/>
              <a:gd name="T6" fmla="*/ 4046911 w 8109584"/>
              <a:gd name="T7" fmla="*/ 8790537 h 8783320"/>
              <a:gd name="T8" fmla="*/ 0 w 8109584"/>
              <a:gd name="T9" fmla="*/ 6448736 h 8783320"/>
              <a:gd name="T10" fmla="*/ 0 w 8109584"/>
              <a:gd name="T11" fmla="*/ 1765105 h 8783320"/>
              <a:gd name="T12" fmla="*/ 3050353 w 8109584"/>
              <a:gd name="T13" fmla="*/ 0 h 87833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09584" h="8783320">
                <a:moveTo>
                  <a:pt x="5052944" y="0"/>
                </a:moveTo>
                <a:lnTo>
                  <a:pt x="8109041" y="1763569"/>
                </a:lnTo>
                <a:lnTo>
                  <a:pt x="8109041" y="6443144"/>
                </a:lnTo>
                <a:lnTo>
                  <a:pt x="4054515" y="8782905"/>
                </a:lnTo>
                <a:lnTo>
                  <a:pt x="0" y="6443144"/>
                </a:lnTo>
                <a:lnTo>
                  <a:pt x="0" y="1763569"/>
                </a:lnTo>
                <a:lnTo>
                  <a:pt x="3056088"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7" name="object 22"/>
          <p:cNvSpPr>
            <a:spLocks/>
          </p:cNvSpPr>
          <p:nvPr/>
        </p:nvSpPr>
        <p:spPr bwMode="auto">
          <a:xfrm>
            <a:off x="9153628" y="205047"/>
            <a:ext cx="2995051" cy="3456917"/>
          </a:xfrm>
          <a:custGeom>
            <a:avLst/>
            <a:gdLst>
              <a:gd name="T0" fmla="*/ 2458284 w 4939665"/>
              <a:gd name="T1" fmla="*/ 0 h 5699760"/>
              <a:gd name="T2" fmla="*/ 4916561 w 4939665"/>
              <a:gd name="T3" fmla="*/ 1430632 h 5699760"/>
              <a:gd name="T4" fmla="*/ 4916561 w 4939665"/>
              <a:gd name="T5" fmla="*/ 4291917 h 5699760"/>
              <a:gd name="T6" fmla="*/ 2458284 w 4939665"/>
              <a:gd name="T7" fmla="*/ 5722570 h 5699760"/>
              <a:gd name="T8" fmla="*/ 0 w 4939665"/>
              <a:gd name="T9" fmla="*/ 4291917 h 5699760"/>
              <a:gd name="T10" fmla="*/ 0 w 4939665"/>
              <a:gd name="T11" fmla="*/ 1430632 h 5699760"/>
              <a:gd name="T12" fmla="*/ 2458284 w 4939665"/>
              <a:gd name="T13" fmla="*/ 0 h 5699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9665" h="5699760">
                <a:moveTo>
                  <a:pt x="2469683" y="0"/>
                </a:moveTo>
                <a:lnTo>
                  <a:pt x="4939357" y="1424909"/>
                </a:lnTo>
                <a:lnTo>
                  <a:pt x="4939357" y="4274749"/>
                </a:lnTo>
                <a:lnTo>
                  <a:pt x="2469683" y="5699679"/>
                </a:lnTo>
                <a:lnTo>
                  <a:pt x="0" y="4274749"/>
                </a:lnTo>
                <a:lnTo>
                  <a:pt x="0" y="1424909"/>
                </a:lnTo>
                <a:lnTo>
                  <a:pt x="2469683"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8" name="object 23"/>
          <p:cNvSpPr>
            <a:spLocks/>
          </p:cNvSpPr>
          <p:nvPr/>
        </p:nvSpPr>
        <p:spPr bwMode="auto">
          <a:xfrm>
            <a:off x="10903869" y="710444"/>
            <a:ext cx="1244809" cy="1437253"/>
          </a:xfrm>
          <a:custGeom>
            <a:avLst/>
            <a:gdLst>
              <a:gd name="T0" fmla="*/ 0 w 2053590"/>
              <a:gd name="T1" fmla="*/ 590609 h 2370454"/>
              <a:gd name="T2" fmla="*/ 1015349 w 2053590"/>
              <a:gd name="T3" fmla="*/ 0 h 2370454"/>
              <a:gd name="T4" fmla="*/ 2030667 w 2053590"/>
              <a:gd name="T5" fmla="*/ 590609 h 2370454"/>
              <a:gd name="T6" fmla="*/ 2030667 w 2053590"/>
              <a:gd name="T7" fmla="*/ 1771858 h 2370454"/>
              <a:gd name="T8" fmla="*/ 1015349 w 2053590"/>
              <a:gd name="T9" fmla="*/ 2362461 h 2370454"/>
              <a:gd name="T10" fmla="*/ 0 w 2053590"/>
              <a:gd name="T11" fmla="*/ 1771858 h 2370454"/>
              <a:gd name="T12" fmla="*/ 0 w 2053590"/>
              <a:gd name="T13" fmla="*/ 590609 h 23704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3590" h="2370454">
                <a:moveTo>
                  <a:pt x="0" y="592505"/>
                </a:moveTo>
                <a:lnTo>
                  <a:pt x="1026712" y="0"/>
                </a:lnTo>
                <a:lnTo>
                  <a:pt x="2053392" y="592505"/>
                </a:lnTo>
                <a:lnTo>
                  <a:pt x="2053392" y="1777537"/>
                </a:lnTo>
                <a:lnTo>
                  <a:pt x="1026712" y="2370032"/>
                </a:lnTo>
                <a:lnTo>
                  <a:pt x="0" y="1777537"/>
                </a:lnTo>
                <a:lnTo>
                  <a:pt x="0" y="592505"/>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object 24"/>
          <p:cNvSpPr>
            <a:spLocks/>
          </p:cNvSpPr>
          <p:nvPr/>
        </p:nvSpPr>
        <p:spPr bwMode="auto">
          <a:xfrm>
            <a:off x="11575853" y="713334"/>
            <a:ext cx="616147" cy="355221"/>
          </a:xfrm>
          <a:custGeom>
            <a:avLst/>
            <a:gdLst>
              <a:gd name="T0" fmla="*/ 0 w 1016000"/>
              <a:gd name="T1" fmla="*/ 563831 h 586739"/>
              <a:gd name="T2" fmla="*/ 1015821 w 1016000"/>
              <a:gd name="T3" fmla="*/ 0 h 586739"/>
              <a:gd name="T4" fmla="*/ 0 60000 65536"/>
              <a:gd name="T5" fmla="*/ 0 60000 65536"/>
            </a:gdLst>
            <a:ahLst/>
            <a:cxnLst>
              <a:cxn ang="T4">
                <a:pos x="T0" y="T1"/>
              </a:cxn>
              <a:cxn ang="T5">
                <a:pos x="T2" y="T3"/>
              </a:cxn>
            </a:cxnLst>
            <a:rect l="0" t="0" r="r" b="b"/>
            <a:pathLst>
              <a:path w="1016000" h="586739">
                <a:moveTo>
                  <a:pt x="0" y="586237"/>
                </a:moveTo>
                <a:lnTo>
                  <a:pt x="1015821"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object 25"/>
          <p:cNvSpPr>
            <a:spLocks/>
          </p:cNvSpPr>
          <p:nvPr/>
        </p:nvSpPr>
        <p:spPr bwMode="auto">
          <a:xfrm>
            <a:off x="11575853" y="1068553"/>
            <a:ext cx="616147" cy="1074331"/>
          </a:xfrm>
          <a:custGeom>
            <a:avLst/>
            <a:gdLst>
              <a:gd name="T0" fmla="*/ 1015821 w 1016000"/>
              <a:gd name="T1" fmla="*/ 1771237 h 1771650"/>
              <a:gd name="T2" fmla="*/ 0 w 1016000"/>
              <a:gd name="T3" fmla="*/ 1185011 h 1771650"/>
              <a:gd name="T4" fmla="*/ 0 w 1016000"/>
              <a:gd name="T5" fmla="*/ 0 h 1771650"/>
              <a:gd name="T6" fmla="*/ 0 60000 65536"/>
              <a:gd name="T7" fmla="*/ 0 60000 65536"/>
              <a:gd name="T8" fmla="*/ 0 60000 65536"/>
            </a:gdLst>
            <a:ahLst/>
            <a:cxnLst>
              <a:cxn ang="T6">
                <a:pos x="T0" y="T1"/>
              </a:cxn>
              <a:cxn ang="T7">
                <a:pos x="T2" y="T3"/>
              </a:cxn>
              <a:cxn ang="T8">
                <a:pos x="T4" y="T5"/>
              </a:cxn>
            </a:cxnLst>
            <a:rect l="0" t="0" r="r" b="b"/>
            <a:pathLst>
              <a:path w="1016000" h="1771650">
                <a:moveTo>
                  <a:pt x="1015821" y="1771237"/>
                </a:moveTo>
                <a:lnTo>
                  <a:pt x="0" y="1185011"/>
                </a:lnTo>
                <a:lnTo>
                  <a:pt x="0" y="0"/>
                </a:lnTo>
              </a:path>
            </a:pathLst>
          </a:custGeom>
          <a:noFill/>
          <a:ln w="35820">
            <a:solidFill>
              <a:srgbClr val="00A6A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9" name="Text Placeholder 57"/>
          <p:cNvSpPr>
            <a:spLocks noGrp="1"/>
          </p:cNvSpPr>
          <p:nvPr>
            <p:ph type="body" sz="quarter" idx="11"/>
          </p:nvPr>
        </p:nvSpPr>
        <p:spPr>
          <a:xfrm>
            <a:off x="643103" y="2241076"/>
            <a:ext cx="6377117" cy="494808"/>
          </a:xfrm>
          <a:prstGeom prst="rect">
            <a:avLst/>
          </a:prstGeom>
        </p:spPr>
        <p:txBody>
          <a:bodyPr/>
          <a:lstStyle>
            <a:lvl1pPr marL="0" indent="0">
              <a:buNone/>
              <a:defRPr sz="1273" b="1" i="0" baseline="0">
                <a:solidFill>
                  <a:srgbClr val="666666"/>
                </a:solidFill>
                <a:latin typeface="HelvNeue for IBM"/>
              </a:defRPr>
            </a:lvl1pPr>
          </a:lstStyle>
          <a:p>
            <a:pPr lvl="0"/>
            <a:r>
              <a:rPr lang="en-US"/>
              <a:t>Click to edit Master text styles</a:t>
            </a:r>
          </a:p>
        </p:txBody>
      </p:sp>
      <p:sp>
        <p:nvSpPr>
          <p:cNvPr id="30" name="Text Placeholder 55"/>
          <p:cNvSpPr>
            <a:spLocks noGrp="1"/>
          </p:cNvSpPr>
          <p:nvPr>
            <p:ph type="body" sz="quarter" idx="12"/>
          </p:nvPr>
        </p:nvSpPr>
        <p:spPr>
          <a:xfrm>
            <a:off x="643103" y="1395859"/>
            <a:ext cx="6377117" cy="600701"/>
          </a:xfrm>
          <a:prstGeom prst="rect">
            <a:avLst/>
          </a:prstGeom>
        </p:spPr>
        <p:txBody>
          <a:bodyPr/>
          <a:lstStyle>
            <a:lvl1pPr marL="0" indent="0">
              <a:spcBef>
                <a:spcPts val="0"/>
              </a:spcBef>
              <a:buNone/>
              <a:defRPr sz="3820" spc="-85" baseline="0">
                <a:solidFill>
                  <a:srgbClr val="00A6A0"/>
                </a:solidFill>
                <a:latin typeface="HelvNeue for IBM Light"/>
              </a:defRPr>
            </a:lvl1pPr>
          </a:lstStyle>
          <a:p>
            <a:pPr lvl="0"/>
            <a:r>
              <a:rPr lang="en-US"/>
              <a:t>Click to edit Master text styles</a:t>
            </a:r>
          </a:p>
        </p:txBody>
      </p:sp>
      <p:sp>
        <p:nvSpPr>
          <p:cNvPr id="31" name="Text Placeholder 57"/>
          <p:cNvSpPr>
            <a:spLocks noGrp="1"/>
          </p:cNvSpPr>
          <p:nvPr>
            <p:ph type="body" sz="quarter" idx="13"/>
          </p:nvPr>
        </p:nvSpPr>
        <p:spPr>
          <a:xfrm>
            <a:off x="781737" y="5554556"/>
            <a:ext cx="5822585" cy="600701"/>
          </a:xfrm>
          <a:prstGeom prst="rect">
            <a:avLst/>
          </a:prstGeom>
        </p:spPr>
        <p:txBody>
          <a:bodyPr/>
          <a:lstStyle>
            <a:lvl1pPr marL="0" marR="0" indent="0" algn="l" defTabSz="554478" rtl="0" eaLnBrk="1" fontAlgn="base" latinLnBrk="0" hangingPunct="1">
              <a:lnSpc>
                <a:spcPct val="121000"/>
              </a:lnSpc>
              <a:spcBef>
                <a:spcPts val="0"/>
              </a:spcBef>
              <a:spcAft>
                <a:spcPct val="0"/>
              </a:spcAft>
              <a:buClrTx/>
              <a:buSzTx/>
              <a:buFontTx/>
              <a:buNone/>
              <a:tabLst/>
              <a:defRPr sz="728" b="1" i="1" baseline="0">
                <a:solidFill>
                  <a:srgbClr val="666666"/>
                </a:solidFill>
                <a:latin typeface="HelvNeue for IBM"/>
              </a:defRPr>
            </a:lvl1pPr>
          </a:lstStyle>
          <a:p>
            <a:pPr lvl="0"/>
            <a:r>
              <a:rPr lang="en-US"/>
              <a:t>Click to edit Master text styles</a:t>
            </a:r>
          </a:p>
          <a:p>
            <a:pPr lvl="1"/>
            <a:r>
              <a:rPr lang="en-US"/>
              <a:t>Second level</a:t>
            </a:r>
          </a:p>
        </p:txBody>
      </p:sp>
      <p:sp>
        <p:nvSpPr>
          <p:cNvPr id="3" name="Chart Placeholder 2"/>
          <p:cNvSpPr>
            <a:spLocks noGrp="1"/>
          </p:cNvSpPr>
          <p:nvPr>
            <p:ph type="chart" sz="quarter" idx="15"/>
          </p:nvPr>
        </p:nvSpPr>
        <p:spPr>
          <a:xfrm>
            <a:off x="702794" y="3244170"/>
            <a:ext cx="5855317" cy="2079349"/>
          </a:xfrm>
          <a:prstGeom prst="rect">
            <a:avLst/>
          </a:prstGeom>
        </p:spPr>
        <p:txBody>
          <a:bodyPr/>
          <a:lstStyle>
            <a:lvl1pPr marL="0" indent="0">
              <a:buNone/>
              <a:defRPr/>
            </a:lvl1pPr>
          </a:lstStyle>
          <a:p>
            <a:pPr lvl="0"/>
            <a:r>
              <a:rPr lang="en-US" noProof="0"/>
              <a:t>Click icon to add chart</a:t>
            </a:r>
            <a:endParaRPr lang="en-US" noProof="0" dirty="0"/>
          </a:p>
        </p:txBody>
      </p:sp>
      <p:sp>
        <p:nvSpPr>
          <p:cNvPr id="22"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23"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24"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3D6119D1-80BF-074A-9615-1F4AF2B4D8CE}" type="datetime3">
              <a:rPr lang="en-US" smtClean="0"/>
              <a:t>4 November 2020</a:t>
            </a:fld>
            <a:endParaRPr lang="en-US" dirty="0"/>
          </a:p>
        </p:txBody>
      </p:sp>
      <p:sp>
        <p:nvSpPr>
          <p:cNvPr id="25"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427851818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Sample Color Treatments">
    <p:spTree>
      <p:nvGrpSpPr>
        <p:cNvPr id="1" name=""/>
        <p:cNvGrpSpPr/>
        <p:nvPr/>
      </p:nvGrpSpPr>
      <p:grpSpPr>
        <a:xfrm>
          <a:off x="0" y="0"/>
          <a:ext cx="0" cy="0"/>
          <a:chOff x="0" y="0"/>
          <a:chExt cx="0" cy="0"/>
        </a:xfrm>
      </p:grpSpPr>
      <p:sp>
        <p:nvSpPr>
          <p:cNvPr id="2" name="bk object 16"/>
          <p:cNvSpPr>
            <a:spLocks/>
          </p:cNvSpPr>
          <p:nvPr/>
        </p:nvSpPr>
        <p:spPr bwMode="auto">
          <a:xfrm>
            <a:off x="2365426" y="1648077"/>
            <a:ext cx="1670335" cy="1663479"/>
          </a:xfrm>
          <a:custGeom>
            <a:avLst/>
            <a:gdLst>
              <a:gd name="T0" fmla="*/ 2761777 w 2753995"/>
              <a:gd name="T1" fmla="*/ 2727542 h 2743835"/>
              <a:gd name="T2" fmla="*/ 0 w 2753995"/>
              <a:gd name="T3" fmla="*/ 2727542 h 2743835"/>
              <a:gd name="T4" fmla="*/ 0 w 2753995"/>
              <a:gd name="T5" fmla="*/ 0 h 2743835"/>
              <a:gd name="T6" fmla="*/ 2761777 w 2753995"/>
              <a:gd name="T7" fmla="*/ 0 h 2743835"/>
              <a:gd name="T8" fmla="*/ 2761777 w 2753995"/>
              <a:gd name="T9" fmla="*/ 2727542 h 27438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43835">
                <a:moveTo>
                  <a:pt x="2753842" y="2743371"/>
                </a:moveTo>
                <a:lnTo>
                  <a:pt x="0" y="2743371"/>
                </a:lnTo>
                <a:lnTo>
                  <a:pt x="0" y="0"/>
                </a:lnTo>
                <a:lnTo>
                  <a:pt x="2753842" y="0"/>
                </a:lnTo>
                <a:lnTo>
                  <a:pt x="2753842" y="2743371"/>
                </a:lnTo>
                <a:close/>
              </a:path>
            </a:pathLst>
          </a:custGeom>
          <a:solidFill>
            <a:srgbClr val="82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 name="bk object 17"/>
          <p:cNvSpPr>
            <a:spLocks/>
          </p:cNvSpPr>
          <p:nvPr/>
        </p:nvSpPr>
        <p:spPr bwMode="auto">
          <a:xfrm>
            <a:off x="619035" y="1980195"/>
            <a:ext cx="863568" cy="994429"/>
          </a:xfrm>
          <a:custGeom>
            <a:avLst/>
            <a:gdLst>
              <a:gd name="T0" fmla="*/ 1416112 w 1424305"/>
              <a:gd name="T1" fmla="*/ 1212627 h 1640839"/>
              <a:gd name="T2" fmla="*/ 708056 w 1424305"/>
              <a:gd name="T3" fmla="*/ 1616843 h 1640839"/>
              <a:gd name="T4" fmla="*/ 0 w 1424305"/>
              <a:gd name="T5" fmla="*/ 1212627 h 1640839"/>
              <a:gd name="T6" fmla="*/ 0 w 1424305"/>
              <a:gd name="T7" fmla="*/ 404215 h 1640839"/>
              <a:gd name="T8" fmla="*/ 708056 w 1424305"/>
              <a:gd name="T9" fmla="*/ 0 h 1640839"/>
              <a:gd name="T10" fmla="*/ 1416112 w 1424305"/>
              <a:gd name="T11" fmla="*/ 404215 h 1640839"/>
              <a:gd name="T12" fmla="*/ 1416112 w 1424305"/>
              <a:gd name="T13" fmla="*/ 1212627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 name="bk object 18"/>
          <p:cNvSpPr>
            <a:spLocks/>
          </p:cNvSpPr>
          <p:nvPr/>
        </p:nvSpPr>
        <p:spPr bwMode="auto">
          <a:xfrm>
            <a:off x="1051300" y="1979232"/>
            <a:ext cx="863568" cy="994429"/>
          </a:xfrm>
          <a:custGeom>
            <a:avLst/>
            <a:gdLst>
              <a:gd name="T0" fmla="*/ 1416137 w 1424305"/>
              <a:gd name="T1" fmla="*/ 1212645 h 1640839"/>
              <a:gd name="T2" fmla="*/ 708070 w 1424305"/>
              <a:gd name="T3" fmla="*/ 1616879 h 1640839"/>
              <a:gd name="T4" fmla="*/ 0 w 1424305"/>
              <a:gd name="T5" fmla="*/ 1212645 h 1640839"/>
              <a:gd name="T6" fmla="*/ 0 w 1424305"/>
              <a:gd name="T7" fmla="*/ 404201 h 1640839"/>
              <a:gd name="T8" fmla="*/ 708070 w 1424305"/>
              <a:gd name="T9" fmla="*/ 0 h 1640839"/>
              <a:gd name="T10" fmla="*/ 1416137 w 1424305"/>
              <a:gd name="T11" fmla="*/ 404201 h 1640839"/>
              <a:gd name="T12" fmla="*/ 1416137 w 1424305"/>
              <a:gd name="T13" fmla="*/ 1212645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84"/>
                </a:lnTo>
                <a:lnTo>
                  <a:pt x="0" y="1230349"/>
                </a:lnTo>
                <a:lnTo>
                  <a:pt x="0" y="410102"/>
                </a:lnTo>
                <a:lnTo>
                  <a:pt x="712020" y="0"/>
                </a:lnTo>
                <a:lnTo>
                  <a:pt x="1424040" y="410102"/>
                </a:lnTo>
                <a:lnTo>
                  <a:pt x="1424040" y="1230349"/>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 name="bk object 19"/>
          <p:cNvSpPr>
            <a:spLocks/>
          </p:cNvSpPr>
          <p:nvPr/>
        </p:nvSpPr>
        <p:spPr bwMode="auto">
          <a:xfrm>
            <a:off x="1271766" y="2353708"/>
            <a:ext cx="1925" cy="496733"/>
          </a:xfrm>
          <a:custGeom>
            <a:avLst/>
            <a:gdLst>
              <a:gd name="T0" fmla="*/ 0 w 3810"/>
              <a:gd name="T1" fmla="*/ 0 h 818514"/>
              <a:gd name="T2" fmla="*/ 37 w 3810"/>
              <a:gd name="T3" fmla="*/ 834134 h 818514"/>
              <a:gd name="T4" fmla="*/ 0 60000 65536"/>
              <a:gd name="T5" fmla="*/ 0 60000 65536"/>
            </a:gdLst>
            <a:ahLst/>
            <a:cxnLst>
              <a:cxn ang="T4">
                <a:pos x="T0" y="T1"/>
              </a:cxn>
              <a:cxn ang="T5">
                <a:pos x="T2" y="T3"/>
              </a:cxn>
            </a:cxnLst>
            <a:rect l="0" t="0" r="r" b="b"/>
            <a:pathLst>
              <a:path w="3810" h="818514">
                <a:moveTo>
                  <a:pt x="0" y="0"/>
                </a:moveTo>
                <a:lnTo>
                  <a:pt x="3434" y="81809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 name="bk object 20"/>
          <p:cNvSpPr>
            <a:spLocks/>
          </p:cNvSpPr>
          <p:nvPr/>
        </p:nvSpPr>
        <p:spPr bwMode="auto">
          <a:xfrm>
            <a:off x="1057077" y="2228564"/>
            <a:ext cx="431303" cy="125145"/>
          </a:xfrm>
          <a:custGeom>
            <a:avLst/>
            <a:gdLst>
              <a:gd name="T0" fmla="*/ 695552 w 711835"/>
              <a:gd name="T1" fmla="*/ 0 h 206375"/>
              <a:gd name="T2" fmla="*/ 346240 w 711835"/>
              <a:gd name="T3" fmla="*/ 205878 h 206375"/>
              <a:gd name="T4" fmla="*/ 0 w 711835"/>
              <a:gd name="T5" fmla="*/ 0 h 206375"/>
              <a:gd name="T6" fmla="*/ 0 60000 65536"/>
              <a:gd name="T7" fmla="*/ 0 60000 65536"/>
              <a:gd name="T8" fmla="*/ 0 60000 65536"/>
            </a:gdLst>
            <a:ahLst/>
            <a:cxnLst>
              <a:cxn ang="T6">
                <a:pos x="T0" y="T1"/>
              </a:cxn>
              <a:cxn ang="T7">
                <a:pos x="T2" y="T3"/>
              </a:cxn>
              <a:cxn ang="T8">
                <a:pos x="T4" y="T5"/>
              </a:cxn>
            </a:cxnLst>
            <a:rect l="0" t="0" r="r" b="b"/>
            <a:pathLst>
              <a:path w="711835" h="206375">
                <a:moveTo>
                  <a:pt x="711245" y="0"/>
                </a:moveTo>
                <a:lnTo>
                  <a:pt x="354052" y="205878"/>
                </a:lnTo>
                <a:lnTo>
                  <a:pt x="0" y="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7" name="bk object 21"/>
          <p:cNvSpPr>
            <a:spLocks/>
          </p:cNvSpPr>
          <p:nvPr/>
        </p:nvSpPr>
        <p:spPr bwMode="auto">
          <a:xfrm>
            <a:off x="2549307" y="1980195"/>
            <a:ext cx="863568" cy="994429"/>
          </a:xfrm>
          <a:custGeom>
            <a:avLst/>
            <a:gdLst>
              <a:gd name="T0" fmla="*/ 1416162 w 1424304"/>
              <a:gd name="T1" fmla="*/ 1212627 h 1640839"/>
              <a:gd name="T2" fmla="*/ 708081 w 1424304"/>
              <a:gd name="T3" fmla="*/ 1616843 h 1640839"/>
              <a:gd name="T4" fmla="*/ 0 w 1424304"/>
              <a:gd name="T5" fmla="*/ 1212627 h 1640839"/>
              <a:gd name="T6" fmla="*/ 0 w 1424304"/>
              <a:gd name="T7" fmla="*/ 404215 h 1640839"/>
              <a:gd name="T8" fmla="*/ 708081 w 1424304"/>
              <a:gd name="T9" fmla="*/ 0 h 1640839"/>
              <a:gd name="T10" fmla="*/ 1416162 w 1424304"/>
              <a:gd name="T11" fmla="*/ 404215 h 1640839"/>
              <a:gd name="T12" fmla="*/ 1416162 w 1424304"/>
              <a:gd name="T13" fmla="*/ 1212627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F04F38"/>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8" name="bk object 22"/>
          <p:cNvSpPr>
            <a:spLocks/>
          </p:cNvSpPr>
          <p:nvPr/>
        </p:nvSpPr>
        <p:spPr bwMode="auto">
          <a:xfrm>
            <a:off x="2981572" y="1979232"/>
            <a:ext cx="863568" cy="994429"/>
          </a:xfrm>
          <a:custGeom>
            <a:avLst/>
            <a:gdLst>
              <a:gd name="T0" fmla="*/ 1416137 w 1424304"/>
              <a:gd name="T1" fmla="*/ 1212645 h 1640839"/>
              <a:gd name="T2" fmla="*/ 708070 w 1424304"/>
              <a:gd name="T3" fmla="*/ 1616879 h 1640839"/>
              <a:gd name="T4" fmla="*/ 0 w 1424304"/>
              <a:gd name="T5" fmla="*/ 1212645 h 1640839"/>
              <a:gd name="T6" fmla="*/ 0 w 1424304"/>
              <a:gd name="T7" fmla="*/ 404201 h 1640839"/>
              <a:gd name="T8" fmla="*/ 708070 w 1424304"/>
              <a:gd name="T9" fmla="*/ 0 h 1640839"/>
              <a:gd name="T10" fmla="*/ 1416137 w 1424304"/>
              <a:gd name="T11" fmla="*/ 404201 h 1640839"/>
              <a:gd name="T12" fmla="*/ 1416137 w 1424304"/>
              <a:gd name="T13" fmla="*/ 1212645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84"/>
                </a:lnTo>
                <a:lnTo>
                  <a:pt x="0" y="1230349"/>
                </a:lnTo>
                <a:lnTo>
                  <a:pt x="0" y="410102"/>
                </a:lnTo>
                <a:lnTo>
                  <a:pt x="712020" y="0"/>
                </a:lnTo>
                <a:lnTo>
                  <a:pt x="1424040" y="410102"/>
                </a:lnTo>
                <a:lnTo>
                  <a:pt x="1424040" y="1230349"/>
                </a:lnTo>
                <a:close/>
              </a:path>
            </a:pathLst>
          </a:custGeom>
          <a:noFill/>
          <a:ln w="20941">
            <a:solidFill>
              <a:srgbClr val="F04F38"/>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9" name="bk object 23"/>
          <p:cNvSpPr>
            <a:spLocks/>
          </p:cNvSpPr>
          <p:nvPr/>
        </p:nvSpPr>
        <p:spPr bwMode="auto">
          <a:xfrm>
            <a:off x="3197223" y="2353708"/>
            <a:ext cx="2888" cy="496733"/>
          </a:xfrm>
          <a:custGeom>
            <a:avLst/>
            <a:gdLst>
              <a:gd name="T0" fmla="*/ 0 w 3810"/>
              <a:gd name="T1" fmla="*/ 0 h 818514"/>
              <a:gd name="T2" fmla="*/ 906500 w 3810"/>
              <a:gd name="T3" fmla="*/ 834134 h 818514"/>
              <a:gd name="T4" fmla="*/ 0 60000 65536"/>
              <a:gd name="T5" fmla="*/ 0 60000 65536"/>
            </a:gdLst>
            <a:ahLst/>
            <a:cxnLst>
              <a:cxn ang="T4">
                <a:pos x="T0" y="T1"/>
              </a:cxn>
              <a:cxn ang="T5">
                <a:pos x="T2" y="T3"/>
              </a:cxn>
            </a:cxnLst>
            <a:rect l="0" t="0" r="r" b="b"/>
            <a:pathLst>
              <a:path w="3810" h="818514">
                <a:moveTo>
                  <a:pt x="0" y="0"/>
                </a:moveTo>
                <a:lnTo>
                  <a:pt x="3434" y="818090"/>
                </a:lnTo>
              </a:path>
            </a:pathLst>
          </a:custGeom>
          <a:noFill/>
          <a:ln w="13350">
            <a:solidFill>
              <a:srgbClr val="F04F38"/>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0" name="bk object 24"/>
          <p:cNvSpPr>
            <a:spLocks/>
          </p:cNvSpPr>
          <p:nvPr/>
        </p:nvSpPr>
        <p:spPr bwMode="auto">
          <a:xfrm>
            <a:off x="2982536" y="2228564"/>
            <a:ext cx="432265" cy="125145"/>
          </a:xfrm>
          <a:custGeom>
            <a:avLst/>
            <a:gdLst>
              <a:gd name="T0" fmla="*/ 735446 w 711835"/>
              <a:gd name="T1" fmla="*/ 0 h 206375"/>
              <a:gd name="T2" fmla="*/ 366095 w 711835"/>
              <a:gd name="T3" fmla="*/ 205878 h 206375"/>
              <a:gd name="T4" fmla="*/ 0 w 711835"/>
              <a:gd name="T5" fmla="*/ 0 h 206375"/>
              <a:gd name="T6" fmla="*/ 0 60000 65536"/>
              <a:gd name="T7" fmla="*/ 0 60000 65536"/>
              <a:gd name="T8" fmla="*/ 0 60000 65536"/>
            </a:gdLst>
            <a:ahLst/>
            <a:cxnLst>
              <a:cxn ang="T6">
                <a:pos x="T0" y="T1"/>
              </a:cxn>
              <a:cxn ang="T7">
                <a:pos x="T2" y="T3"/>
              </a:cxn>
              <a:cxn ang="T8">
                <a:pos x="T4" y="T5"/>
              </a:cxn>
            </a:cxnLst>
            <a:rect l="0" t="0" r="r" b="b"/>
            <a:pathLst>
              <a:path w="711835" h="206375">
                <a:moveTo>
                  <a:pt x="711255" y="0"/>
                </a:moveTo>
                <a:lnTo>
                  <a:pt x="354052" y="205878"/>
                </a:lnTo>
                <a:lnTo>
                  <a:pt x="0" y="0"/>
                </a:lnTo>
              </a:path>
            </a:pathLst>
          </a:custGeom>
          <a:noFill/>
          <a:ln w="13350">
            <a:solidFill>
              <a:srgbClr val="F04F38"/>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1" name="bk object 25"/>
          <p:cNvSpPr>
            <a:spLocks/>
          </p:cNvSpPr>
          <p:nvPr/>
        </p:nvSpPr>
        <p:spPr bwMode="auto">
          <a:xfrm>
            <a:off x="4283182" y="1648077"/>
            <a:ext cx="1670335" cy="1663479"/>
          </a:xfrm>
          <a:custGeom>
            <a:avLst/>
            <a:gdLst>
              <a:gd name="T0" fmla="*/ 2761777 w 2753995"/>
              <a:gd name="T1" fmla="*/ 2727542 h 2743835"/>
              <a:gd name="T2" fmla="*/ 0 w 2753995"/>
              <a:gd name="T3" fmla="*/ 2727542 h 2743835"/>
              <a:gd name="T4" fmla="*/ 0 w 2753995"/>
              <a:gd name="T5" fmla="*/ 0 h 2743835"/>
              <a:gd name="T6" fmla="*/ 2761777 w 2753995"/>
              <a:gd name="T7" fmla="*/ 0 h 2743835"/>
              <a:gd name="T8" fmla="*/ 2761777 w 2753995"/>
              <a:gd name="T9" fmla="*/ 2727542 h 27438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43835">
                <a:moveTo>
                  <a:pt x="2753842" y="2743371"/>
                </a:moveTo>
                <a:lnTo>
                  <a:pt x="0" y="2743371"/>
                </a:lnTo>
                <a:lnTo>
                  <a:pt x="0" y="0"/>
                </a:lnTo>
                <a:lnTo>
                  <a:pt x="2753842" y="0"/>
                </a:lnTo>
                <a:lnTo>
                  <a:pt x="2753842" y="2743371"/>
                </a:lnTo>
                <a:close/>
              </a:path>
            </a:pathLst>
          </a:custGeom>
          <a:solidFill>
            <a:srgbClr val="004266"/>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2" name="bk object 26"/>
          <p:cNvSpPr>
            <a:spLocks/>
          </p:cNvSpPr>
          <p:nvPr/>
        </p:nvSpPr>
        <p:spPr bwMode="auto">
          <a:xfrm>
            <a:off x="4467063" y="1980195"/>
            <a:ext cx="863568" cy="994429"/>
          </a:xfrm>
          <a:custGeom>
            <a:avLst/>
            <a:gdLst>
              <a:gd name="T0" fmla="*/ 1416162 w 1424304"/>
              <a:gd name="T1" fmla="*/ 1212627 h 1640839"/>
              <a:gd name="T2" fmla="*/ 708081 w 1424304"/>
              <a:gd name="T3" fmla="*/ 1616843 h 1640839"/>
              <a:gd name="T4" fmla="*/ 0 w 1424304"/>
              <a:gd name="T5" fmla="*/ 1212627 h 1640839"/>
              <a:gd name="T6" fmla="*/ 0 w 1424304"/>
              <a:gd name="T7" fmla="*/ 404215 h 1640839"/>
              <a:gd name="T8" fmla="*/ 708081 w 1424304"/>
              <a:gd name="T9" fmla="*/ 0 h 1640839"/>
              <a:gd name="T10" fmla="*/ 1416162 w 1424304"/>
              <a:gd name="T11" fmla="*/ 404215 h 1640839"/>
              <a:gd name="T12" fmla="*/ 1416162 w 1424304"/>
              <a:gd name="T13" fmla="*/ 1212627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3" name="bk object 27"/>
          <p:cNvSpPr>
            <a:spLocks/>
          </p:cNvSpPr>
          <p:nvPr/>
        </p:nvSpPr>
        <p:spPr bwMode="auto">
          <a:xfrm>
            <a:off x="4899328" y="1979232"/>
            <a:ext cx="863568" cy="994429"/>
          </a:xfrm>
          <a:custGeom>
            <a:avLst/>
            <a:gdLst>
              <a:gd name="T0" fmla="*/ 1416137 w 1424304"/>
              <a:gd name="T1" fmla="*/ 1212645 h 1640839"/>
              <a:gd name="T2" fmla="*/ 708070 w 1424304"/>
              <a:gd name="T3" fmla="*/ 1616879 h 1640839"/>
              <a:gd name="T4" fmla="*/ 0 w 1424304"/>
              <a:gd name="T5" fmla="*/ 1212645 h 1640839"/>
              <a:gd name="T6" fmla="*/ 0 w 1424304"/>
              <a:gd name="T7" fmla="*/ 404201 h 1640839"/>
              <a:gd name="T8" fmla="*/ 708070 w 1424304"/>
              <a:gd name="T9" fmla="*/ 0 h 1640839"/>
              <a:gd name="T10" fmla="*/ 1416137 w 1424304"/>
              <a:gd name="T11" fmla="*/ 404201 h 1640839"/>
              <a:gd name="T12" fmla="*/ 1416137 w 1424304"/>
              <a:gd name="T13" fmla="*/ 1212645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84"/>
                </a:lnTo>
                <a:lnTo>
                  <a:pt x="0" y="1230349"/>
                </a:lnTo>
                <a:lnTo>
                  <a:pt x="0" y="410102"/>
                </a:lnTo>
                <a:lnTo>
                  <a:pt x="712020" y="0"/>
                </a:lnTo>
                <a:lnTo>
                  <a:pt x="1424040" y="410102"/>
                </a:lnTo>
                <a:lnTo>
                  <a:pt x="1424040" y="1230349"/>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4" name="bk object 28"/>
          <p:cNvSpPr>
            <a:spLocks/>
          </p:cNvSpPr>
          <p:nvPr/>
        </p:nvSpPr>
        <p:spPr bwMode="auto">
          <a:xfrm>
            <a:off x="5119794" y="2353708"/>
            <a:ext cx="1925" cy="496733"/>
          </a:xfrm>
          <a:custGeom>
            <a:avLst/>
            <a:gdLst>
              <a:gd name="T0" fmla="*/ 0 w 3809"/>
              <a:gd name="T1" fmla="*/ 0 h 818514"/>
              <a:gd name="T2" fmla="*/ 37 w 3809"/>
              <a:gd name="T3" fmla="*/ 834134 h 818514"/>
              <a:gd name="T4" fmla="*/ 0 60000 65536"/>
              <a:gd name="T5" fmla="*/ 0 60000 65536"/>
            </a:gdLst>
            <a:ahLst/>
            <a:cxnLst>
              <a:cxn ang="T4">
                <a:pos x="T0" y="T1"/>
              </a:cxn>
              <a:cxn ang="T5">
                <a:pos x="T2" y="T3"/>
              </a:cxn>
            </a:cxnLst>
            <a:rect l="0" t="0" r="r" b="b"/>
            <a:pathLst>
              <a:path w="3809" h="818514">
                <a:moveTo>
                  <a:pt x="0" y="0"/>
                </a:moveTo>
                <a:lnTo>
                  <a:pt x="3444" y="81809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5" name="bk object 29"/>
          <p:cNvSpPr>
            <a:spLocks/>
          </p:cNvSpPr>
          <p:nvPr/>
        </p:nvSpPr>
        <p:spPr bwMode="auto">
          <a:xfrm>
            <a:off x="4905105" y="2228564"/>
            <a:ext cx="431303" cy="125145"/>
          </a:xfrm>
          <a:custGeom>
            <a:avLst/>
            <a:gdLst>
              <a:gd name="T0" fmla="*/ 695576 w 711834"/>
              <a:gd name="T1" fmla="*/ 0 h 206375"/>
              <a:gd name="T2" fmla="*/ 346253 w 711834"/>
              <a:gd name="T3" fmla="*/ 205878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45" y="0"/>
                </a:moveTo>
                <a:lnTo>
                  <a:pt x="354052" y="205878"/>
                </a:lnTo>
                <a:lnTo>
                  <a:pt x="0" y="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6" name="bk object 30"/>
          <p:cNvSpPr>
            <a:spLocks/>
          </p:cNvSpPr>
          <p:nvPr/>
        </p:nvSpPr>
        <p:spPr bwMode="auto">
          <a:xfrm>
            <a:off x="6213454" y="1648077"/>
            <a:ext cx="1670335" cy="1663479"/>
          </a:xfrm>
          <a:custGeom>
            <a:avLst/>
            <a:gdLst>
              <a:gd name="T0" fmla="*/ 2761802 w 2753995"/>
              <a:gd name="T1" fmla="*/ 2727542 h 2743835"/>
              <a:gd name="T2" fmla="*/ 0 w 2753995"/>
              <a:gd name="T3" fmla="*/ 2727542 h 2743835"/>
              <a:gd name="T4" fmla="*/ 0 w 2753995"/>
              <a:gd name="T5" fmla="*/ 0 h 2743835"/>
              <a:gd name="T6" fmla="*/ 2761802 w 2753995"/>
              <a:gd name="T7" fmla="*/ 0 h 2743835"/>
              <a:gd name="T8" fmla="*/ 2761802 w 2753995"/>
              <a:gd name="T9" fmla="*/ 2727542 h 27438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43835">
                <a:moveTo>
                  <a:pt x="2753842" y="2743371"/>
                </a:moveTo>
                <a:lnTo>
                  <a:pt x="0" y="2743371"/>
                </a:lnTo>
                <a:lnTo>
                  <a:pt x="0" y="0"/>
                </a:lnTo>
                <a:lnTo>
                  <a:pt x="2753842" y="0"/>
                </a:lnTo>
                <a:lnTo>
                  <a:pt x="2753842" y="2743371"/>
                </a:lnTo>
                <a:close/>
              </a:path>
            </a:pathLst>
          </a:custGeom>
          <a:solidFill>
            <a:srgbClr val="00B3F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17" name="bk object 31"/>
          <p:cNvSpPr>
            <a:spLocks/>
          </p:cNvSpPr>
          <p:nvPr/>
        </p:nvSpPr>
        <p:spPr bwMode="auto">
          <a:xfrm>
            <a:off x="6397334" y="1980195"/>
            <a:ext cx="864531" cy="994429"/>
          </a:xfrm>
          <a:custGeom>
            <a:avLst/>
            <a:gdLst>
              <a:gd name="T0" fmla="*/ 1456151 w 1424304"/>
              <a:gd name="T1" fmla="*/ 1212627 h 1640839"/>
              <a:gd name="T2" fmla="*/ 728077 w 1424304"/>
              <a:gd name="T3" fmla="*/ 1616843 h 1640839"/>
              <a:gd name="T4" fmla="*/ 0 w 1424304"/>
              <a:gd name="T5" fmla="*/ 1212627 h 1640839"/>
              <a:gd name="T6" fmla="*/ 0 w 1424304"/>
              <a:gd name="T7" fmla="*/ 404215 h 1640839"/>
              <a:gd name="T8" fmla="*/ 728077 w 1424304"/>
              <a:gd name="T9" fmla="*/ 0 h 1640839"/>
              <a:gd name="T10" fmla="*/ 1456151 w 1424304"/>
              <a:gd name="T11" fmla="*/ 404215 h 1640839"/>
              <a:gd name="T12" fmla="*/ 1456151 w 1424304"/>
              <a:gd name="T13" fmla="*/ 1212627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8" name="bk object 32"/>
          <p:cNvSpPr>
            <a:spLocks/>
          </p:cNvSpPr>
          <p:nvPr/>
        </p:nvSpPr>
        <p:spPr bwMode="auto">
          <a:xfrm>
            <a:off x="6829600" y="1979232"/>
            <a:ext cx="863568" cy="994429"/>
          </a:xfrm>
          <a:custGeom>
            <a:avLst/>
            <a:gdLst>
              <a:gd name="T0" fmla="*/ 1416162 w 1424304"/>
              <a:gd name="T1" fmla="*/ 1212645 h 1640839"/>
              <a:gd name="T2" fmla="*/ 708081 w 1424304"/>
              <a:gd name="T3" fmla="*/ 1616879 h 1640839"/>
              <a:gd name="T4" fmla="*/ 0 w 1424304"/>
              <a:gd name="T5" fmla="*/ 1212645 h 1640839"/>
              <a:gd name="T6" fmla="*/ 0 w 1424304"/>
              <a:gd name="T7" fmla="*/ 404201 h 1640839"/>
              <a:gd name="T8" fmla="*/ 708081 w 1424304"/>
              <a:gd name="T9" fmla="*/ 0 h 1640839"/>
              <a:gd name="T10" fmla="*/ 1416162 w 1424304"/>
              <a:gd name="T11" fmla="*/ 404201 h 1640839"/>
              <a:gd name="T12" fmla="*/ 1416162 w 1424304"/>
              <a:gd name="T13" fmla="*/ 1212645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39">
                <a:moveTo>
                  <a:pt x="1424040" y="1230349"/>
                </a:moveTo>
                <a:lnTo>
                  <a:pt x="712020" y="1640484"/>
                </a:lnTo>
                <a:lnTo>
                  <a:pt x="0" y="1230349"/>
                </a:lnTo>
                <a:lnTo>
                  <a:pt x="0" y="410102"/>
                </a:lnTo>
                <a:lnTo>
                  <a:pt x="712020" y="0"/>
                </a:lnTo>
                <a:lnTo>
                  <a:pt x="1424040" y="410102"/>
                </a:lnTo>
                <a:lnTo>
                  <a:pt x="1424040" y="1230349"/>
                </a:lnTo>
                <a:close/>
              </a:path>
            </a:pathLst>
          </a:custGeom>
          <a:noFill/>
          <a:ln w="20941">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19" name="bk object 33"/>
          <p:cNvSpPr>
            <a:spLocks/>
          </p:cNvSpPr>
          <p:nvPr/>
        </p:nvSpPr>
        <p:spPr bwMode="auto">
          <a:xfrm>
            <a:off x="7045252" y="2353708"/>
            <a:ext cx="2888" cy="496733"/>
          </a:xfrm>
          <a:custGeom>
            <a:avLst/>
            <a:gdLst>
              <a:gd name="T0" fmla="*/ 0 w 3809"/>
              <a:gd name="T1" fmla="*/ 0 h 818514"/>
              <a:gd name="T2" fmla="*/ 917421 w 3809"/>
              <a:gd name="T3" fmla="*/ 834134 h 818514"/>
              <a:gd name="T4" fmla="*/ 0 60000 65536"/>
              <a:gd name="T5" fmla="*/ 0 60000 65536"/>
            </a:gdLst>
            <a:ahLst/>
            <a:cxnLst>
              <a:cxn ang="T4">
                <a:pos x="T0" y="T1"/>
              </a:cxn>
              <a:cxn ang="T5">
                <a:pos x="T2" y="T3"/>
              </a:cxn>
            </a:cxnLst>
            <a:rect l="0" t="0" r="r" b="b"/>
            <a:pathLst>
              <a:path w="3809" h="818514">
                <a:moveTo>
                  <a:pt x="0" y="0"/>
                </a:moveTo>
                <a:lnTo>
                  <a:pt x="3434" y="818090"/>
                </a:lnTo>
              </a:path>
            </a:pathLst>
          </a:custGeom>
          <a:noFill/>
          <a:ln w="13350">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0" name="bk object 34"/>
          <p:cNvSpPr>
            <a:spLocks/>
          </p:cNvSpPr>
          <p:nvPr/>
        </p:nvSpPr>
        <p:spPr bwMode="auto">
          <a:xfrm>
            <a:off x="6830563" y="2228564"/>
            <a:ext cx="432265" cy="125145"/>
          </a:xfrm>
          <a:custGeom>
            <a:avLst/>
            <a:gdLst>
              <a:gd name="T0" fmla="*/ 735424 w 711834"/>
              <a:gd name="T1" fmla="*/ 0 h 206375"/>
              <a:gd name="T2" fmla="*/ 366095 w 711834"/>
              <a:gd name="T3" fmla="*/ 205878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34" y="0"/>
                </a:moveTo>
                <a:lnTo>
                  <a:pt x="354052" y="205878"/>
                </a:lnTo>
                <a:lnTo>
                  <a:pt x="0" y="0"/>
                </a:lnTo>
              </a:path>
            </a:pathLst>
          </a:custGeom>
          <a:noFill/>
          <a:ln w="13350">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1" name="bk object 35"/>
          <p:cNvSpPr>
            <a:spLocks/>
          </p:cNvSpPr>
          <p:nvPr/>
        </p:nvSpPr>
        <p:spPr bwMode="auto">
          <a:xfrm>
            <a:off x="2365426" y="3539708"/>
            <a:ext cx="1670335" cy="1670217"/>
          </a:xfrm>
          <a:custGeom>
            <a:avLst/>
            <a:gdLst>
              <a:gd name="T0" fmla="*/ 2761777 w 2753995"/>
              <a:gd name="T1" fmla="*/ 2761777 h 2753995"/>
              <a:gd name="T2" fmla="*/ 0 w 2753995"/>
              <a:gd name="T3" fmla="*/ 2761777 h 2753995"/>
              <a:gd name="T4" fmla="*/ 0 w 2753995"/>
              <a:gd name="T5" fmla="*/ 0 h 2753995"/>
              <a:gd name="T6" fmla="*/ 2761777 w 2753995"/>
              <a:gd name="T7" fmla="*/ 0 h 2753995"/>
              <a:gd name="T8" fmla="*/ 2761777 w 2753995"/>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53995">
                <a:moveTo>
                  <a:pt x="2753842" y="2753842"/>
                </a:moveTo>
                <a:lnTo>
                  <a:pt x="0" y="2753842"/>
                </a:lnTo>
                <a:lnTo>
                  <a:pt x="0" y="0"/>
                </a:lnTo>
                <a:lnTo>
                  <a:pt x="2753842" y="0"/>
                </a:lnTo>
                <a:lnTo>
                  <a:pt x="2753842" y="2753842"/>
                </a:lnTo>
                <a:close/>
              </a:path>
            </a:pathLst>
          </a:custGeom>
          <a:solidFill>
            <a:srgbClr val="82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2" name="bk object 36"/>
          <p:cNvSpPr>
            <a:spLocks/>
          </p:cNvSpPr>
          <p:nvPr/>
        </p:nvSpPr>
        <p:spPr bwMode="auto">
          <a:xfrm>
            <a:off x="2549307" y="3874713"/>
            <a:ext cx="863568" cy="995392"/>
          </a:xfrm>
          <a:custGeom>
            <a:avLst/>
            <a:gdLst>
              <a:gd name="T0" fmla="*/ 1416162 w 1424304"/>
              <a:gd name="T1" fmla="*/ 1242319 h 1640840"/>
              <a:gd name="T2" fmla="*/ 708081 w 1424304"/>
              <a:gd name="T3" fmla="*/ 1656431 h 1640840"/>
              <a:gd name="T4" fmla="*/ 0 w 1424304"/>
              <a:gd name="T5" fmla="*/ 1242319 h 1640840"/>
              <a:gd name="T6" fmla="*/ 0 w 1424304"/>
              <a:gd name="T7" fmla="*/ 414110 h 1640840"/>
              <a:gd name="T8" fmla="*/ 708081 w 1424304"/>
              <a:gd name="T9" fmla="*/ 0 h 1640840"/>
              <a:gd name="T10" fmla="*/ 1416162 w 1424304"/>
              <a:gd name="T11" fmla="*/ 414110 h 1640840"/>
              <a:gd name="T12" fmla="*/ 1416162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84"/>
                </a:lnTo>
                <a:lnTo>
                  <a:pt x="0" y="1230360"/>
                </a:lnTo>
                <a:lnTo>
                  <a:pt x="0" y="410123"/>
                </a:lnTo>
                <a:lnTo>
                  <a:pt x="712020" y="0"/>
                </a:lnTo>
                <a:lnTo>
                  <a:pt x="1424040" y="410123"/>
                </a:lnTo>
                <a:lnTo>
                  <a:pt x="1424040" y="1230360"/>
                </a:lnTo>
                <a:close/>
              </a:path>
            </a:pathLst>
          </a:custGeom>
          <a:noFill/>
          <a:ln w="20941">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3" name="bk object 37"/>
          <p:cNvSpPr>
            <a:spLocks/>
          </p:cNvSpPr>
          <p:nvPr/>
        </p:nvSpPr>
        <p:spPr bwMode="auto">
          <a:xfrm>
            <a:off x="2981572" y="3873749"/>
            <a:ext cx="863568" cy="995392"/>
          </a:xfrm>
          <a:custGeom>
            <a:avLst/>
            <a:gdLst>
              <a:gd name="T0" fmla="*/ 1416137 w 1424304"/>
              <a:gd name="T1" fmla="*/ 1242319 h 1640840"/>
              <a:gd name="T2" fmla="*/ 708070 w 1424304"/>
              <a:gd name="T3" fmla="*/ 1656420 h 1640840"/>
              <a:gd name="T4" fmla="*/ 0 w 1424304"/>
              <a:gd name="T5" fmla="*/ 1242319 h 1640840"/>
              <a:gd name="T6" fmla="*/ 0 w 1424304"/>
              <a:gd name="T7" fmla="*/ 414100 h 1640840"/>
              <a:gd name="T8" fmla="*/ 708070 w 1424304"/>
              <a:gd name="T9" fmla="*/ 0 h 1640840"/>
              <a:gd name="T10" fmla="*/ 1416137 w 1424304"/>
              <a:gd name="T11" fmla="*/ 414100 h 1640840"/>
              <a:gd name="T12" fmla="*/ 1416137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73"/>
                </a:lnTo>
                <a:lnTo>
                  <a:pt x="0" y="1230360"/>
                </a:lnTo>
                <a:lnTo>
                  <a:pt x="0" y="410113"/>
                </a:lnTo>
                <a:lnTo>
                  <a:pt x="712020" y="0"/>
                </a:lnTo>
                <a:lnTo>
                  <a:pt x="1424040" y="410113"/>
                </a:lnTo>
                <a:lnTo>
                  <a:pt x="1424040" y="1230360"/>
                </a:lnTo>
                <a:close/>
              </a:path>
            </a:pathLst>
          </a:custGeom>
          <a:noFill/>
          <a:ln w="20941">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4" name="bk object 38"/>
          <p:cNvSpPr>
            <a:spLocks/>
          </p:cNvSpPr>
          <p:nvPr/>
        </p:nvSpPr>
        <p:spPr bwMode="auto">
          <a:xfrm>
            <a:off x="3197223" y="4248226"/>
            <a:ext cx="2888" cy="496733"/>
          </a:xfrm>
          <a:custGeom>
            <a:avLst/>
            <a:gdLst>
              <a:gd name="T0" fmla="*/ 0 w 3810"/>
              <a:gd name="T1" fmla="*/ 0 h 818515"/>
              <a:gd name="T2" fmla="*/ 906500 w 3810"/>
              <a:gd name="T3" fmla="*/ 834109 h 818515"/>
              <a:gd name="T4" fmla="*/ 0 60000 65536"/>
              <a:gd name="T5" fmla="*/ 0 60000 65536"/>
            </a:gdLst>
            <a:ahLst/>
            <a:cxnLst>
              <a:cxn ang="T4">
                <a:pos x="T0" y="T1"/>
              </a:cxn>
              <a:cxn ang="T5">
                <a:pos x="T2" y="T3"/>
              </a:cxn>
            </a:cxnLst>
            <a:rect l="0" t="0" r="r" b="b"/>
            <a:pathLst>
              <a:path w="3810" h="818515">
                <a:moveTo>
                  <a:pt x="0" y="0"/>
                </a:moveTo>
                <a:lnTo>
                  <a:pt x="3434" y="818090"/>
                </a:lnTo>
              </a:path>
            </a:pathLst>
          </a:custGeom>
          <a:noFill/>
          <a:ln w="13350">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5" name="bk object 39"/>
          <p:cNvSpPr>
            <a:spLocks/>
          </p:cNvSpPr>
          <p:nvPr/>
        </p:nvSpPr>
        <p:spPr bwMode="auto">
          <a:xfrm>
            <a:off x="2982536" y="4124044"/>
            <a:ext cx="432265" cy="125145"/>
          </a:xfrm>
          <a:custGeom>
            <a:avLst/>
            <a:gdLst>
              <a:gd name="T0" fmla="*/ 735446 w 711835"/>
              <a:gd name="T1" fmla="*/ 0 h 206375"/>
              <a:gd name="T2" fmla="*/ 366095 w 711835"/>
              <a:gd name="T3" fmla="*/ 205878 h 206375"/>
              <a:gd name="T4" fmla="*/ 0 w 711835"/>
              <a:gd name="T5" fmla="*/ 0 h 206375"/>
              <a:gd name="T6" fmla="*/ 0 60000 65536"/>
              <a:gd name="T7" fmla="*/ 0 60000 65536"/>
              <a:gd name="T8" fmla="*/ 0 60000 65536"/>
            </a:gdLst>
            <a:ahLst/>
            <a:cxnLst>
              <a:cxn ang="T6">
                <a:pos x="T0" y="T1"/>
              </a:cxn>
              <a:cxn ang="T7">
                <a:pos x="T2" y="T3"/>
              </a:cxn>
              <a:cxn ang="T8">
                <a:pos x="T4" y="T5"/>
              </a:cxn>
            </a:cxnLst>
            <a:rect l="0" t="0" r="r" b="b"/>
            <a:pathLst>
              <a:path w="711835" h="206375">
                <a:moveTo>
                  <a:pt x="711255" y="0"/>
                </a:moveTo>
                <a:lnTo>
                  <a:pt x="354052" y="205878"/>
                </a:lnTo>
                <a:lnTo>
                  <a:pt x="0" y="0"/>
                </a:lnTo>
              </a:path>
            </a:pathLst>
          </a:custGeom>
          <a:noFill/>
          <a:ln w="13350">
            <a:solidFill>
              <a:srgbClr val="AB1987"/>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6" name="bk object 40"/>
          <p:cNvSpPr>
            <a:spLocks/>
          </p:cNvSpPr>
          <p:nvPr/>
        </p:nvSpPr>
        <p:spPr bwMode="auto">
          <a:xfrm>
            <a:off x="435155" y="3539708"/>
            <a:ext cx="1670335" cy="1670217"/>
          </a:xfrm>
          <a:custGeom>
            <a:avLst/>
            <a:gdLst>
              <a:gd name="T0" fmla="*/ 2761802 w 2753995"/>
              <a:gd name="T1" fmla="*/ 2761777 h 2753995"/>
              <a:gd name="T2" fmla="*/ 0 w 2753995"/>
              <a:gd name="T3" fmla="*/ 2761777 h 2753995"/>
              <a:gd name="T4" fmla="*/ 0 w 2753995"/>
              <a:gd name="T5" fmla="*/ 0 h 2753995"/>
              <a:gd name="T6" fmla="*/ 2761802 w 2753995"/>
              <a:gd name="T7" fmla="*/ 0 h 2753995"/>
              <a:gd name="T8" fmla="*/ 2761802 w 2753995"/>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53995">
                <a:moveTo>
                  <a:pt x="2753842" y="2753842"/>
                </a:moveTo>
                <a:lnTo>
                  <a:pt x="0" y="2753842"/>
                </a:lnTo>
                <a:lnTo>
                  <a:pt x="0" y="0"/>
                </a:lnTo>
                <a:lnTo>
                  <a:pt x="2753842" y="0"/>
                </a:lnTo>
                <a:lnTo>
                  <a:pt x="2753842" y="2753842"/>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27" name="bk object 41"/>
          <p:cNvSpPr>
            <a:spLocks/>
          </p:cNvSpPr>
          <p:nvPr/>
        </p:nvSpPr>
        <p:spPr bwMode="auto">
          <a:xfrm>
            <a:off x="625773" y="3874713"/>
            <a:ext cx="863568" cy="995392"/>
          </a:xfrm>
          <a:custGeom>
            <a:avLst/>
            <a:gdLst>
              <a:gd name="T0" fmla="*/ 1416137 w 1424305"/>
              <a:gd name="T1" fmla="*/ 1242319 h 1640840"/>
              <a:gd name="T2" fmla="*/ 708070 w 1424305"/>
              <a:gd name="T3" fmla="*/ 1656431 h 1640840"/>
              <a:gd name="T4" fmla="*/ 0 w 1424305"/>
              <a:gd name="T5" fmla="*/ 1242319 h 1640840"/>
              <a:gd name="T6" fmla="*/ 0 w 1424305"/>
              <a:gd name="T7" fmla="*/ 414110 h 1640840"/>
              <a:gd name="T8" fmla="*/ 708070 w 1424305"/>
              <a:gd name="T9" fmla="*/ 0 h 1640840"/>
              <a:gd name="T10" fmla="*/ 1416137 w 1424305"/>
              <a:gd name="T11" fmla="*/ 414110 h 1640840"/>
              <a:gd name="T12" fmla="*/ 1416137 w 1424305"/>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60"/>
                </a:moveTo>
                <a:lnTo>
                  <a:pt x="712020" y="1640484"/>
                </a:lnTo>
                <a:lnTo>
                  <a:pt x="0" y="1230360"/>
                </a:lnTo>
                <a:lnTo>
                  <a:pt x="0" y="410123"/>
                </a:lnTo>
                <a:lnTo>
                  <a:pt x="712020" y="0"/>
                </a:lnTo>
                <a:lnTo>
                  <a:pt x="1424040" y="410123"/>
                </a:lnTo>
                <a:lnTo>
                  <a:pt x="1424040" y="1230360"/>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8" name="bk object 42"/>
          <p:cNvSpPr>
            <a:spLocks/>
          </p:cNvSpPr>
          <p:nvPr/>
        </p:nvSpPr>
        <p:spPr bwMode="auto">
          <a:xfrm>
            <a:off x="1057076" y="3873749"/>
            <a:ext cx="863568" cy="995392"/>
          </a:xfrm>
          <a:custGeom>
            <a:avLst/>
            <a:gdLst>
              <a:gd name="T0" fmla="*/ 1416137 w 1424305"/>
              <a:gd name="T1" fmla="*/ 1242319 h 1640840"/>
              <a:gd name="T2" fmla="*/ 708070 w 1424305"/>
              <a:gd name="T3" fmla="*/ 1656420 h 1640840"/>
              <a:gd name="T4" fmla="*/ 0 w 1424305"/>
              <a:gd name="T5" fmla="*/ 1242319 h 1640840"/>
              <a:gd name="T6" fmla="*/ 0 w 1424305"/>
              <a:gd name="T7" fmla="*/ 414100 h 1640840"/>
              <a:gd name="T8" fmla="*/ 708070 w 1424305"/>
              <a:gd name="T9" fmla="*/ 0 h 1640840"/>
              <a:gd name="T10" fmla="*/ 1416137 w 1424305"/>
              <a:gd name="T11" fmla="*/ 414100 h 1640840"/>
              <a:gd name="T12" fmla="*/ 1416137 w 1424305"/>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60"/>
                </a:moveTo>
                <a:lnTo>
                  <a:pt x="712020" y="1640473"/>
                </a:lnTo>
                <a:lnTo>
                  <a:pt x="0" y="1230360"/>
                </a:lnTo>
                <a:lnTo>
                  <a:pt x="0" y="410113"/>
                </a:lnTo>
                <a:lnTo>
                  <a:pt x="712020" y="0"/>
                </a:lnTo>
                <a:lnTo>
                  <a:pt x="1424040" y="410113"/>
                </a:lnTo>
                <a:lnTo>
                  <a:pt x="1424040" y="1230360"/>
                </a:lnTo>
                <a:close/>
              </a:path>
            </a:pathLst>
          </a:custGeom>
          <a:noFill/>
          <a:ln w="20941">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29" name="bk object 43"/>
          <p:cNvSpPr>
            <a:spLocks/>
          </p:cNvSpPr>
          <p:nvPr/>
        </p:nvSpPr>
        <p:spPr bwMode="auto">
          <a:xfrm>
            <a:off x="1273691" y="4248226"/>
            <a:ext cx="1925" cy="496733"/>
          </a:xfrm>
          <a:custGeom>
            <a:avLst/>
            <a:gdLst>
              <a:gd name="T0" fmla="*/ 0 w 3810"/>
              <a:gd name="T1" fmla="*/ 0 h 818515"/>
              <a:gd name="T2" fmla="*/ 37 w 3810"/>
              <a:gd name="T3" fmla="*/ 834109 h 818515"/>
              <a:gd name="T4" fmla="*/ 0 60000 65536"/>
              <a:gd name="T5" fmla="*/ 0 60000 65536"/>
            </a:gdLst>
            <a:ahLst/>
            <a:cxnLst>
              <a:cxn ang="T4">
                <a:pos x="T0" y="T1"/>
              </a:cxn>
              <a:cxn ang="T5">
                <a:pos x="T2" y="T3"/>
              </a:cxn>
            </a:cxnLst>
            <a:rect l="0" t="0" r="r" b="b"/>
            <a:pathLst>
              <a:path w="3810" h="818515">
                <a:moveTo>
                  <a:pt x="0" y="0"/>
                </a:moveTo>
                <a:lnTo>
                  <a:pt x="3434" y="81809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0" name="bk object 44"/>
          <p:cNvSpPr>
            <a:spLocks/>
          </p:cNvSpPr>
          <p:nvPr/>
        </p:nvSpPr>
        <p:spPr bwMode="auto">
          <a:xfrm>
            <a:off x="1059002" y="4124044"/>
            <a:ext cx="431303" cy="125145"/>
          </a:xfrm>
          <a:custGeom>
            <a:avLst/>
            <a:gdLst>
              <a:gd name="T0" fmla="*/ 695552 w 711835"/>
              <a:gd name="T1" fmla="*/ 0 h 206375"/>
              <a:gd name="T2" fmla="*/ 346240 w 711835"/>
              <a:gd name="T3" fmla="*/ 205878 h 206375"/>
              <a:gd name="T4" fmla="*/ 0 w 711835"/>
              <a:gd name="T5" fmla="*/ 0 h 206375"/>
              <a:gd name="T6" fmla="*/ 0 60000 65536"/>
              <a:gd name="T7" fmla="*/ 0 60000 65536"/>
              <a:gd name="T8" fmla="*/ 0 60000 65536"/>
            </a:gdLst>
            <a:ahLst/>
            <a:cxnLst>
              <a:cxn ang="T6">
                <a:pos x="T0" y="T1"/>
              </a:cxn>
              <a:cxn ang="T7">
                <a:pos x="T2" y="T3"/>
              </a:cxn>
              <a:cxn ang="T8">
                <a:pos x="T4" y="T5"/>
              </a:cxn>
            </a:cxnLst>
            <a:rect l="0" t="0" r="r" b="b"/>
            <a:pathLst>
              <a:path w="711835" h="206375">
                <a:moveTo>
                  <a:pt x="711245" y="0"/>
                </a:moveTo>
                <a:lnTo>
                  <a:pt x="354052" y="205878"/>
                </a:lnTo>
                <a:lnTo>
                  <a:pt x="0" y="0"/>
                </a:lnTo>
              </a:path>
            </a:pathLst>
          </a:custGeom>
          <a:noFill/>
          <a:ln w="13350">
            <a:solidFill>
              <a:srgbClr val="00B3F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1" name="bk object 45"/>
          <p:cNvSpPr>
            <a:spLocks/>
          </p:cNvSpPr>
          <p:nvPr/>
        </p:nvSpPr>
        <p:spPr bwMode="auto">
          <a:xfrm>
            <a:off x="4283182" y="3539708"/>
            <a:ext cx="1670335" cy="1670217"/>
          </a:xfrm>
          <a:custGeom>
            <a:avLst/>
            <a:gdLst>
              <a:gd name="T0" fmla="*/ 2761777 w 2753995"/>
              <a:gd name="T1" fmla="*/ 2761777 h 2753995"/>
              <a:gd name="T2" fmla="*/ 0 w 2753995"/>
              <a:gd name="T3" fmla="*/ 2761777 h 2753995"/>
              <a:gd name="T4" fmla="*/ 0 w 2753995"/>
              <a:gd name="T5" fmla="*/ 0 h 2753995"/>
              <a:gd name="T6" fmla="*/ 2761777 w 2753995"/>
              <a:gd name="T7" fmla="*/ 0 h 2753995"/>
              <a:gd name="T8" fmla="*/ 2761777 w 2753995"/>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53995">
                <a:moveTo>
                  <a:pt x="2753842" y="2753842"/>
                </a:moveTo>
                <a:lnTo>
                  <a:pt x="0" y="2753842"/>
                </a:lnTo>
                <a:lnTo>
                  <a:pt x="0" y="0"/>
                </a:lnTo>
                <a:lnTo>
                  <a:pt x="2753842" y="0"/>
                </a:lnTo>
                <a:lnTo>
                  <a:pt x="2753842" y="2753842"/>
                </a:lnTo>
                <a:close/>
              </a:path>
            </a:pathLst>
          </a:custGeom>
          <a:solidFill>
            <a:srgbClr val="00B3F0"/>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2" name="bk object 46"/>
          <p:cNvSpPr>
            <a:spLocks/>
          </p:cNvSpPr>
          <p:nvPr/>
        </p:nvSpPr>
        <p:spPr bwMode="auto">
          <a:xfrm>
            <a:off x="4467063" y="3874713"/>
            <a:ext cx="863568" cy="995392"/>
          </a:xfrm>
          <a:custGeom>
            <a:avLst/>
            <a:gdLst>
              <a:gd name="T0" fmla="*/ 1416162 w 1424304"/>
              <a:gd name="T1" fmla="*/ 1242319 h 1640840"/>
              <a:gd name="T2" fmla="*/ 708081 w 1424304"/>
              <a:gd name="T3" fmla="*/ 1656431 h 1640840"/>
              <a:gd name="T4" fmla="*/ 0 w 1424304"/>
              <a:gd name="T5" fmla="*/ 1242319 h 1640840"/>
              <a:gd name="T6" fmla="*/ 0 w 1424304"/>
              <a:gd name="T7" fmla="*/ 414110 h 1640840"/>
              <a:gd name="T8" fmla="*/ 708081 w 1424304"/>
              <a:gd name="T9" fmla="*/ 0 h 1640840"/>
              <a:gd name="T10" fmla="*/ 1416162 w 1424304"/>
              <a:gd name="T11" fmla="*/ 414110 h 1640840"/>
              <a:gd name="T12" fmla="*/ 1416162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84"/>
                </a:lnTo>
                <a:lnTo>
                  <a:pt x="0" y="1230360"/>
                </a:lnTo>
                <a:lnTo>
                  <a:pt x="0" y="410123"/>
                </a:lnTo>
                <a:lnTo>
                  <a:pt x="712020" y="0"/>
                </a:lnTo>
                <a:lnTo>
                  <a:pt x="1424040" y="410123"/>
                </a:lnTo>
                <a:lnTo>
                  <a:pt x="1424040" y="1230360"/>
                </a:lnTo>
                <a:close/>
              </a:path>
            </a:pathLst>
          </a:custGeom>
          <a:noFill/>
          <a:ln w="20941">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3" name="bk object 47"/>
          <p:cNvSpPr>
            <a:spLocks/>
          </p:cNvSpPr>
          <p:nvPr/>
        </p:nvSpPr>
        <p:spPr bwMode="auto">
          <a:xfrm>
            <a:off x="4899328" y="3873749"/>
            <a:ext cx="863568" cy="995392"/>
          </a:xfrm>
          <a:custGeom>
            <a:avLst/>
            <a:gdLst>
              <a:gd name="T0" fmla="*/ 1416137 w 1424304"/>
              <a:gd name="T1" fmla="*/ 1242319 h 1640840"/>
              <a:gd name="T2" fmla="*/ 708070 w 1424304"/>
              <a:gd name="T3" fmla="*/ 1656420 h 1640840"/>
              <a:gd name="T4" fmla="*/ 0 w 1424304"/>
              <a:gd name="T5" fmla="*/ 1242319 h 1640840"/>
              <a:gd name="T6" fmla="*/ 0 w 1424304"/>
              <a:gd name="T7" fmla="*/ 414100 h 1640840"/>
              <a:gd name="T8" fmla="*/ 708070 w 1424304"/>
              <a:gd name="T9" fmla="*/ 0 h 1640840"/>
              <a:gd name="T10" fmla="*/ 1416137 w 1424304"/>
              <a:gd name="T11" fmla="*/ 414100 h 1640840"/>
              <a:gd name="T12" fmla="*/ 1416137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73"/>
                </a:lnTo>
                <a:lnTo>
                  <a:pt x="0" y="1230360"/>
                </a:lnTo>
                <a:lnTo>
                  <a:pt x="0" y="410113"/>
                </a:lnTo>
                <a:lnTo>
                  <a:pt x="712020" y="0"/>
                </a:lnTo>
                <a:lnTo>
                  <a:pt x="1424040" y="410113"/>
                </a:lnTo>
                <a:lnTo>
                  <a:pt x="1424040" y="1230360"/>
                </a:lnTo>
                <a:close/>
              </a:path>
            </a:pathLst>
          </a:custGeom>
          <a:noFill/>
          <a:ln w="20941">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4" name="bk object 48"/>
          <p:cNvSpPr>
            <a:spLocks/>
          </p:cNvSpPr>
          <p:nvPr/>
        </p:nvSpPr>
        <p:spPr bwMode="auto">
          <a:xfrm>
            <a:off x="5119794" y="4248226"/>
            <a:ext cx="1925" cy="496733"/>
          </a:xfrm>
          <a:custGeom>
            <a:avLst/>
            <a:gdLst>
              <a:gd name="T0" fmla="*/ 0 w 3809"/>
              <a:gd name="T1" fmla="*/ 0 h 818515"/>
              <a:gd name="T2" fmla="*/ 37 w 3809"/>
              <a:gd name="T3" fmla="*/ 834109 h 818515"/>
              <a:gd name="T4" fmla="*/ 0 60000 65536"/>
              <a:gd name="T5" fmla="*/ 0 60000 65536"/>
            </a:gdLst>
            <a:ahLst/>
            <a:cxnLst>
              <a:cxn ang="T4">
                <a:pos x="T0" y="T1"/>
              </a:cxn>
              <a:cxn ang="T5">
                <a:pos x="T2" y="T3"/>
              </a:cxn>
            </a:cxnLst>
            <a:rect l="0" t="0" r="r" b="b"/>
            <a:pathLst>
              <a:path w="3809" h="818515">
                <a:moveTo>
                  <a:pt x="0" y="0"/>
                </a:moveTo>
                <a:lnTo>
                  <a:pt x="3444" y="818090"/>
                </a:lnTo>
              </a:path>
            </a:pathLst>
          </a:custGeom>
          <a:noFill/>
          <a:ln w="1335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5" name="bk object 49"/>
          <p:cNvSpPr>
            <a:spLocks/>
          </p:cNvSpPr>
          <p:nvPr/>
        </p:nvSpPr>
        <p:spPr bwMode="auto">
          <a:xfrm>
            <a:off x="4905105" y="4124044"/>
            <a:ext cx="431303" cy="125145"/>
          </a:xfrm>
          <a:custGeom>
            <a:avLst/>
            <a:gdLst>
              <a:gd name="T0" fmla="*/ 695576 w 711834"/>
              <a:gd name="T1" fmla="*/ 0 h 206375"/>
              <a:gd name="T2" fmla="*/ 346253 w 711834"/>
              <a:gd name="T3" fmla="*/ 205878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45" y="0"/>
                </a:moveTo>
                <a:lnTo>
                  <a:pt x="354052" y="205878"/>
                </a:lnTo>
                <a:lnTo>
                  <a:pt x="0" y="0"/>
                </a:lnTo>
              </a:path>
            </a:pathLst>
          </a:custGeom>
          <a:noFill/>
          <a:ln w="1335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6" name="bk object 50"/>
          <p:cNvSpPr>
            <a:spLocks/>
          </p:cNvSpPr>
          <p:nvPr/>
        </p:nvSpPr>
        <p:spPr bwMode="auto">
          <a:xfrm>
            <a:off x="6213454" y="3539708"/>
            <a:ext cx="1670335" cy="1670217"/>
          </a:xfrm>
          <a:custGeom>
            <a:avLst/>
            <a:gdLst>
              <a:gd name="T0" fmla="*/ 2761802 w 2753995"/>
              <a:gd name="T1" fmla="*/ 2761777 h 2753995"/>
              <a:gd name="T2" fmla="*/ 0 w 2753995"/>
              <a:gd name="T3" fmla="*/ 2761777 h 2753995"/>
              <a:gd name="T4" fmla="*/ 0 w 2753995"/>
              <a:gd name="T5" fmla="*/ 0 h 2753995"/>
              <a:gd name="T6" fmla="*/ 2761802 w 2753995"/>
              <a:gd name="T7" fmla="*/ 0 h 2753995"/>
              <a:gd name="T8" fmla="*/ 2761802 w 2753995"/>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5" h="2753995">
                <a:moveTo>
                  <a:pt x="2753842" y="2753842"/>
                </a:moveTo>
                <a:lnTo>
                  <a:pt x="0" y="2753842"/>
                </a:lnTo>
                <a:lnTo>
                  <a:pt x="0" y="0"/>
                </a:lnTo>
                <a:lnTo>
                  <a:pt x="2753842" y="0"/>
                </a:lnTo>
                <a:lnTo>
                  <a:pt x="2753842" y="2753842"/>
                </a:lnTo>
                <a:close/>
              </a:path>
            </a:pathLst>
          </a:custGeom>
          <a:solidFill>
            <a:srgbClr val="82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37" name="bk object 51"/>
          <p:cNvSpPr>
            <a:spLocks/>
          </p:cNvSpPr>
          <p:nvPr/>
        </p:nvSpPr>
        <p:spPr bwMode="auto">
          <a:xfrm>
            <a:off x="6397334" y="3874713"/>
            <a:ext cx="864531" cy="995392"/>
          </a:xfrm>
          <a:custGeom>
            <a:avLst/>
            <a:gdLst>
              <a:gd name="T0" fmla="*/ 1456151 w 1424304"/>
              <a:gd name="T1" fmla="*/ 1242319 h 1640840"/>
              <a:gd name="T2" fmla="*/ 728077 w 1424304"/>
              <a:gd name="T3" fmla="*/ 1656431 h 1640840"/>
              <a:gd name="T4" fmla="*/ 0 w 1424304"/>
              <a:gd name="T5" fmla="*/ 1242319 h 1640840"/>
              <a:gd name="T6" fmla="*/ 0 w 1424304"/>
              <a:gd name="T7" fmla="*/ 414110 h 1640840"/>
              <a:gd name="T8" fmla="*/ 728077 w 1424304"/>
              <a:gd name="T9" fmla="*/ 0 h 1640840"/>
              <a:gd name="T10" fmla="*/ 1456151 w 1424304"/>
              <a:gd name="T11" fmla="*/ 414110 h 1640840"/>
              <a:gd name="T12" fmla="*/ 1456151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84"/>
                </a:lnTo>
                <a:lnTo>
                  <a:pt x="0" y="1230360"/>
                </a:lnTo>
                <a:lnTo>
                  <a:pt x="0" y="410123"/>
                </a:lnTo>
                <a:lnTo>
                  <a:pt x="712020" y="0"/>
                </a:lnTo>
                <a:lnTo>
                  <a:pt x="1424040" y="410123"/>
                </a:lnTo>
                <a:lnTo>
                  <a:pt x="1424040" y="1230360"/>
                </a:lnTo>
                <a:close/>
              </a:path>
            </a:pathLst>
          </a:custGeom>
          <a:noFill/>
          <a:ln w="20941">
            <a:solidFill>
              <a:srgbClr val="00639E"/>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8" name="bk object 52"/>
          <p:cNvSpPr>
            <a:spLocks/>
          </p:cNvSpPr>
          <p:nvPr/>
        </p:nvSpPr>
        <p:spPr bwMode="auto">
          <a:xfrm>
            <a:off x="6829600" y="3873749"/>
            <a:ext cx="863568" cy="995392"/>
          </a:xfrm>
          <a:custGeom>
            <a:avLst/>
            <a:gdLst>
              <a:gd name="T0" fmla="*/ 1416162 w 1424304"/>
              <a:gd name="T1" fmla="*/ 1242319 h 1640840"/>
              <a:gd name="T2" fmla="*/ 708081 w 1424304"/>
              <a:gd name="T3" fmla="*/ 1656420 h 1640840"/>
              <a:gd name="T4" fmla="*/ 0 w 1424304"/>
              <a:gd name="T5" fmla="*/ 1242319 h 1640840"/>
              <a:gd name="T6" fmla="*/ 0 w 1424304"/>
              <a:gd name="T7" fmla="*/ 414100 h 1640840"/>
              <a:gd name="T8" fmla="*/ 708081 w 1424304"/>
              <a:gd name="T9" fmla="*/ 0 h 1640840"/>
              <a:gd name="T10" fmla="*/ 1416162 w 1424304"/>
              <a:gd name="T11" fmla="*/ 414100 h 1640840"/>
              <a:gd name="T12" fmla="*/ 1416162 w 1424304"/>
              <a:gd name="T13" fmla="*/ 1242319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4" h="1640840">
                <a:moveTo>
                  <a:pt x="1424040" y="1230360"/>
                </a:moveTo>
                <a:lnTo>
                  <a:pt x="712020" y="1640473"/>
                </a:lnTo>
                <a:lnTo>
                  <a:pt x="0" y="1230360"/>
                </a:lnTo>
                <a:lnTo>
                  <a:pt x="0" y="410113"/>
                </a:lnTo>
                <a:lnTo>
                  <a:pt x="712020" y="0"/>
                </a:lnTo>
                <a:lnTo>
                  <a:pt x="1424040" y="410113"/>
                </a:lnTo>
                <a:lnTo>
                  <a:pt x="1424040" y="1230360"/>
                </a:lnTo>
                <a:close/>
              </a:path>
            </a:pathLst>
          </a:custGeom>
          <a:noFill/>
          <a:ln w="20941">
            <a:solidFill>
              <a:srgbClr val="00639E"/>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39" name="bk object 53"/>
          <p:cNvSpPr>
            <a:spLocks/>
          </p:cNvSpPr>
          <p:nvPr/>
        </p:nvSpPr>
        <p:spPr bwMode="auto">
          <a:xfrm>
            <a:off x="7045252" y="4248226"/>
            <a:ext cx="2888" cy="496733"/>
          </a:xfrm>
          <a:custGeom>
            <a:avLst/>
            <a:gdLst>
              <a:gd name="T0" fmla="*/ 0 w 3809"/>
              <a:gd name="T1" fmla="*/ 0 h 818515"/>
              <a:gd name="T2" fmla="*/ 917421 w 3809"/>
              <a:gd name="T3" fmla="*/ 834109 h 818515"/>
              <a:gd name="T4" fmla="*/ 0 60000 65536"/>
              <a:gd name="T5" fmla="*/ 0 60000 65536"/>
            </a:gdLst>
            <a:ahLst/>
            <a:cxnLst>
              <a:cxn ang="T4">
                <a:pos x="T0" y="T1"/>
              </a:cxn>
              <a:cxn ang="T5">
                <a:pos x="T2" y="T3"/>
              </a:cxn>
            </a:cxnLst>
            <a:rect l="0" t="0" r="r" b="b"/>
            <a:pathLst>
              <a:path w="3809" h="818515">
                <a:moveTo>
                  <a:pt x="0" y="0"/>
                </a:moveTo>
                <a:lnTo>
                  <a:pt x="3434" y="818090"/>
                </a:lnTo>
              </a:path>
            </a:pathLst>
          </a:custGeom>
          <a:noFill/>
          <a:ln w="13350">
            <a:solidFill>
              <a:srgbClr val="00639E"/>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0" name="bk object 54"/>
          <p:cNvSpPr>
            <a:spLocks/>
          </p:cNvSpPr>
          <p:nvPr/>
        </p:nvSpPr>
        <p:spPr bwMode="auto">
          <a:xfrm>
            <a:off x="6830563" y="4124044"/>
            <a:ext cx="432265" cy="125145"/>
          </a:xfrm>
          <a:custGeom>
            <a:avLst/>
            <a:gdLst>
              <a:gd name="T0" fmla="*/ 735424 w 711834"/>
              <a:gd name="T1" fmla="*/ 0 h 206375"/>
              <a:gd name="T2" fmla="*/ 366095 w 711834"/>
              <a:gd name="T3" fmla="*/ 205878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34" y="0"/>
                </a:moveTo>
                <a:lnTo>
                  <a:pt x="354052" y="205878"/>
                </a:lnTo>
                <a:lnTo>
                  <a:pt x="0" y="0"/>
                </a:lnTo>
              </a:path>
            </a:pathLst>
          </a:custGeom>
          <a:noFill/>
          <a:ln w="13350">
            <a:solidFill>
              <a:srgbClr val="00639E"/>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1" name="bk object 55"/>
          <p:cNvSpPr>
            <a:spLocks/>
          </p:cNvSpPr>
          <p:nvPr/>
        </p:nvSpPr>
        <p:spPr bwMode="auto">
          <a:xfrm>
            <a:off x="10086513" y="1648078"/>
            <a:ext cx="1670335" cy="1669255"/>
          </a:xfrm>
          <a:custGeom>
            <a:avLst/>
            <a:gdLst>
              <a:gd name="T0" fmla="*/ 2761802 w 2753994"/>
              <a:gd name="T1" fmla="*/ 2722268 h 2753995"/>
              <a:gd name="T2" fmla="*/ 0 w 2753994"/>
              <a:gd name="T3" fmla="*/ 2722268 h 2753995"/>
              <a:gd name="T4" fmla="*/ 0 w 2753994"/>
              <a:gd name="T5" fmla="*/ 0 h 2753995"/>
              <a:gd name="T6" fmla="*/ 2761802 w 2753994"/>
              <a:gd name="T7" fmla="*/ 0 h 2753995"/>
              <a:gd name="T8" fmla="*/ 2761802 w 2753994"/>
              <a:gd name="T9" fmla="*/ 2722268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4" h="2753995">
                <a:moveTo>
                  <a:pt x="2753842" y="2753842"/>
                </a:moveTo>
                <a:lnTo>
                  <a:pt x="0" y="2753842"/>
                </a:lnTo>
                <a:lnTo>
                  <a:pt x="0" y="0"/>
                </a:lnTo>
                <a:lnTo>
                  <a:pt x="2753842" y="0"/>
                </a:lnTo>
                <a:lnTo>
                  <a:pt x="2753842" y="2753842"/>
                </a:lnTo>
                <a:close/>
              </a:path>
            </a:pathLst>
          </a:custGeom>
          <a:solidFill>
            <a:srgbClr val="004266"/>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2" name="bk object 56"/>
          <p:cNvSpPr>
            <a:spLocks/>
          </p:cNvSpPr>
          <p:nvPr/>
        </p:nvSpPr>
        <p:spPr bwMode="auto">
          <a:xfrm>
            <a:off x="10271356" y="1985008"/>
            <a:ext cx="863568" cy="995392"/>
          </a:xfrm>
          <a:custGeom>
            <a:avLst/>
            <a:gdLst>
              <a:gd name="T0" fmla="*/ 1416112 w 1424305"/>
              <a:gd name="T1" fmla="*/ 1242326 h 1640839"/>
              <a:gd name="T2" fmla="*/ 708056 w 1424305"/>
              <a:gd name="T3" fmla="*/ 1656445 h 1640839"/>
              <a:gd name="T4" fmla="*/ 0 w 1424305"/>
              <a:gd name="T5" fmla="*/ 1242326 h 1640839"/>
              <a:gd name="T6" fmla="*/ 0 w 1424305"/>
              <a:gd name="T7" fmla="*/ 414114 h 1640839"/>
              <a:gd name="T8" fmla="*/ 708056 w 1424305"/>
              <a:gd name="T9" fmla="*/ 0 h 1640839"/>
              <a:gd name="T10" fmla="*/ 1416112 w 1424305"/>
              <a:gd name="T11" fmla="*/ 414114 h 1640839"/>
              <a:gd name="T12" fmla="*/ 1416112 w 1424305"/>
              <a:gd name="T13" fmla="*/ 1242326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00A6A1"/>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3" name="bk object 57"/>
          <p:cNvSpPr>
            <a:spLocks/>
          </p:cNvSpPr>
          <p:nvPr/>
        </p:nvSpPr>
        <p:spPr bwMode="auto">
          <a:xfrm>
            <a:off x="10702659" y="1984045"/>
            <a:ext cx="863568" cy="995392"/>
          </a:xfrm>
          <a:custGeom>
            <a:avLst/>
            <a:gdLst>
              <a:gd name="T0" fmla="*/ 1416112 w 1424305"/>
              <a:gd name="T1" fmla="*/ 1242326 h 1640839"/>
              <a:gd name="T2" fmla="*/ 708056 w 1424305"/>
              <a:gd name="T3" fmla="*/ 1656435 h 1640839"/>
              <a:gd name="T4" fmla="*/ 0 w 1424305"/>
              <a:gd name="T5" fmla="*/ 1242326 h 1640839"/>
              <a:gd name="T6" fmla="*/ 0 w 1424305"/>
              <a:gd name="T7" fmla="*/ 414093 h 1640839"/>
              <a:gd name="T8" fmla="*/ 708056 w 1424305"/>
              <a:gd name="T9" fmla="*/ 0 h 1640839"/>
              <a:gd name="T10" fmla="*/ 1416112 w 1424305"/>
              <a:gd name="T11" fmla="*/ 414093 h 1640839"/>
              <a:gd name="T12" fmla="*/ 1416112 w 1424305"/>
              <a:gd name="T13" fmla="*/ 1242326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63"/>
                </a:lnTo>
                <a:lnTo>
                  <a:pt x="0" y="1230349"/>
                </a:lnTo>
                <a:lnTo>
                  <a:pt x="0" y="410102"/>
                </a:lnTo>
                <a:lnTo>
                  <a:pt x="712020" y="0"/>
                </a:lnTo>
                <a:lnTo>
                  <a:pt x="1424040" y="410102"/>
                </a:lnTo>
                <a:lnTo>
                  <a:pt x="1424040" y="1230349"/>
                </a:lnTo>
                <a:close/>
              </a:path>
            </a:pathLst>
          </a:custGeom>
          <a:noFill/>
          <a:ln w="20941">
            <a:solidFill>
              <a:srgbClr val="00A6A1"/>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4" name="bk object 58"/>
          <p:cNvSpPr>
            <a:spLocks/>
          </p:cNvSpPr>
          <p:nvPr/>
        </p:nvSpPr>
        <p:spPr bwMode="auto">
          <a:xfrm>
            <a:off x="10919272" y="2358520"/>
            <a:ext cx="1925" cy="496733"/>
          </a:xfrm>
          <a:custGeom>
            <a:avLst/>
            <a:gdLst>
              <a:gd name="T0" fmla="*/ 0 w 3809"/>
              <a:gd name="T1" fmla="*/ 0 h 818514"/>
              <a:gd name="T2" fmla="*/ 37 w 3809"/>
              <a:gd name="T3" fmla="*/ 834144 h 818514"/>
              <a:gd name="T4" fmla="*/ 0 60000 65536"/>
              <a:gd name="T5" fmla="*/ 0 60000 65536"/>
            </a:gdLst>
            <a:ahLst/>
            <a:cxnLst>
              <a:cxn ang="T4">
                <a:pos x="T0" y="T1"/>
              </a:cxn>
              <a:cxn ang="T5">
                <a:pos x="T2" y="T3"/>
              </a:cxn>
            </a:cxnLst>
            <a:rect l="0" t="0" r="r" b="b"/>
            <a:pathLst>
              <a:path w="3809" h="818514">
                <a:moveTo>
                  <a:pt x="0" y="0"/>
                </a:moveTo>
                <a:lnTo>
                  <a:pt x="3434" y="818100"/>
                </a:lnTo>
              </a:path>
            </a:pathLst>
          </a:custGeom>
          <a:noFill/>
          <a:ln w="13350">
            <a:solidFill>
              <a:srgbClr val="00A6A1"/>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5" name="bk object 59"/>
          <p:cNvSpPr>
            <a:spLocks/>
          </p:cNvSpPr>
          <p:nvPr/>
        </p:nvSpPr>
        <p:spPr bwMode="auto">
          <a:xfrm>
            <a:off x="10704585" y="2234340"/>
            <a:ext cx="431303" cy="125145"/>
          </a:xfrm>
          <a:custGeom>
            <a:avLst/>
            <a:gdLst>
              <a:gd name="T0" fmla="*/ 695576 w 711834"/>
              <a:gd name="T1" fmla="*/ 0 h 206375"/>
              <a:gd name="T2" fmla="*/ 346253 w 711834"/>
              <a:gd name="T3" fmla="*/ 205899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45" y="0"/>
                </a:moveTo>
                <a:lnTo>
                  <a:pt x="354052" y="205899"/>
                </a:lnTo>
                <a:lnTo>
                  <a:pt x="0" y="0"/>
                </a:lnTo>
              </a:path>
            </a:pathLst>
          </a:custGeom>
          <a:noFill/>
          <a:ln w="13350">
            <a:solidFill>
              <a:srgbClr val="00A6A1"/>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6" name="bk object 60"/>
          <p:cNvSpPr>
            <a:spLocks/>
          </p:cNvSpPr>
          <p:nvPr/>
        </p:nvSpPr>
        <p:spPr bwMode="auto">
          <a:xfrm>
            <a:off x="8156241" y="1648078"/>
            <a:ext cx="1670335" cy="1669255"/>
          </a:xfrm>
          <a:custGeom>
            <a:avLst/>
            <a:gdLst>
              <a:gd name="T0" fmla="*/ 2761827 w 2753994"/>
              <a:gd name="T1" fmla="*/ 2722268 h 2753995"/>
              <a:gd name="T2" fmla="*/ 0 w 2753994"/>
              <a:gd name="T3" fmla="*/ 2722268 h 2753995"/>
              <a:gd name="T4" fmla="*/ 0 w 2753994"/>
              <a:gd name="T5" fmla="*/ 0 h 2753995"/>
              <a:gd name="T6" fmla="*/ 2761827 w 2753994"/>
              <a:gd name="T7" fmla="*/ 0 h 2753995"/>
              <a:gd name="T8" fmla="*/ 2761827 w 2753994"/>
              <a:gd name="T9" fmla="*/ 2722268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4" h="2753995">
                <a:moveTo>
                  <a:pt x="2753842" y="2753842"/>
                </a:moveTo>
                <a:lnTo>
                  <a:pt x="0" y="2753842"/>
                </a:lnTo>
                <a:lnTo>
                  <a:pt x="0" y="0"/>
                </a:lnTo>
                <a:lnTo>
                  <a:pt x="2753842" y="0"/>
                </a:lnTo>
                <a:lnTo>
                  <a:pt x="2753842" y="2753842"/>
                </a:lnTo>
                <a:close/>
              </a:path>
            </a:pathLst>
          </a:custGeom>
          <a:solidFill>
            <a:srgbClr val="82D1F5"/>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47" name="bk object 61"/>
          <p:cNvSpPr>
            <a:spLocks/>
          </p:cNvSpPr>
          <p:nvPr/>
        </p:nvSpPr>
        <p:spPr bwMode="auto">
          <a:xfrm>
            <a:off x="8346860" y="1985008"/>
            <a:ext cx="863568" cy="995392"/>
          </a:xfrm>
          <a:custGeom>
            <a:avLst/>
            <a:gdLst>
              <a:gd name="T0" fmla="*/ 1416137 w 1424305"/>
              <a:gd name="T1" fmla="*/ 1242326 h 1640839"/>
              <a:gd name="T2" fmla="*/ 708070 w 1424305"/>
              <a:gd name="T3" fmla="*/ 1656445 h 1640839"/>
              <a:gd name="T4" fmla="*/ 0 w 1424305"/>
              <a:gd name="T5" fmla="*/ 1242326 h 1640839"/>
              <a:gd name="T6" fmla="*/ 0 w 1424305"/>
              <a:gd name="T7" fmla="*/ 414114 h 1640839"/>
              <a:gd name="T8" fmla="*/ 708070 w 1424305"/>
              <a:gd name="T9" fmla="*/ 0 h 1640839"/>
              <a:gd name="T10" fmla="*/ 1416137 w 1424305"/>
              <a:gd name="T11" fmla="*/ 414114 h 1640839"/>
              <a:gd name="T12" fmla="*/ 1416137 w 1424305"/>
              <a:gd name="T13" fmla="*/ 1242326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00757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8" name="bk object 62"/>
          <p:cNvSpPr>
            <a:spLocks/>
          </p:cNvSpPr>
          <p:nvPr/>
        </p:nvSpPr>
        <p:spPr bwMode="auto">
          <a:xfrm>
            <a:off x="8779127" y="1984045"/>
            <a:ext cx="863568" cy="995392"/>
          </a:xfrm>
          <a:custGeom>
            <a:avLst/>
            <a:gdLst>
              <a:gd name="T0" fmla="*/ 1416112 w 1424305"/>
              <a:gd name="T1" fmla="*/ 1242326 h 1640839"/>
              <a:gd name="T2" fmla="*/ 708056 w 1424305"/>
              <a:gd name="T3" fmla="*/ 1656435 h 1640839"/>
              <a:gd name="T4" fmla="*/ 0 w 1424305"/>
              <a:gd name="T5" fmla="*/ 1242326 h 1640839"/>
              <a:gd name="T6" fmla="*/ 0 w 1424305"/>
              <a:gd name="T7" fmla="*/ 414093 h 1640839"/>
              <a:gd name="T8" fmla="*/ 708056 w 1424305"/>
              <a:gd name="T9" fmla="*/ 0 h 1640839"/>
              <a:gd name="T10" fmla="*/ 1416112 w 1424305"/>
              <a:gd name="T11" fmla="*/ 414093 h 1640839"/>
              <a:gd name="T12" fmla="*/ 1416112 w 1424305"/>
              <a:gd name="T13" fmla="*/ 1242326 h 16408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39">
                <a:moveTo>
                  <a:pt x="1424040" y="1230349"/>
                </a:moveTo>
                <a:lnTo>
                  <a:pt x="712020" y="1640463"/>
                </a:lnTo>
                <a:lnTo>
                  <a:pt x="0" y="1230349"/>
                </a:lnTo>
                <a:lnTo>
                  <a:pt x="0" y="410102"/>
                </a:lnTo>
                <a:lnTo>
                  <a:pt x="712020" y="0"/>
                </a:lnTo>
                <a:lnTo>
                  <a:pt x="1424040" y="410102"/>
                </a:lnTo>
                <a:lnTo>
                  <a:pt x="1424040" y="1230349"/>
                </a:lnTo>
                <a:close/>
              </a:path>
            </a:pathLst>
          </a:custGeom>
          <a:noFill/>
          <a:ln w="20941">
            <a:solidFill>
              <a:srgbClr val="00757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49" name="bk object 63"/>
          <p:cNvSpPr>
            <a:spLocks/>
          </p:cNvSpPr>
          <p:nvPr/>
        </p:nvSpPr>
        <p:spPr bwMode="auto">
          <a:xfrm>
            <a:off x="8994777" y="2358520"/>
            <a:ext cx="2888" cy="496733"/>
          </a:xfrm>
          <a:custGeom>
            <a:avLst/>
            <a:gdLst>
              <a:gd name="T0" fmla="*/ 0 w 3809"/>
              <a:gd name="T1" fmla="*/ 0 h 818514"/>
              <a:gd name="T2" fmla="*/ 912594 w 3809"/>
              <a:gd name="T3" fmla="*/ 834144 h 818514"/>
              <a:gd name="T4" fmla="*/ 0 60000 65536"/>
              <a:gd name="T5" fmla="*/ 0 60000 65536"/>
            </a:gdLst>
            <a:ahLst/>
            <a:cxnLst>
              <a:cxn ang="T4">
                <a:pos x="T0" y="T1"/>
              </a:cxn>
              <a:cxn ang="T5">
                <a:pos x="T2" y="T3"/>
              </a:cxn>
            </a:cxnLst>
            <a:rect l="0" t="0" r="r" b="b"/>
            <a:pathLst>
              <a:path w="3809" h="818514">
                <a:moveTo>
                  <a:pt x="0" y="0"/>
                </a:moveTo>
                <a:lnTo>
                  <a:pt x="3434" y="818100"/>
                </a:lnTo>
              </a:path>
            </a:pathLst>
          </a:custGeom>
          <a:noFill/>
          <a:ln w="13350">
            <a:solidFill>
              <a:srgbClr val="00757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0" name="bk object 64"/>
          <p:cNvSpPr>
            <a:spLocks/>
          </p:cNvSpPr>
          <p:nvPr/>
        </p:nvSpPr>
        <p:spPr bwMode="auto">
          <a:xfrm>
            <a:off x="8780089" y="2234340"/>
            <a:ext cx="432265" cy="125145"/>
          </a:xfrm>
          <a:custGeom>
            <a:avLst/>
            <a:gdLst>
              <a:gd name="T0" fmla="*/ 735450 w 711834"/>
              <a:gd name="T1" fmla="*/ 0 h 206375"/>
              <a:gd name="T2" fmla="*/ 366107 w 711834"/>
              <a:gd name="T3" fmla="*/ 205899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34" y="0"/>
                </a:moveTo>
                <a:lnTo>
                  <a:pt x="354052" y="205899"/>
                </a:lnTo>
                <a:lnTo>
                  <a:pt x="0" y="0"/>
                </a:lnTo>
              </a:path>
            </a:pathLst>
          </a:custGeom>
          <a:noFill/>
          <a:ln w="13350">
            <a:solidFill>
              <a:srgbClr val="00757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1" name="bk object 65"/>
          <p:cNvSpPr>
            <a:spLocks/>
          </p:cNvSpPr>
          <p:nvPr/>
        </p:nvSpPr>
        <p:spPr bwMode="auto">
          <a:xfrm>
            <a:off x="8156241" y="3539708"/>
            <a:ext cx="1670335" cy="1670217"/>
          </a:xfrm>
          <a:custGeom>
            <a:avLst/>
            <a:gdLst>
              <a:gd name="T0" fmla="*/ 2761827 w 2753994"/>
              <a:gd name="T1" fmla="*/ 2761777 h 2753995"/>
              <a:gd name="T2" fmla="*/ 0 w 2753994"/>
              <a:gd name="T3" fmla="*/ 2761777 h 2753995"/>
              <a:gd name="T4" fmla="*/ 0 w 2753994"/>
              <a:gd name="T5" fmla="*/ 0 h 2753995"/>
              <a:gd name="T6" fmla="*/ 2761827 w 2753994"/>
              <a:gd name="T7" fmla="*/ 0 h 2753995"/>
              <a:gd name="T8" fmla="*/ 2761827 w 2753994"/>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4" h="2753995">
                <a:moveTo>
                  <a:pt x="2753842" y="2753842"/>
                </a:moveTo>
                <a:lnTo>
                  <a:pt x="0" y="2753842"/>
                </a:lnTo>
                <a:lnTo>
                  <a:pt x="0" y="0"/>
                </a:lnTo>
                <a:lnTo>
                  <a:pt x="2753842" y="0"/>
                </a:lnTo>
                <a:lnTo>
                  <a:pt x="2753842" y="2753842"/>
                </a:lnTo>
                <a:close/>
              </a:path>
            </a:pathLst>
          </a:custGeom>
          <a:solidFill>
            <a:srgbClr val="00639E"/>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52" name="bk object 66"/>
          <p:cNvSpPr>
            <a:spLocks/>
          </p:cNvSpPr>
          <p:nvPr/>
        </p:nvSpPr>
        <p:spPr bwMode="auto">
          <a:xfrm>
            <a:off x="8341084" y="3877600"/>
            <a:ext cx="863568" cy="994429"/>
          </a:xfrm>
          <a:custGeom>
            <a:avLst/>
            <a:gdLst>
              <a:gd name="T0" fmla="*/ 1416137 w 1424305"/>
              <a:gd name="T1" fmla="*/ 1212627 h 1640840"/>
              <a:gd name="T2" fmla="*/ 708070 w 1424305"/>
              <a:gd name="T3" fmla="*/ 1616843 h 1640840"/>
              <a:gd name="T4" fmla="*/ 0 w 1424305"/>
              <a:gd name="T5" fmla="*/ 1212627 h 1640840"/>
              <a:gd name="T6" fmla="*/ 0 w 1424305"/>
              <a:gd name="T7" fmla="*/ 404215 h 1640840"/>
              <a:gd name="T8" fmla="*/ 708070 w 1424305"/>
              <a:gd name="T9" fmla="*/ 0 h 1640840"/>
              <a:gd name="T10" fmla="*/ 1416137 w 1424305"/>
              <a:gd name="T11" fmla="*/ 404215 h 1640840"/>
              <a:gd name="T12" fmla="*/ 1416137 w 1424305"/>
              <a:gd name="T13" fmla="*/ 1212627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F28F26"/>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3" name="bk object 67"/>
          <p:cNvSpPr>
            <a:spLocks/>
          </p:cNvSpPr>
          <p:nvPr/>
        </p:nvSpPr>
        <p:spPr bwMode="auto">
          <a:xfrm>
            <a:off x="8772387" y="3876638"/>
            <a:ext cx="863568" cy="994429"/>
          </a:xfrm>
          <a:custGeom>
            <a:avLst/>
            <a:gdLst>
              <a:gd name="T0" fmla="*/ 1416137 w 1424305"/>
              <a:gd name="T1" fmla="*/ 1212607 h 1640840"/>
              <a:gd name="T2" fmla="*/ 708070 w 1424305"/>
              <a:gd name="T3" fmla="*/ 1616808 h 1640840"/>
              <a:gd name="T4" fmla="*/ 0 w 1424305"/>
              <a:gd name="T5" fmla="*/ 1212607 h 1640840"/>
              <a:gd name="T6" fmla="*/ 0 w 1424305"/>
              <a:gd name="T7" fmla="*/ 404189 h 1640840"/>
              <a:gd name="T8" fmla="*/ 708070 w 1424305"/>
              <a:gd name="T9" fmla="*/ 0 h 1640840"/>
              <a:gd name="T10" fmla="*/ 1416137 w 1424305"/>
              <a:gd name="T11" fmla="*/ 404189 h 1640840"/>
              <a:gd name="T12" fmla="*/ 1416137 w 1424305"/>
              <a:gd name="T13" fmla="*/ 1212607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49"/>
                </a:moveTo>
                <a:lnTo>
                  <a:pt x="712020" y="1640463"/>
                </a:lnTo>
                <a:lnTo>
                  <a:pt x="0" y="1230349"/>
                </a:lnTo>
                <a:lnTo>
                  <a:pt x="0" y="410102"/>
                </a:lnTo>
                <a:lnTo>
                  <a:pt x="712020" y="0"/>
                </a:lnTo>
                <a:lnTo>
                  <a:pt x="1424040" y="410102"/>
                </a:lnTo>
                <a:lnTo>
                  <a:pt x="1424040" y="1230349"/>
                </a:lnTo>
                <a:close/>
              </a:path>
            </a:pathLst>
          </a:custGeom>
          <a:noFill/>
          <a:ln w="20941">
            <a:solidFill>
              <a:srgbClr val="F28F26"/>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4" name="bk object 68"/>
          <p:cNvSpPr>
            <a:spLocks/>
          </p:cNvSpPr>
          <p:nvPr/>
        </p:nvSpPr>
        <p:spPr bwMode="auto">
          <a:xfrm>
            <a:off x="8992852" y="4251113"/>
            <a:ext cx="2888" cy="495771"/>
          </a:xfrm>
          <a:custGeom>
            <a:avLst/>
            <a:gdLst>
              <a:gd name="T0" fmla="*/ 0 w 3809"/>
              <a:gd name="T1" fmla="*/ 0 h 818515"/>
              <a:gd name="T2" fmla="*/ 915243 w 3809"/>
              <a:gd name="T3" fmla="*/ 794641 h 818515"/>
              <a:gd name="T4" fmla="*/ 0 60000 65536"/>
              <a:gd name="T5" fmla="*/ 0 60000 65536"/>
            </a:gdLst>
            <a:ahLst/>
            <a:cxnLst>
              <a:cxn ang="T4">
                <a:pos x="T0" y="T1"/>
              </a:cxn>
              <a:cxn ang="T5">
                <a:pos x="T2" y="T3"/>
              </a:cxn>
            </a:cxnLst>
            <a:rect l="0" t="0" r="r" b="b"/>
            <a:pathLst>
              <a:path w="3809" h="818515">
                <a:moveTo>
                  <a:pt x="0" y="0"/>
                </a:moveTo>
                <a:lnTo>
                  <a:pt x="3444" y="818100"/>
                </a:lnTo>
              </a:path>
            </a:pathLst>
          </a:custGeom>
          <a:noFill/>
          <a:ln w="13350">
            <a:solidFill>
              <a:srgbClr val="F28F26"/>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5" name="bk object 69"/>
          <p:cNvSpPr>
            <a:spLocks/>
          </p:cNvSpPr>
          <p:nvPr/>
        </p:nvSpPr>
        <p:spPr bwMode="auto">
          <a:xfrm>
            <a:off x="8778164" y="4125969"/>
            <a:ext cx="432265" cy="125145"/>
          </a:xfrm>
          <a:custGeom>
            <a:avLst/>
            <a:gdLst>
              <a:gd name="T0" fmla="*/ 735461 w 711834"/>
              <a:gd name="T1" fmla="*/ 0 h 206375"/>
              <a:gd name="T2" fmla="*/ 366107 w 711834"/>
              <a:gd name="T3" fmla="*/ 205899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45" y="0"/>
                </a:moveTo>
                <a:lnTo>
                  <a:pt x="354052" y="205899"/>
                </a:lnTo>
                <a:lnTo>
                  <a:pt x="0" y="0"/>
                </a:lnTo>
              </a:path>
            </a:pathLst>
          </a:custGeom>
          <a:noFill/>
          <a:ln w="13350">
            <a:solidFill>
              <a:srgbClr val="F28F26"/>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6" name="bk object 70"/>
          <p:cNvSpPr>
            <a:spLocks/>
          </p:cNvSpPr>
          <p:nvPr/>
        </p:nvSpPr>
        <p:spPr bwMode="auto">
          <a:xfrm>
            <a:off x="10086513" y="3539708"/>
            <a:ext cx="1670335" cy="1670217"/>
          </a:xfrm>
          <a:custGeom>
            <a:avLst/>
            <a:gdLst>
              <a:gd name="T0" fmla="*/ 2761802 w 2753994"/>
              <a:gd name="T1" fmla="*/ 2761777 h 2753995"/>
              <a:gd name="T2" fmla="*/ 0 w 2753994"/>
              <a:gd name="T3" fmla="*/ 2761777 h 2753995"/>
              <a:gd name="T4" fmla="*/ 0 w 2753994"/>
              <a:gd name="T5" fmla="*/ 0 h 2753995"/>
              <a:gd name="T6" fmla="*/ 2761802 w 2753994"/>
              <a:gd name="T7" fmla="*/ 0 h 2753995"/>
              <a:gd name="T8" fmla="*/ 2761802 w 2753994"/>
              <a:gd name="T9" fmla="*/ 2761777 h 275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3994" h="2753995">
                <a:moveTo>
                  <a:pt x="2753842" y="2753842"/>
                </a:moveTo>
                <a:lnTo>
                  <a:pt x="0" y="2753842"/>
                </a:lnTo>
                <a:lnTo>
                  <a:pt x="0" y="0"/>
                </a:lnTo>
                <a:lnTo>
                  <a:pt x="2753842" y="0"/>
                </a:lnTo>
                <a:lnTo>
                  <a:pt x="2753842" y="2753842"/>
                </a:lnTo>
                <a:close/>
              </a:path>
            </a:pathLst>
          </a:custGeom>
          <a:solidFill>
            <a:srgbClr val="004266"/>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endParaRPr lang="en-US" sz="1092"/>
          </a:p>
        </p:txBody>
      </p:sp>
      <p:sp>
        <p:nvSpPr>
          <p:cNvPr id="57" name="bk object 71"/>
          <p:cNvSpPr>
            <a:spLocks/>
          </p:cNvSpPr>
          <p:nvPr/>
        </p:nvSpPr>
        <p:spPr bwMode="auto">
          <a:xfrm>
            <a:off x="10271356" y="3877600"/>
            <a:ext cx="863568" cy="994429"/>
          </a:xfrm>
          <a:custGeom>
            <a:avLst/>
            <a:gdLst>
              <a:gd name="T0" fmla="*/ 1416112 w 1424305"/>
              <a:gd name="T1" fmla="*/ 1212627 h 1640840"/>
              <a:gd name="T2" fmla="*/ 708056 w 1424305"/>
              <a:gd name="T3" fmla="*/ 1616843 h 1640840"/>
              <a:gd name="T4" fmla="*/ 0 w 1424305"/>
              <a:gd name="T5" fmla="*/ 1212627 h 1640840"/>
              <a:gd name="T6" fmla="*/ 0 w 1424305"/>
              <a:gd name="T7" fmla="*/ 404215 h 1640840"/>
              <a:gd name="T8" fmla="*/ 708056 w 1424305"/>
              <a:gd name="T9" fmla="*/ 0 h 1640840"/>
              <a:gd name="T10" fmla="*/ 1416112 w 1424305"/>
              <a:gd name="T11" fmla="*/ 404215 h 1640840"/>
              <a:gd name="T12" fmla="*/ 1416112 w 1424305"/>
              <a:gd name="T13" fmla="*/ 1212627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49"/>
                </a:moveTo>
                <a:lnTo>
                  <a:pt x="712020" y="1640473"/>
                </a:lnTo>
                <a:lnTo>
                  <a:pt x="0" y="1230349"/>
                </a:lnTo>
                <a:lnTo>
                  <a:pt x="0" y="410123"/>
                </a:lnTo>
                <a:lnTo>
                  <a:pt x="712020" y="0"/>
                </a:lnTo>
                <a:lnTo>
                  <a:pt x="1424040" y="410123"/>
                </a:lnTo>
                <a:lnTo>
                  <a:pt x="1424040" y="1230349"/>
                </a:lnTo>
                <a:close/>
              </a:path>
            </a:pathLst>
          </a:custGeom>
          <a:noFill/>
          <a:ln w="20941">
            <a:solidFill>
              <a:srgbClr val="B0B0B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8" name="bk object 72"/>
          <p:cNvSpPr>
            <a:spLocks/>
          </p:cNvSpPr>
          <p:nvPr/>
        </p:nvSpPr>
        <p:spPr bwMode="auto">
          <a:xfrm>
            <a:off x="10702659" y="3876638"/>
            <a:ext cx="863568" cy="994429"/>
          </a:xfrm>
          <a:custGeom>
            <a:avLst/>
            <a:gdLst>
              <a:gd name="T0" fmla="*/ 1416112 w 1424305"/>
              <a:gd name="T1" fmla="*/ 1212607 h 1640840"/>
              <a:gd name="T2" fmla="*/ 708056 w 1424305"/>
              <a:gd name="T3" fmla="*/ 1616808 h 1640840"/>
              <a:gd name="T4" fmla="*/ 0 w 1424305"/>
              <a:gd name="T5" fmla="*/ 1212607 h 1640840"/>
              <a:gd name="T6" fmla="*/ 0 w 1424305"/>
              <a:gd name="T7" fmla="*/ 404189 h 1640840"/>
              <a:gd name="T8" fmla="*/ 708056 w 1424305"/>
              <a:gd name="T9" fmla="*/ 0 h 1640840"/>
              <a:gd name="T10" fmla="*/ 1416112 w 1424305"/>
              <a:gd name="T11" fmla="*/ 404189 h 1640840"/>
              <a:gd name="T12" fmla="*/ 1416112 w 1424305"/>
              <a:gd name="T13" fmla="*/ 1212607 h 1640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4305" h="1640840">
                <a:moveTo>
                  <a:pt x="1424040" y="1230349"/>
                </a:moveTo>
                <a:lnTo>
                  <a:pt x="712020" y="1640463"/>
                </a:lnTo>
                <a:lnTo>
                  <a:pt x="0" y="1230349"/>
                </a:lnTo>
                <a:lnTo>
                  <a:pt x="0" y="410102"/>
                </a:lnTo>
                <a:lnTo>
                  <a:pt x="712020" y="0"/>
                </a:lnTo>
                <a:lnTo>
                  <a:pt x="1424040" y="410102"/>
                </a:lnTo>
                <a:lnTo>
                  <a:pt x="1424040" y="1230349"/>
                </a:lnTo>
                <a:close/>
              </a:path>
            </a:pathLst>
          </a:custGeom>
          <a:noFill/>
          <a:ln w="20941">
            <a:solidFill>
              <a:srgbClr val="B0B0B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59" name="bk object 73"/>
          <p:cNvSpPr>
            <a:spLocks/>
          </p:cNvSpPr>
          <p:nvPr/>
        </p:nvSpPr>
        <p:spPr bwMode="auto">
          <a:xfrm>
            <a:off x="10919272" y="4251113"/>
            <a:ext cx="1925" cy="495771"/>
          </a:xfrm>
          <a:custGeom>
            <a:avLst/>
            <a:gdLst>
              <a:gd name="T0" fmla="*/ 0 w 3809"/>
              <a:gd name="T1" fmla="*/ 0 h 818515"/>
              <a:gd name="T2" fmla="*/ 37 w 3809"/>
              <a:gd name="T3" fmla="*/ 794641 h 818515"/>
              <a:gd name="T4" fmla="*/ 0 60000 65536"/>
              <a:gd name="T5" fmla="*/ 0 60000 65536"/>
            </a:gdLst>
            <a:ahLst/>
            <a:cxnLst>
              <a:cxn ang="T4">
                <a:pos x="T0" y="T1"/>
              </a:cxn>
              <a:cxn ang="T5">
                <a:pos x="T2" y="T3"/>
              </a:cxn>
            </a:cxnLst>
            <a:rect l="0" t="0" r="r" b="b"/>
            <a:pathLst>
              <a:path w="3809" h="818515">
                <a:moveTo>
                  <a:pt x="0" y="0"/>
                </a:moveTo>
                <a:lnTo>
                  <a:pt x="3434" y="818100"/>
                </a:lnTo>
              </a:path>
            </a:pathLst>
          </a:custGeom>
          <a:noFill/>
          <a:ln w="13350">
            <a:solidFill>
              <a:srgbClr val="B0B0B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0" name="bk object 74"/>
          <p:cNvSpPr>
            <a:spLocks/>
          </p:cNvSpPr>
          <p:nvPr/>
        </p:nvSpPr>
        <p:spPr bwMode="auto">
          <a:xfrm>
            <a:off x="10704585" y="4125969"/>
            <a:ext cx="431303" cy="125145"/>
          </a:xfrm>
          <a:custGeom>
            <a:avLst/>
            <a:gdLst>
              <a:gd name="T0" fmla="*/ 695566 w 711834"/>
              <a:gd name="T1" fmla="*/ 0 h 206375"/>
              <a:gd name="T2" fmla="*/ 346253 w 711834"/>
              <a:gd name="T3" fmla="*/ 205899 h 206375"/>
              <a:gd name="T4" fmla="*/ 0 w 711834"/>
              <a:gd name="T5" fmla="*/ 0 h 206375"/>
              <a:gd name="T6" fmla="*/ 0 60000 65536"/>
              <a:gd name="T7" fmla="*/ 0 60000 65536"/>
              <a:gd name="T8" fmla="*/ 0 60000 65536"/>
            </a:gdLst>
            <a:ahLst/>
            <a:cxnLst>
              <a:cxn ang="T6">
                <a:pos x="T0" y="T1"/>
              </a:cxn>
              <a:cxn ang="T7">
                <a:pos x="T2" y="T3"/>
              </a:cxn>
              <a:cxn ang="T8">
                <a:pos x="T4" y="T5"/>
              </a:cxn>
            </a:cxnLst>
            <a:rect l="0" t="0" r="r" b="b"/>
            <a:pathLst>
              <a:path w="711834" h="206375">
                <a:moveTo>
                  <a:pt x="711234" y="0"/>
                </a:moveTo>
                <a:lnTo>
                  <a:pt x="354052" y="205899"/>
                </a:lnTo>
                <a:lnTo>
                  <a:pt x="0" y="0"/>
                </a:lnTo>
              </a:path>
            </a:pathLst>
          </a:custGeom>
          <a:noFill/>
          <a:ln w="13350">
            <a:solidFill>
              <a:srgbClr val="B0B0B0"/>
            </a:solidFill>
            <a:round/>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sz="1092"/>
          </a:p>
        </p:txBody>
      </p:sp>
      <p:sp>
        <p:nvSpPr>
          <p:cNvPr id="61" name="object 4"/>
          <p:cNvSpPr txBox="1"/>
          <p:nvPr/>
        </p:nvSpPr>
        <p:spPr>
          <a:xfrm>
            <a:off x="412049" y="1072405"/>
            <a:ext cx="4258151" cy="243656"/>
          </a:xfrm>
          <a:prstGeom prst="rect">
            <a:avLst/>
          </a:prstGeom>
        </p:spPr>
        <p:txBody>
          <a:bodyPr lIns="0" tIns="0" rIns="0" bIns="0">
            <a:spAutoFit/>
          </a:bodyPr>
          <a:lstStyle/>
          <a:p>
            <a:pPr marL="7701" eaLnBrk="1" fontAlgn="auto" hangingPunct="1">
              <a:lnSpc>
                <a:spcPts val="1901"/>
              </a:lnSpc>
              <a:spcBef>
                <a:spcPts val="0"/>
              </a:spcBef>
              <a:spcAft>
                <a:spcPts val="0"/>
              </a:spcAft>
              <a:defRPr/>
            </a:pPr>
            <a:r>
              <a:rPr lang="en-US" sz="1607" b="1" spc="-12" dirty="0">
                <a:solidFill>
                  <a:srgbClr val="B0B0B0"/>
                </a:solidFill>
                <a:latin typeface="HelvNeue for IBM"/>
                <a:ea typeface="+mn-ea"/>
                <a:cs typeface="HelvNeue for IBM"/>
              </a:rPr>
              <a:t>Sample Color Treatments</a:t>
            </a:r>
            <a:endParaRPr sz="1607" dirty="0">
              <a:solidFill>
                <a:srgbClr val="B0B0B0"/>
              </a:solidFill>
              <a:latin typeface="HelvNeue for IBM"/>
              <a:ea typeface="+mn-ea"/>
              <a:cs typeface="HelvNeue for IBM"/>
            </a:endParaRPr>
          </a:p>
        </p:txBody>
      </p:sp>
      <p:sp>
        <p:nvSpPr>
          <p:cNvPr id="65" name="object 27"/>
          <p:cNvSpPr txBox="1"/>
          <p:nvPr userDrawn="1"/>
        </p:nvSpPr>
        <p:spPr>
          <a:xfrm>
            <a:off x="10116356" y="6571127"/>
            <a:ext cx="1155275" cy="168059"/>
          </a:xfrm>
          <a:prstGeom prst="rect">
            <a:avLst/>
          </a:prstGeom>
        </p:spPr>
        <p:txBody>
          <a:bodyPr wrap="square" lIns="0" tIns="0" rIns="0" bIns="0">
            <a:spAutoFit/>
          </a:bodyPr>
          <a:lstStyle/>
          <a:p>
            <a:pPr marL="7701" eaLnBrk="1" fontAlgn="auto" hangingPunct="1">
              <a:spcBef>
                <a:spcPts val="0"/>
              </a:spcBef>
              <a:spcAft>
                <a:spcPts val="0"/>
              </a:spcAft>
              <a:defRPr/>
            </a:pPr>
            <a:r>
              <a:rPr lang="en-US" sz="1092" b="1" spc="-24" dirty="0">
                <a:solidFill>
                  <a:srgbClr val="FFFFFF"/>
                </a:solidFill>
                <a:latin typeface="LubalinforIBM-Demi"/>
                <a:ea typeface="ＭＳ Ｐゴシック" charset="0"/>
                <a:cs typeface="LubalinforIBM-Demi"/>
              </a:rPr>
              <a:t>IBM </a:t>
            </a:r>
            <a:r>
              <a:rPr lang="en-US" sz="1092" spc="-27" dirty="0">
                <a:solidFill>
                  <a:srgbClr val="FFFFFF"/>
                </a:solidFill>
                <a:latin typeface="LubalinforIBM-Book"/>
                <a:ea typeface="ＭＳ Ｐゴシック" charset="0"/>
                <a:cs typeface="LubalinforIBM-Book"/>
              </a:rPr>
              <a:t>Systems</a:t>
            </a:r>
            <a:endParaRPr lang="en-US" sz="1092" dirty="0">
              <a:latin typeface="LubalinforIBM-Book"/>
              <a:ea typeface="ＭＳ Ｐゴシック" charset="0"/>
              <a:cs typeface="LubalinforIBM-Book"/>
            </a:endParaRPr>
          </a:p>
        </p:txBody>
      </p:sp>
      <p:sp>
        <p:nvSpPr>
          <p:cNvPr id="66"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67"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D751A28F-193E-2749-B132-29E4B648E96A}" type="datetime3">
              <a:rPr lang="en-US" smtClean="0"/>
              <a:t>4 November 2020</a:t>
            </a:fld>
            <a:endParaRPr lang="en-US" dirty="0"/>
          </a:p>
        </p:txBody>
      </p:sp>
      <p:sp>
        <p:nvSpPr>
          <p:cNvPr id="68"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30425538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838538" y="2042769"/>
            <a:ext cx="10514927" cy="4158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8"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229E248F-1296-4A4E-9BC9-A6DCD6BECCB9}" type="datetime3">
              <a:rPr lang="en-US" smtClean="0"/>
              <a:t>4 November 2020</a:t>
            </a:fld>
            <a:endParaRPr lang="en-US" dirty="0"/>
          </a:p>
        </p:txBody>
      </p:sp>
      <p:sp>
        <p:nvSpPr>
          <p:cNvPr id="9"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r>
              <a:rPr lang="en-US" dirty="0"/>
              <a:t>IBM Confidential</a:t>
            </a:r>
          </a:p>
        </p:txBody>
      </p:sp>
    </p:spTree>
    <p:extLst>
      <p:ext uri="{BB962C8B-B14F-4D97-AF65-F5344CB8AC3E}">
        <p14:creationId xmlns:p14="http://schemas.microsoft.com/office/powerpoint/2010/main" val="350936433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838538" y="1673106"/>
            <a:ext cx="4749141" cy="4391732"/>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2"/>
          </p:nvPr>
        </p:nvSpPr>
        <p:spPr>
          <a:xfrm>
            <a:off x="6558110" y="1673105"/>
            <a:ext cx="4746793" cy="4389736"/>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object 26"/>
          <p:cNvSpPr>
            <a:spLocks noGrp="1"/>
          </p:cNvSpPr>
          <p:nvPr>
            <p:ph type="sldNum" sz="quarter" idx="4"/>
          </p:nvPr>
        </p:nvSpPr>
        <p:spPr>
          <a:xfrm>
            <a:off x="11543122" y="6571127"/>
            <a:ext cx="514097" cy="231039"/>
          </a:xfrm>
          <a:prstGeom prst="rect">
            <a:avLst/>
          </a:prstGeom>
        </p:spPr>
        <p:txBody>
          <a:bodyPr vert="horz" wrap="square" lIns="91440" tIns="45720" rIns="91440" bIns="45720" numCol="1" anchor="t" anchorCtr="0" compatLnSpc="1">
            <a:prstTxWarp prst="textNoShape">
              <a:avLst/>
            </a:prstTxWarp>
          </a:bodyPr>
          <a:lstStyle>
            <a:lvl1pPr marL="7701" eaLnBrk="1" hangingPunct="1">
              <a:tabLst>
                <a:tab pos="155947" algn="l"/>
              </a:tabLst>
              <a:defRPr sz="849">
                <a:solidFill>
                  <a:srgbClr val="0078AB"/>
                </a:solidFill>
                <a:latin typeface="LubalinforIBM-Book" charset="0"/>
              </a:defRPr>
            </a:lvl1pPr>
          </a:lstStyle>
          <a:p>
            <a:r>
              <a:rPr lang="en-US" dirty="0"/>
              <a:t>|	</a:t>
            </a:r>
            <a:fld id="{4AE0734A-4F11-B741-B91F-99881649A27D}" type="slidenum">
              <a:rPr lang="en-US" b="1">
                <a:solidFill>
                  <a:srgbClr val="FFFFFF"/>
                </a:solidFill>
                <a:latin typeface="HelvNeue for IBM" charset="0"/>
              </a:rPr>
              <a:pPr/>
              <a:t>‹#›</a:t>
            </a:fld>
            <a:endParaRPr lang="en-US" b="1" dirty="0">
              <a:solidFill>
                <a:srgbClr val="FFFFFF"/>
              </a:solidFill>
              <a:latin typeface="HelvNeue for IBM" charset="0"/>
            </a:endParaRPr>
          </a:p>
        </p:txBody>
      </p:sp>
      <p:sp>
        <p:nvSpPr>
          <p:cNvPr id="10" name="Date Placeholder 1"/>
          <p:cNvSpPr>
            <a:spLocks noGrp="1"/>
          </p:cNvSpPr>
          <p:nvPr>
            <p:ph type="dt" sz="half" idx="2"/>
          </p:nvPr>
        </p:nvSpPr>
        <p:spPr>
          <a:xfrm>
            <a:off x="643103" y="6478711"/>
            <a:ext cx="2844864" cy="288799"/>
          </a:xfrm>
          <a:prstGeom prst="rect">
            <a:avLst/>
          </a:prstGeom>
        </p:spPr>
        <p:txBody>
          <a:bodyPr vert="horz" lIns="91440" tIns="45720" rIns="91440" bIns="45720" rtlCol="0" anchor="ctr"/>
          <a:lstStyle>
            <a:lvl1pPr algn="l">
              <a:defRPr sz="1092">
                <a:solidFill>
                  <a:schemeClr val="bg1"/>
                </a:solidFill>
              </a:defRPr>
            </a:lvl1pPr>
          </a:lstStyle>
          <a:p>
            <a:fld id="{1EAB64B3-E4B9-BF4D-8A29-764C7F299240}" type="datetime3">
              <a:rPr lang="en-US" smtClean="0"/>
              <a:t>4 November 2020</a:t>
            </a:fld>
            <a:endParaRPr lang="en-US" dirty="0"/>
          </a:p>
        </p:txBody>
      </p:sp>
      <p:sp>
        <p:nvSpPr>
          <p:cNvPr id="11" name="Footer Placeholder 2"/>
          <p:cNvSpPr>
            <a:spLocks noGrp="1"/>
          </p:cNvSpPr>
          <p:nvPr>
            <p:ph type="ftr" sz="quarter" idx="3"/>
          </p:nvPr>
        </p:nvSpPr>
        <p:spPr>
          <a:xfrm>
            <a:off x="4155139" y="6478711"/>
            <a:ext cx="3860543" cy="288799"/>
          </a:xfrm>
          <a:prstGeom prst="rect">
            <a:avLst/>
          </a:prstGeom>
        </p:spPr>
        <p:txBody>
          <a:bodyPr vert="horz" lIns="91440" tIns="45720" rIns="91440" bIns="45720" rtlCol="0" anchor="ctr"/>
          <a:lstStyle>
            <a:lvl1pPr algn="ctr">
              <a:defRPr sz="1092">
                <a:solidFill>
                  <a:srgbClr val="FFFFFF"/>
                </a:solidFill>
              </a:defRPr>
            </a:lvl1pPr>
          </a:lstStyle>
          <a:p>
            <a:endParaRPr lang="en-US" dirty="0"/>
          </a:p>
        </p:txBody>
      </p:sp>
    </p:spTree>
    <p:extLst>
      <p:ext uri="{BB962C8B-B14F-4D97-AF65-F5344CB8AC3E}">
        <p14:creationId xmlns:p14="http://schemas.microsoft.com/office/powerpoint/2010/main" val="203963846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4155139" y="6478711"/>
            <a:ext cx="3860543" cy="288799"/>
          </a:xfrm>
          <a:prstGeom prst="rect">
            <a:avLst/>
          </a:prstGeom>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a:xfrm>
            <a:off x="11543122" y="6571127"/>
            <a:ext cx="514097" cy="231039"/>
          </a:xfrm>
          <a:prstGeom prst="rect">
            <a:avLst/>
          </a:prstGeo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3219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46373565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cxnSp>
        <p:nvCxnSpPr>
          <p:cNvPr id="9" name="Straight Connector 8"/>
          <p:cNvCxnSpPr/>
          <p:nvPr/>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cxnSp>
        <p:nvCxnSpPr>
          <p:cNvPr id="13" name="Straight Connector 12"/>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pic>
        <p:nvPicPr>
          <p:cNvPr id="15" name="Picture 14" descr="1040_GettyImages-614703824_low.jpg">
            <a:extLst>
              <a:ext uri="{FF2B5EF4-FFF2-40B4-BE49-F238E27FC236}">
                <a16:creationId xmlns:a16="http://schemas.microsoft.com/office/drawing/2014/main" id="{61C475BB-EC2B-4D44-A9C0-CEE2E42BB0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510" r="4224" b="10448"/>
          <a:stretch/>
        </p:blipFill>
        <p:spPr>
          <a:xfrm>
            <a:off x="4" y="3761776"/>
            <a:ext cx="5816345" cy="3096229"/>
          </a:xfrm>
          <a:prstGeom prst="rect">
            <a:avLst/>
          </a:prstGeom>
        </p:spPr>
      </p:pic>
      <p:sp>
        <p:nvSpPr>
          <p:cNvPr id="16" name="Rectangle 15">
            <a:extLst>
              <a:ext uri="{FF2B5EF4-FFF2-40B4-BE49-F238E27FC236}">
                <a16:creationId xmlns:a16="http://schemas.microsoft.com/office/drawing/2014/main" id="{0118CF4A-AA80-EF42-A804-50E9A58FD5FB}"/>
              </a:ext>
            </a:extLst>
          </p:cNvPr>
          <p:cNvSpPr/>
          <p:nvPr userDrawn="1"/>
        </p:nvSpPr>
        <p:spPr>
          <a:xfrm>
            <a:off x="4" y="4"/>
            <a:ext cx="5816345" cy="3761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p>
        </p:txBody>
      </p:sp>
      <p:pic>
        <p:nvPicPr>
          <p:cNvPr id="17" name="Picture 16">
            <a:extLst>
              <a:ext uri="{FF2B5EF4-FFF2-40B4-BE49-F238E27FC236}">
                <a16:creationId xmlns:a16="http://schemas.microsoft.com/office/drawing/2014/main" id="{8D1EEAA9-983D-8F46-BA70-31A88E4765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5623" y="429832"/>
            <a:ext cx="1336564" cy="1336216"/>
          </a:xfrm>
          <a:prstGeom prst="rect">
            <a:avLst/>
          </a:prstGeom>
        </p:spPr>
      </p:pic>
      <p:sp>
        <p:nvSpPr>
          <p:cNvPr id="18" name="Rectangle 17">
            <a:extLst>
              <a:ext uri="{FF2B5EF4-FFF2-40B4-BE49-F238E27FC236}">
                <a16:creationId xmlns:a16="http://schemas.microsoft.com/office/drawing/2014/main" id="{DBCB2A60-77CD-924A-BD5E-DEE7F06756DB}"/>
              </a:ext>
            </a:extLst>
          </p:cNvPr>
          <p:cNvSpPr/>
          <p:nvPr userDrawn="1"/>
        </p:nvSpPr>
        <p:spPr>
          <a:xfrm>
            <a:off x="11048701" y="0"/>
            <a:ext cx="1143299" cy="6858000"/>
          </a:xfrm>
          <a:prstGeom prst="rect">
            <a:avLst/>
          </a:prstGeom>
          <a:solidFill>
            <a:srgbClr val="001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t> </a:t>
            </a:r>
          </a:p>
        </p:txBody>
      </p:sp>
      <p:pic>
        <p:nvPicPr>
          <p:cNvPr id="20" name="Picture 19" descr="IBM_logo_good_BW.png">
            <a:extLst>
              <a:ext uri="{FF2B5EF4-FFF2-40B4-BE49-F238E27FC236}">
                <a16:creationId xmlns:a16="http://schemas.microsoft.com/office/drawing/2014/main" id="{AD1F3542-728A-A642-88CC-B711CC07228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32865" y="6038900"/>
            <a:ext cx="1159271" cy="454499"/>
          </a:xfrm>
          <a:prstGeom prst="rect">
            <a:avLst/>
          </a:prstGeom>
        </p:spPr>
      </p:pic>
    </p:spTree>
    <p:extLst>
      <p:ext uri="{BB962C8B-B14F-4D97-AF65-F5344CB8AC3E}">
        <p14:creationId xmlns:p14="http://schemas.microsoft.com/office/powerpoint/2010/main" val="25017675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sp>
        <p:nvSpPr>
          <p:cNvPr id="12" name="Rectangle 10"/>
          <p:cNvSpPr>
            <a:spLocks noGrp="1" noChangeArrowheads="1"/>
          </p:cNvSpPr>
          <p:nvPr>
            <p:ph type="sldNum" sz="quarter" idx="10"/>
          </p:nvPr>
        </p:nvSpPr>
        <p:spPr>
          <a:xfrm>
            <a:off x="5575300" y="6681675"/>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6351" y="6681674"/>
            <a:ext cx="1906900" cy="176327"/>
          </a:xfrm>
          <a:prstGeom prst="rect">
            <a:avLst/>
          </a:prstGeom>
          <a:ln/>
        </p:spPr>
        <p:txBody>
          <a:bodyPr/>
          <a:lstStyle>
            <a:lvl1pPr>
              <a:defRPr/>
            </a:lvl1pPr>
          </a:lstStyle>
          <a:p>
            <a:pPr>
              <a:defRPr/>
            </a:pPr>
            <a:r>
              <a:rPr lang="en-US"/>
              <a:t>© Copyright IBM Corporation 2020</a:t>
            </a:r>
            <a:endParaRPr lang="en-US" dirty="0"/>
          </a:p>
        </p:txBody>
      </p:sp>
      <p:cxnSp>
        <p:nvCxnSpPr>
          <p:cNvPr id="7" name="Straight Connector 6"/>
          <p:cNvCxnSpPr/>
          <p:nvPr/>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cxnSp>
        <p:nvCxnSpPr>
          <p:cNvPr id="9" name="Straight Connector 8"/>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39051126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6"/>
            <a:ext cx="4115872" cy="6408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gray">
          <a:xfrm>
            <a:off x="1" y="6477001"/>
            <a:ext cx="12192000" cy="325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45243" tIns="22615" rIns="45243" bIns="2261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675" dirty="0">
                <a:solidFill>
                  <a:srgbClr val="008ABF"/>
                </a:solidFill>
                <a:latin typeface="+mn-lt"/>
                <a:ea typeface="Verdana" panose="020B0604030504040204" pitchFamily="34" charset="0"/>
                <a:cs typeface="Verdana" panose="020B0604030504040204" pitchFamily="34" charset="0"/>
              </a:rPr>
            </a:br>
            <a:r>
              <a:rPr lang="en-US" sz="675"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6" y="6510346"/>
            <a:ext cx="12196233" cy="141287"/>
          </a:xfrm>
          <a:prstGeom prst="rect">
            <a:avLst/>
          </a:prstGeom>
        </p:spPr>
        <p:txBody>
          <a:bodyPr>
            <a:noAutofit/>
          </a:bodyPr>
          <a:lstStyle>
            <a:lvl1pPr algn="ctr">
              <a:defRPr sz="675">
                <a:latin typeface="+mn-lt"/>
              </a:defRPr>
            </a:lvl1pPr>
          </a:lstStyle>
          <a:p>
            <a:pPr>
              <a:defRPr/>
            </a:pPr>
            <a:r>
              <a:rPr lang="en-US"/>
              <a:t>© Copyright IBM Corporation 2020</a:t>
            </a:r>
            <a:endParaRPr lang="en-US" dirty="0"/>
          </a:p>
        </p:txBody>
      </p:sp>
      <p:sp>
        <p:nvSpPr>
          <p:cNvPr id="11" name="Rectangle 20"/>
          <p:cNvSpPr>
            <a:spLocks noGrp="1" noChangeArrowheads="1"/>
          </p:cNvSpPr>
          <p:nvPr>
            <p:ph type="ctrTitle"/>
          </p:nvPr>
        </p:nvSpPr>
        <p:spPr bwMode="auto">
          <a:xfrm>
            <a:off x="4620769" y="1481329"/>
            <a:ext cx="6624352" cy="2165319"/>
          </a:xfrm>
          <a:extLst>
            <a:ext uri="{91240B29-F687-4f45-9708-019B960494DF}">
              <a14:hiddenLine xmlns:a14="http://schemas.microsoft.com/office/drawing/2010/main" xmlns="" w="9525" algn="ctr">
                <a:solidFill>
                  <a:schemeClr val="tx1"/>
                </a:solidFill>
                <a:miter lim="800000"/>
                <a:headEnd/>
                <a:tailEnd/>
              </a14:hiddenLine>
            </a:ext>
          </a:extLst>
        </p:spPr>
        <p:txBody>
          <a:bodyPr lIns="91440" tIns="30724" rIns="61448" bIns="30724" anchor="t"/>
          <a:lstStyle>
            <a:lvl1pPr>
              <a:defRPr sz="2101">
                <a:solidFill>
                  <a:srgbClr val="00649D"/>
                </a:solidFill>
              </a:defRPr>
            </a:lvl1pPr>
          </a:lstStyle>
          <a:p>
            <a:pPr lvl="0"/>
            <a:r>
              <a:rPr lang="en-US" noProof="0"/>
              <a:t>Click to edit Master title style</a:t>
            </a:r>
            <a:endParaRPr lang="en-US" noProof="0" dirty="0"/>
          </a:p>
        </p:txBody>
      </p:sp>
      <p:cxnSp>
        <p:nvCxnSpPr>
          <p:cNvPr id="9" name="Straight Connector 8"/>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 y="5"/>
            <a:ext cx="12192127" cy="425019"/>
          </a:xfrm>
          <a:prstGeom prst="rect">
            <a:avLst/>
          </a:prstGeom>
        </p:spPr>
      </p:pic>
    </p:spTree>
    <p:extLst>
      <p:ext uri="{BB962C8B-B14F-4D97-AF65-F5344CB8AC3E}">
        <p14:creationId xmlns:p14="http://schemas.microsoft.com/office/powerpoint/2010/main" val="24275013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6"/>
            <a:ext cx="4115872" cy="6408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3" y="566739"/>
            <a:ext cx="2820135" cy="3177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gray">
          <a:xfrm>
            <a:off x="1" y="6477001"/>
            <a:ext cx="12192000" cy="325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45243" tIns="22615" rIns="45243" bIns="2261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675"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675"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6" y="6510346"/>
            <a:ext cx="12196233" cy="141287"/>
          </a:xfrm>
          <a:prstGeom prst="rect">
            <a:avLst/>
          </a:prstGeom>
        </p:spPr>
        <p:txBody>
          <a:bodyPr>
            <a:noAutofit/>
          </a:bodyPr>
          <a:lstStyle>
            <a:lvl1pPr algn="ctr">
              <a:defRPr sz="675">
                <a:latin typeface="Arial" panose="020B0604020202020204" pitchFamily="34" charset="0"/>
                <a:cs typeface="Arial" panose="020B0604020202020204" pitchFamily="34" charset="0"/>
              </a:defRPr>
            </a:lvl1pPr>
          </a:lstStyle>
          <a:p>
            <a:pPr>
              <a:defRPr/>
            </a:pPr>
            <a:r>
              <a:rPr lang="en-US"/>
              <a:t>© Copyright IBM Corporation 2020</a:t>
            </a:r>
            <a:endParaRPr lang="en-US" dirty="0"/>
          </a:p>
        </p:txBody>
      </p:sp>
      <p:sp>
        <p:nvSpPr>
          <p:cNvPr id="11" name="Rectangle 20"/>
          <p:cNvSpPr>
            <a:spLocks noGrp="1" noChangeArrowheads="1"/>
          </p:cNvSpPr>
          <p:nvPr>
            <p:ph type="ctrTitle" hasCustomPrompt="1"/>
          </p:nvPr>
        </p:nvSpPr>
        <p:spPr bwMode="auto">
          <a:xfrm>
            <a:off x="4617600" y="1481328"/>
            <a:ext cx="7387200" cy="2710800"/>
          </a:xfrm>
          <a:extLst>
            <a:ext uri="{91240B29-F687-4f45-9708-019B960494DF}">
              <a14:hiddenLine xmlns:a14="http://schemas.microsoft.com/office/drawing/2010/main" xmlns="" w="9525" algn="ctr">
                <a:solidFill>
                  <a:schemeClr val="tx1"/>
                </a:solidFill>
                <a:miter lim="800000"/>
                <a:headEnd/>
                <a:tailEnd/>
              </a14:hiddenLine>
            </a:ext>
          </a:extLst>
        </p:spPr>
        <p:txBody>
          <a:bodyPr lIns="91440" tIns="30724" rIns="61448" bIns="30724" anchor="t"/>
          <a:lstStyle>
            <a:lvl1pPr>
              <a:defRPr sz="2101">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6456" y="4821246"/>
            <a:ext cx="7385049" cy="136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727"/>
              </a:lnSpc>
            </a:pPr>
            <a:r>
              <a:rPr lang="en-US" sz="1501" dirty="0">
                <a:solidFill>
                  <a:srgbClr val="008ABF"/>
                </a:solidFill>
                <a:latin typeface="Arial" panose="020B0604020202020204" pitchFamily="34" charset="0"/>
              </a:rPr>
              <a:t>Course subtitle (delete this text if no subtitle exists)</a:t>
            </a:r>
            <a:br>
              <a:rPr lang="en-US" sz="1501" dirty="0">
                <a:solidFill>
                  <a:srgbClr val="008ABF"/>
                </a:solidFill>
                <a:latin typeface="Arial" panose="020B0604020202020204" pitchFamily="34" charset="0"/>
              </a:rPr>
            </a:br>
            <a:endParaRPr lang="en-US" sz="1501" dirty="0">
              <a:solidFill>
                <a:srgbClr val="008ABF"/>
              </a:solidFill>
              <a:latin typeface="Arial" panose="020B0604020202020204" pitchFamily="34" charset="0"/>
            </a:endParaRPr>
          </a:p>
        </p:txBody>
      </p:sp>
      <p:cxnSp>
        <p:nvCxnSpPr>
          <p:cNvPr id="4" name="Straight Connector 3"/>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 y="6"/>
            <a:ext cx="12192127" cy="425017"/>
          </a:xfrm>
          <a:prstGeom prst="rect">
            <a:avLst/>
          </a:prstGeom>
        </p:spPr>
      </p:pic>
    </p:spTree>
    <p:extLst>
      <p:ext uri="{BB962C8B-B14F-4D97-AF65-F5344CB8AC3E}">
        <p14:creationId xmlns:p14="http://schemas.microsoft.com/office/powerpoint/2010/main" val="186943243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29769"/>
            <a:ext cx="4115872" cy="62103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20"/>
          <p:cNvSpPr>
            <a:spLocks noGrp="1" noChangeArrowheads="1"/>
          </p:cNvSpPr>
          <p:nvPr>
            <p:ph type="ctrTitle" hasCustomPrompt="1"/>
          </p:nvPr>
        </p:nvSpPr>
        <p:spPr bwMode="auto">
          <a:xfrm>
            <a:off x="4620769" y="1481329"/>
            <a:ext cx="6624352" cy="2165319"/>
          </a:xfrm>
          <a:extLst>
            <a:ext uri="{91240B29-F687-4f45-9708-019B960494DF}">
              <a14:hiddenLine xmlns:a14="http://schemas.microsoft.com/office/drawing/2010/main" xmlns="" w="9525" algn="ctr">
                <a:solidFill>
                  <a:schemeClr val="tx1"/>
                </a:solidFill>
                <a:miter lim="800000"/>
                <a:headEnd/>
                <a:tailEnd/>
              </a14:hiddenLine>
            </a:ext>
          </a:extLst>
        </p:spPr>
        <p:txBody>
          <a:bodyPr lIns="91440" tIns="30724" rIns="61448" bIns="30724" anchor="t"/>
          <a:lstStyle>
            <a:lvl1pPr>
              <a:defRPr sz="2101">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5300" y="6681675"/>
            <a:ext cx="1102784" cy="165100"/>
          </a:xfrm>
          <a:prstGeom prst="rect">
            <a:avLst/>
          </a:prstGeo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5951" y="6681675"/>
            <a:ext cx="5067300" cy="165600"/>
          </a:xfrm>
          <a:prstGeom prst="rect">
            <a:avLst/>
          </a:prstGeom>
          <a:ln/>
        </p:spPr>
        <p:txBody>
          <a:bodyPr/>
          <a:lstStyle>
            <a:lvl1pPr>
              <a:defRPr/>
            </a:lvl1pPr>
          </a:lstStyle>
          <a:p>
            <a:pPr>
              <a:defRPr/>
            </a:pPr>
            <a:r>
              <a:rPr lang="en-US"/>
              <a:t>© Copyright IBM Corporation 2020</a:t>
            </a:r>
            <a:endParaRPr lang="en-US" dirty="0"/>
          </a:p>
        </p:txBody>
      </p:sp>
      <p:cxnSp>
        <p:nvCxnSpPr>
          <p:cNvPr id="7" name="Straight Connector 6"/>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11649269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33"/>
            <a:ext cx="11582400" cy="290849"/>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2"/>
            <a:ext cx="11582400" cy="4699817"/>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451" baseline="0">
                <a:solidFill>
                  <a:schemeClr val="tx1"/>
                </a:solidFill>
                <a:latin typeface="+mn-lt"/>
                <a:ea typeface="Arial" charset="0"/>
                <a:cs typeface="Arial" charset="0"/>
              </a:defRPr>
            </a:lvl1pPr>
          </a:lstStyle>
          <a:p>
            <a:pPr defTabSz="514324"/>
            <a:r>
              <a:rPr lang="en-US">
                <a:solidFill>
                  <a:srgbClr val="6D6E70"/>
                </a:solidFill>
              </a:rPr>
              <a:t>© Copyright IBM Corporation 2020</a:t>
            </a:r>
            <a:endParaRPr lang="en-US" dirty="0">
              <a:solidFill>
                <a:srgbClr val="6D6E70"/>
              </a:solidFill>
            </a:endParaRPr>
          </a:p>
        </p:txBody>
      </p:sp>
    </p:spTree>
    <p:extLst>
      <p:ext uri="{BB962C8B-B14F-4D97-AF65-F5344CB8AC3E}">
        <p14:creationId xmlns:p14="http://schemas.microsoft.com/office/powerpoint/2010/main" val="63848526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319088" y="1547448"/>
            <a:ext cx="11554016" cy="476921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86235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23410" y="4119418"/>
            <a:ext cx="4868591" cy="2738583"/>
          </a:xfrm>
          <a:prstGeom prst="rect">
            <a:avLst/>
          </a:prstGeom>
        </p:spPr>
      </p:pic>
      <p:sp>
        <p:nvSpPr>
          <p:cNvPr id="7" name="Title 6">
            <a:extLst>
              <a:ext uri="{FF2B5EF4-FFF2-40B4-BE49-F238E27FC236}">
                <a16:creationId xmlns:a16="http://schemas.microsoft.com/office/drawing/2014/main" id="{25CD9B4B-857D-4B72-8FA8-0C6A121C2550}"/>
              </a:ext>
            </a:extLst>
          </p:cNvPr>
          <p:cNvSpPr>
            <a:spLocks noGrp="1"/>
          </p:cNvSpPr>
          <p:nvPr>
            <p:ph type="title"/>
          </p:nvPr>
        </p:nvSpPr>
        <p:spPr/>
        <p:txBody>
          <a:bodyPr/>
          <a:lstStyle/>
          <a:p>
            <a:r>
              <a:rPr lang="en-US"/>
              <a:t>Click to edit Master title style</a:t>
            </a:r>
            <a:endParaRPr lang="fr-FR"/>
          </a:p>
        </p:txBody>
      </p:sp>
      <p:sp>
        <p:nvSpPr>
          <p:cNvPr id="11" name="Content Placeholder 10">
            <a:extLst>
              <a:ext uri="{FF2B5EF4-FFF2-40B4-BE49-F238E27FC236}">
                <a16:creationId xmlns:a16="http://schemas.microsoft.com/office/drawing/2014/main" id="{979502CB-480B-40EB-AE57-B8EE2F0F1D5C}"/>
              </a:ext>
            </a:extLst>
          </p:cNvPr>
          <p:cNvSpPr>
            <a:spLocks noGrp="1"/>
          </p:cNvSpPr>
          <p:nvPr>
            <p:ph sz="quarter" idx="10"/>
          </p:nvPr>
        </p:nvSpPr>
        <p:spPr>
          <a:xfrm>
            <a:off x="318896" y="1459346"/>
            <a:ext cx="11554208" cy="51169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extLst>
      <p:ext uri="{BB962C8B-B14F-4D97-AF65-F5344CB8AC3E}">
        <p14:creationId xmlns:p14="http://schemas.microsoft.com/office/powerpoint/2010/main" val="1446027878"/>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4E6E4-4392-4DDC-9C1D-2F325A0A8948}"/>
              </a:ext>
            </a:extLst>
          </p:cNvPr>
          <p:cNvSpPr>
            <a:spLocks noGrp="1"/>
          </p:cNvSpPr>
          <p:nvPr>
            <p:ph type="dt" sz="half" idx="10"/>
          </p:nvPr>
        </p:nvSpPr>
        <p:spPr/>
        <p:txBody>
          <a:bodyPr/>
          <a:lstStyle/>
          <a:p>
            <a:endParaRPr lang="en-CA"/>
          </a:p>
        </p:txBody>
      </p:sp>
      <p:sp>
        <p:nvSpPr>
          <p:cNvPr id="3" name="Footer Placeholder 2">
            <a:extLst>
              <a:ext uri="{FF2B5EF4-FFF2-40B4-BE49-F238E27FC236}">
                <a16:creationId xmlns:a16="http://schemas.microsoft.com/office/drawing/2014/main" id="{D5C28BBE-94F2-4FDC-9579-065B5B8865D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CF860B5-36D9-4DAA-92DA-2BE81678B9A9}"/>
              </a:ext>
            </a:extLst>
          </p:cNvPr>
          <p:cNvSpPr>
            <a:spLocks noGrp="1"/>
          </p:cNvSpPr>
          <p:nvPr>
            <p:ph type="sldNum" sz="quarter" idx="12"/>
          </p:nvPr>
        </p:nvSpPr>
        <p:spPr/>
        <p:txBody>
          <a:bodyPr/>
          <a:lstStyle/>
          <a:p>
            <a:fld id="{7E1CADF6-0C71-453B-B196-1D98AFE5F696}" type="slidenum">
              <a:rPr lang="en-CA" smtClean="0"/>
              <a:t>‹#›</a:t>
            </a:fld>
            <a:endParaRPr lang="en-CA"/>
          </a:p>
        </p:txBody>
      </p:sp>
    </p:spTree>
    <p:extLst>
      <p:ext uri="{BB962C8B-B14F-4D97-AF65-F5344CB8AC3E}">
        <p14:creationId xmlns:p14="http://schemas.microsoft.com/office/powerpoint/2010/main" val="113639314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512186F9-6C39-D648-B2C9-B443E5D51B9B}"/>
              </a:ext>
            </a:extLst>
          </p:cNvPr>
          <p:cNvSpPr/>
          <p:nvPr userDrawn="1"/>
        </p:nvSpPr>
        <p:spPr>
          <a:xfrm>
            <a:off x="617734" y="3994847"/>
            <a:ext cx="8141265" cy="2204171"/>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dirty="0"/>
          </a:p>
        </p:txBody>
      </p:sp>
      <p:sp>
        <p:nvSpPr>
          <p:cNvPr id="6" name="Rectangle">
            <a:extLst>
              <a:ext uri="{FF2B5EF4-FFF2-40B4-BE49-F238E27FC236}">
                <a16:creationId xmlns:a16="http://schemas.microsoft.com/office/drawing/2014/main" id="{07B381A7-964F-A149-B906-51799B975376}"/>
              </a:ext>
            </a:extLst>
          </p:cNvPr>
          <p:cNvSpPr/>
          <p:nvPr userDrawn="1"/>
        </p:nvSpPr>
        <p:spPr>
          <a:xfrm>
            <a:off x="552299" y="3994846"/>
            <a:ext cx="80076" cy="2204172"/>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a:p>
        </p:txBody>
      </p:sp>
      <p:sp>
        <p:nvSpPr>
          <p:cNvPr id="8" name="Text Placeholder 7">
            <a:extLst>
              <a:ext uri="{FF2B5EF4-FFF2-40B4-BE49-F238E27FC236}">
                <a16:creationId xmlns:a16="http://schemas.microsoft.com/office/drawing/2014/main" id="{29D516CC-64FD-1F44-BCBA-673989F1D309}"/>
              </a:ext>
            </a:extLst>
          </p:cNvPr>
          <p:cNvSpPr>
            <a:spLocks noGrp="1"/>
          </p:cNvSpPr>
          <p:nvPr>
            <p:ph type="body" sz="quarter" idx="11" hasCustomPrompt="1"/>
          </p:nvPr>
        </p:nvSpPr>
        <p:spPr>
          <a:xfrm>
            <a:off x="1165864" y="4072708"/>
            <a:ext cx="7266369" cy="1272381"/>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3451" b="1" i="0">
                <a:latin typeface="+mn-lt"/>
              </a:defRPr>
            </a:lvl1pPr>
            <a:lvl2pPr marL="166684" indent="0">
              <a:buNone/>
              <a:defRPr b="1" i="0">
                <a:latin typeface="IBM Plex Sans" panose="020B0503050000000000" pitchFamily="34" charset="77"/>
              </a:defRPr>
            </a:lvl2pPr>
            <a:lvl3pPr marL="333366" indent="0">
              <a:buNone/>
              <a:defRPr b="1" i="0">
                <a:latin typeface="IBM Plex Sans" panose="020B0503050000000000" pitchFamily="34" charset="77"/>
              </a:defRPr>
            </a:lvl3pPr>
            <a:lvl4pPr marL="500050" indent="0">
              <a:buNone/>
              <a:defRPr b="1" i="0">
                <a:latin typeface="IBM Plex Sans" panose="020B0503050000000000" pitchFamily="34" charset="77"/>
              </a:defRPr>
            </a:lvl4pPr>
            <a:lvl5pPr marL="666734" indent="0">
              <a:buNone/>
              <a:defRPr b="1"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GB" dirty="0"/>
              <a:t>Visionary, Audience Centric Title (max </a:t>
            </a:r>
            <a:r>
              <a:rPr lang="en-GB" dirty="0" err="1"/>
              <a:t>chr</a:t>
            </a:r>
            <a:r>
              <a:rPr lang="en-GB" dirty="0"/>
              <a:t>: 40)</a:t>
            </a:r>
          </a:p>
        </p:txBody>
      </p:sp>
      <p:sp>
        <p:nvSpPr>
          <p:cNvPr id="10" name="Text Placeholder 9">
            <a:extLst>
              <a:ext uri="{FF2B5EF4-FFF2-40B4-BE49-F238E27FC236}">
                <a16:creationId xmlns:a16="http://schemas.microsoft.com/office/drawing/2014/main" id="{3ED66A45-FDE0-B442-A525-0B2E8D17D1B0}"/>
              </a:ext>
            </a:extLst>
          </p:cNvPr>
          <p:cNvSpPr>
            <a:spLocks noGrp="1"/>
          </p:cNvSpPr>
          <p:nvPr>
            <p:ph type="body" sz="quarter" idx="12" hasCustomPrompt="1"/>
          </p:nvPr>
        </p:nvSpPr>
        <p:spPr>
          <a:xfrm>
            <a:off x="1165861" y="5415880"/>
            <a:ext cx="3001963" cy="357981"/>
          </a:xfrm>
          <a:prstGeom prst="rect">
            <a:avLst/>
          </a:prstGeom>
        </p:spPr>
        <p:txBody>
          <a:bodyPr/>
          <a:lstStyle>
            <a:lvl1pPr marL="0" indent="0">
              <a:buNone/>
              <a:defRPr sz="751" b="0" i="0">
                <a:latin typeface="+mn-lt"/>
              </a:defRPr>
            </a:lvl1pPr>
            <a:lvl2pPr marL="166684" indent="0">
              <a:buNone/>
              <a:defRPr sz="1125" b="0" i="0">
                <a:latin typeface="IBM Plex Sans" panose="020B0503050000000000" pitchFamily="34" charset="77"/>
              </a:defRPr>
            </a:lvl2pPr>
            <a:lvl3pPr marL="333366" indent="0">
              <a:buNone/>
              <a:defRPr sz="1125" b="0" i="0">
                <a:latin typeface="IBM Plex Sans" panose="020B0503050000000000" pitchFamily="34" charset="77"/>
              </a:defRPr>
            </a:lvl3pPr>
            <a:lvl4pPr marL="500050" indent="0">
              <a:buNone/>
              <a:defRPr sz="1125" b="0" i="0">
                <a:latin typeface="IBM Plex Sans" panose="020B0503050000000000" pitchFamily="34" charset="77"/>
              </a:defRPr>
            </a:lvl4pPr>
            <a:lvl5pPr marL="666734" indent="0">
              <a:buNone/>
              <a:defRPr sz="1125" b="0" i="0">
                <a:latin typeface="IBM Plex Sans" panose="020B0503050000000000" pitchFamily="34" charset="77"/>
              </a:defRPr>
            </a:lvl5pPr>
          </a:lstStyle>
          <a:p>
            <a:pPr lvl="0"/>
            <a:r>
              <a:rPr lang="en-US" dirty="0"/>
              <a:t>MM/DD/YYYY</a:t>
            </a:r>
          </a:p>
        </p:txBody>
      </p:sp>
      <p:sp>
        <p:nvSpPr>
          <p:cNvPr id="7" name="Text Placeholder 9">
            <a:extLst>
              <a:ext uri="{FF2B5EF4-FFF2-40B4-BE49-F238E27FC236}">
                <a16:creationId xmlns:a16="http://schemas.microsoft.com/office/drawing/2014/main" id="{4D65DF08-7998-EC4B-B93D-7424DC4C64B3}"/>
              </a:ext>
            </a:extLst>
          </p:cNvPr>
          <p:cNvSpPr>
            <a:spLocks noGrp="1"/>
          </p:cNvSpPr>
          <p:nvPr>
            <p:ph type="body" sz="quarter" idx="13" hasCustomPrompt="1"/>
          </p:nvPr>
        </p:nvSpPr>
        <p:spPr>
          <a:xfrm>
            <a:off x="1165865" y="5644552"/>
            <a:ext cx="3001963" cy="357981"/>
          </a:xfrm>
          <a:prstGeom prst="rect">
            <a:avLst/>
          </a:prstGeom>
        </p:spPr>
        <p:txBody>
          <a:bodyPr/>
          <a:lstStyle>
            <a:lvl1pPr marL="0" indent="0">
              <a:buNone/>
              <a:defRPr sz="751" b="1" i="0">
                <a:latin typeface="+mn-lt"/>
              </a:defRPr>
            </a:lvl1pPr>
            <a:lvl2pPr marL="166684" indent="0">
              <a:buNone/>
              <a:defRPr sz="1125" b="0" i="0">
                <a:latin typeface="IBM Plex Sans" panose="020B0503050000000000" pitchFamily="34" charset="77"/>
              </a:defRPr>
            </a:lvl2pPr>
            <a:lvl3pPr marL="333366" indent="0">
              <a:buNone/>
              <a:defRPr sz="1125" b="0" i="0">
                <a:latin typeface="IBM Plex Sans" panose="020B0503050000000000" pitchFamily="34" charset="77"/>
              </a:defRPr>
            </a:lvl3pPr>
            <a:lvl4pPr marL="500050" indent="0">
              <a:buNone/>
              <a:defRPr sz="1125" b="0" i="0">
                <a:latin typeface="IBM Plex Sans" panose="020B0503050000000000" pitchFamily="34" charset="77"/>
              </a:defRPr>
            </a:lvl4pPr>
            <a:lvl5pPr marL="666734" indent="0">
              <a:buNone/>
              <a:defRPr sz="1125" b="0" i="0">
                <a:latin typeface="IBM Plex Sans" panose="020B0503050000000000" pitchFamily="34" charset="77"/>
              </a:defRPr>
            </a:lvl5pPr>
          </a:lstStyle>
          <a:p>
            <a:pPr lvl="0"/>
            <a:r>
              <a:rPr lang="en-US" dirty="0"/>
              <a:t>Name,</a:t>
            </a:r>
          </a:p>
        </p:txBody>
      </p:sp>
      <p:sp>
        <p:nvSpPr>
          <p:cNvPr id="9" name="Text Placeholder 9">
            <a:extLst>
              <a:ext uri="{FF2B5EF4-FFF2-40B4-BE49-F238E27FC236}">
                <a16:creationId xmlns:a16="http://schemas.microsoft.com/office/drawing/2014/main" id="{5C929154-538C-A243-9E45-85309B79CA4B}"/>
              </a:ext>
            </a:extLst>
          </p:cNvPr>
          <p:cNvSpPr>
            <a:spLocks noGrp="1"/>
          </p:cNvSpPr>
          <p:nvPr>
            <p:ph type="body" sz="quarter" idx="14" hasCustomPrompt="1"/>
          </p:nvPr>
        </p:nvSpPr>
        <p:spPr>
          <a:xfrm>
            <a:off x="1165865" y="5915442"/>
            <a:ext cx="3001963" cy="357981"/>
          </a:xfrm>
          <a:prstGeom prst="rect">
            <a:avLst/>
          </a:prstGeom>
        </p:spPr>
        <p:txBody>
          <a:bodyPr/>
          <a:lstStyle>
            <a:lvl1pPr marL="0" indent="0">
              <a:buNone/>
              <a:defRPr sz="751" b="0" i="0">
                <a:latin typeface="+mn-lt"/>
              </a:defRPr>
            </a:lvl1pPr>
            <a:lvl2pPr marL="166684" indent="0">
              <a:buNone/>
              <a:defRPr sz="1125" b="0" i="0">
                <a:latin typeface="IBM Plex Sans" panose="020B0503050000000000" pitchFamily="34" charset="77"/>
              </a:defRPr>
            </a:lvl2pPr>
            <a:lvl3pPr marL="333366" indent="0">
              <a:buNone/>
              <a:defRPr sz="1125" b="0" i="0">
                <a:latin typeface="IBM Plex Sans" panose="020B0503050000000000" pitchFamily="34" charset="77"/>
              </a:defRPr>
            </a:lvl3pPr>
            <a:lvl4pPr marL="500050" indent="0">
              <a:buNone/>
              <a:defRPr sz="1125" b="0" i="0">
                <a:latin typeface="IBM Plex Sans" panose="020B0503050000000000" pitchFamily="34" charset="77"/>
              </a:defRPr>
            </a:lvl4pPr>
            <a:lvl5pPr marL="666734" indent="0">
              <a:buNone/>
              <a:defRPr sz="1125" b="0" i="0">
                <a:latin typeface="IBM Plex Sans" panose="020B0503050000000000" pitchFamily="34" charset="77"/>
              </a:defRPr>
            </a:lvl5pPr>
          </a:lstStyle>
          <a:p>
            <a:pPr lvl="0"/>
            <a:r>
              <a:rPr lang="en-US" b="0" dirty="0"/>
              <a:t>Job Title, IBM</a:t>
            </a:r>
            <a:endParaRPr lang="en-US" dirty="0"/>
          </a:p>
        </p:txBody>
      </p:sp>
      <p:pic>
        <p:nvPicPr>
          <p:cNvPr id="12" name="Picture 11">
            <a:extLst>
              <a:ext uri="{FF2B5EF4-FFF2-40B4-BE49-F238E27FC236}">
                <a16:creationId xmlns:a16="http://schemas.microsoft.com/office/drawing/2014/main" id="{61A05CD1-5239-E644-BF3B-6DB13D08FD44}"/>
              </a:ext>
            </a:extLst>
          </p:cNvPr>
          <p:cNvPicPr>
            <a:picLocks noChangeAspect="1"/>
          </p:cNvPicPr>
          <p:nvPr userDrawn="1"/>
        </p:nvPicPr>
        <p:blipFill>
          <a:blip r:embed="rId2"/>
          <a:stretch>
            <a:fillRect/>
          </a:stretch>
        </p:blipFill>
        <p:spPr>
          <a:xfrm>
            <a:off x="10463952" y="5816186"/>
            <a:ext cx="1175752" cy="457237"/>
          </a:xfrm>
          <a:prstGeom prst="rect">
            <a:avLst/>
          </a:prstGeom>
        </p:spPr>
      </p:pic>
    </p:spTree>
    <p:extLst>
      <p:ext uri="{BB962C8B-B14F-4D97-AF65-F5344CB8AC3E}">
        <p14:creationId xmlns:p14="http://schemas.microsoft.com/office/powerpoint/2010/main" val="280997118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nchor="b"/>
          <a:lstStyle>
            <a:lvl1pPr>
              <a:defRPr sz="1801"/>
            </a:lvl1pPr>
          </a:lstStyle>
          <a:p>
            <a:r>
              <a:rPr lang="en-US"/>
              <a:t>Click to edit Master title style</a:t>
            </a:r>
            <a:endParaRPr lang="en-US" dirty="0"/>
          </a:p>
        </p:txBody>
      </p:sp>
      <p:sp>
        <p:nvSpPr>
          <p:cNvPr id="3" name="Content Placeholder 2"/>
          <p:cNvSpPr>
            <a:spLocks noGrp="1"/>
          </p:cNvSpPr>
          <p:nvPr>
            <p:ph idx="1"/>
          </p:nvPr>
        </p:nvSpPr>
        <p:spPr>
          <a:xfrm>
            <a:off x="5184557" y="880749"/>
            <a:ext cx="6171023" cy="4873705"/>
          </a:xfrm>
        </p:spPr>
        <p:txBody>
          <a:bodyPr/>
          <a:lstStyle>
            <a:lvl1pPr>
              <a:defRPr sz="1501"/>
            </a:lvl1pPr>
            <a:lvl2pPr>
              <a:defRPr sz="1351"/>
            </a:lvl2pPr>
            <a:lvl3pPr>
              <a:defRPr sz="1200"/>
            </a:lvl3pPr>
            <a:lvl4pPr marL="510141" indent="0">
              <a:buNone/>
              <a:defRPr sz="1151"/>
            </a:lvl4pPr>
            <a:lvl5pPr>
              <a:defRPr sz="1151"/>
            </a:lvl5pPr>
            <a:lvl6pPr>
              <a:defRPr sz="2194"/>
            </a:lvl6pPr>
            <a:lvl7pPr>
              <a:defRPr sz="2194"/>
            </a:lvl7pPr>
            <a:lvl8pPr>
              <a:defRPr sz="2194"/>
            </a:lvl8pPr>
            <a:lvl9pPr>
              <a:defRPr sz="2194"/>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9" y="1952967"/>
            <a:ext cx="3933109" cy="3810773"/>
          </a:xfrm>
        </p:spPr>
        <p:txBody>
          <a:bodyPr/>
          <a:lstStyle>
            <a:lvl1pPr marL="0" indent="0">
              <a:buNone/>
              <a:defRPr sz="1801"/>
            </a:lvl1pPr>
            <a:lvl2pPr marL="501437" indent="0">
              <a:buNone/>
              <a:defRPr sz="1536"/>
            </a:lvl2pPr>
            <a:lvl3pPr marL="1002872" indent="0">
              <a:buNone/>
              <a:defRPr sz="1316"/>
            </a:lvl3pPr>
            <a:lvl4pPr marL="1504308" indent="0">
              <a:buNone/>
              <a:defRPr sz="1097"/>
            </a:lvl4pPr>
            <a:lvl5pPr marL="2005744" indent="0">
              <a:buNone/>
              <a:defRPr sz="1097"/>
            </a:lvl5pPr>
            <a:lvl6pPr marL="2507180" indent="0">
              <a:buNone/>
              <a:defRPr sz="1097"/>
            </a:lvl6pPr>
            <a:lvl7pPr marL="3008615" indent="0">
              <a:buNone/>
              <a:defRPr sz="1097"/>
            </a:lvl7pPr>
            <a:lvl8pPr marL="3510052" indent="0">
              <a:buNone/>
              <a:defRPr sz="1097"/>
            </a:lvl8pPr>
            <a:lvl9pPr marL="4011487" indent="0">
              <a:buNone/>
              <a:defRPr sz="1097"/>
            </a:lvl9pPr>
          </a:lstStyle>
          <a:p>
            <a:pPr lvl="0"/>
            <a:r>
              <a:rPr lang="en-US"/>
              <a:t>Edit Master text styles</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255750648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White-2-colums-Picture-V1">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70394F42-6102-4832-AE12-AC78769BD9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5445579"/>
            <a:ext cx="2316163" cy="821672"/>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lumMod val="50000"/>
                  </a:schemeClr>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Box 14">
            <a:extLst>
              <a:ext uri="{FF2B5EF4-FFF2-40B4-BE49-F238E27FC236}">
                <a16:creationId xmlns:a16="http://schemas.microsoft.com/office/drawing/2014/main" id="{5EDF0C18-B800-4641-BC7E-6AD8B1314429}"/>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6"/>
            <a:ext cx="2311453" cy="361263"/>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21" name="Picture 20">
            <a:extLst>
              <a:ext uri="{FF2B5EF4-FFF2-40B4-BE49-F238E27FC236}">
                <a16:creationId xmlns:a16="http://schemas.microsoft.com/office/drawing/2014/main" id="{19B3E395-42F3-4862-86E9-2ABEC41B4E29}"/>
              </a:ext>
            </a:extLst>
          </p:cNvPr>
          <p:cNvPicPr>
            <a:picLocks noChangeAspect="1"/>
          </p:cNvPicPr>
          <p:nvPr userDrawn="1"/>
        </p:nvPicPr>
        <p:blipFill>
          <a:blip r:embed="rId3"/>
          <a:stretch>
            <a:fillRect/>
          </a:stretch>
        </p:blipFill>
        <p:spPr>
          <a:xfrm>
            <a:off x="11303313" y="6447031"/>
            <a:ext cx="592531" cy="230428"/>
          </a:xfrm>
          <a:prstGeom prst="rect">
            <a:avLst/>
          </a:prstGeom>
        </p:spPr>
      </p:pic>
    </p:spTree>
    <p:extLst>
      <p:ext uri="{BB962C8B-B14F-4D97-AF65-F5344CB8AC3E}">
        <p14:creationId xmlns:p14="http://schemas.microsoft.com/office/powerpoint/2010/main" val="2171044233"/>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Light Blue-2-colums-Picture-V1">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5445579"/>
            <a:ext cx="2316163" cy="821672"/>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6"/>
            <a:ext cx="2311453" cy="361263"/>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541784910"/>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Dark Blue-2-colums-Picture-V1">
    <p:spTree>
      <p:nvGrpSpPr>
        <p:cNvPr id="1" name=""/>
        <p:cNvGrpSpPr/>
        <p:nvPr/>
      </p:nvGrpSpPr>
      <p:grpSpPr>
        <a:xfrm>
          <a:off x="0" y="0"/>
          <a:ext cx="0" cy="0"/>
          <a:chOff x="0" y="0"/>
          <a:chExt cx="0" cy="0"/>
        </a:xfrm>
      </p:grpSpPr>
      <p:pic>
        <p:nvPicPr>
          <p:cNvPr id="17" name="Picture 16" descr="A picture containing scene, road, way, track&#10;&#10;Description generated with very high confidence">
            <a:extLst>
              <a:ext uri="{FF2B5EF4-FFF2-40B4-BE49-F238E27FC236}">
                <a16:creationId xmlns:a16="http://schemas.microsoft.com/office/drawing/2014/main" id="{ABB29034-CB3B-4A0D-BC23-4ED25AE5F1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5445579"/>
            <a:ext cx="2316163" cy="821672"/>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6"/>
            <a:ext cx="2311453" cy="361263"/>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18" name="TextBox 17">
            <a:extLst>
              <a:ext uri="{FF2B5EF4-FFF2-40B4-BE49-F238E27FC236}">
                <a16:creationId xmlns:a16="http://schemas.microsoft.com/office/drawing/2014/main" id="{80A1FD1A-C040-4BB8-AE81-29AAFAB50E00}"/>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455149683"/>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White-3-colums-Data">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8" y="566741"/>
            <a:ext cx="2316163" cy="2394631"/>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pic>
        <p:nvPicPr>
          <p:cNvPr id="13" name="logo-black-01.png" descr="logo-black-01.png">
            <a:extLst>
              <a:ext uri="{FF2B5EF4-FFF2-40B4-BE49-F238E27FC236}">
                <a16:creationId xmlns:a16="http://schemas.microsoft.com/office/drawing/2014/main" id="{3C4AA77B-A4FC-0643-B726-C04F396902AC}"/>
              </a:ext>
            </a:extLst>
          </p:cNvPr>
          <p:cNvPicPr>
            <a:picLocks noChangeAspect="1"/>
          </p:cNvPicPr>
          <p:nvPr userDrawn="1"/>
        </p:nvPicPr>
        <p:blipFill>
          <a:blip r:embed="rId3">
            <a:alphaModFix amt="50000"/>
          </a:blip>
          <a:srcRect t="1613" b="1613"/>
          <a:stretch>
            <a:fillRect/>
          </a:stretch>
        </p:blipFill>
        <p:spPr>
          <a:xfrm>
            <a:off x="11313410" y="6447032"/>
            <a:ext cx="582436" cy="227761"/>
          </a:xfrm>
          <a:prstGeom prst="rect">
            <a:avLst/>
          </a:prstGeom>
          <a:ln w="12700">
            <a:miter lim="400000"/>
          </a:ln>
        </p:spPr>
      </p:pic>
      <p:sp>
        <p:nvSpPr>
          <p:cNvPr id="14" name="TextBox 13">
            <a:extLst>
              <a:ext uri="{FF2B5EF4-FFF2-40B4-BE49-F238E27FC236}">
                <a16:creationId xmlns:a16="http://schemas.microsoft.com/office/drawing/2014/main" id="{C84644CA-1929-41D8-AB7E-691A89E4E489}"/>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317594734"/>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Light Blue-3-colums-Data">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8" y="566741"/>
            <a:ext cx="2316163" cy="2394631"/>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sp>
        <p:nvSpPr>
          <p:cNvPr id="13" name="TextBox 12">
            <a:extLst>
              <a:ext uri="{FF2B5EF4-FFF2-40B4-BE49-F238E27FC236}">
                <a16:creationId xmlns:a16="http://schemas.microsoft.com/office/drawing/2014/main" id="{2AA2578D-8E68-4D2B-AA9B-AD3336C257BF}"/>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58662956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ark Blue-3-colums-Data">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8" y="566741"/>
            <a:ext cx="2316163" cy="2394631"/>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sp>
        <p:nvSpPr>
          <p:cNvPr id="13" name="TextBox 12">
            <a:extLst>
              <a:ext uri="{FF2B5EF4-FFF2-40B4-BE49-F238E27FC236}">
                <a16:creationId xmlns:a16="http://schemas.microsoft.com/office/drawing/2014/main" id="{5399B5AB-65E3-4683-9A24-F1DC82A9D244}"/>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63180261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White-2-colums-Picture-V2">
    <p:spTree>
      <p:nvGrpSpPr>
        <p:cNvPr id="1" name=""/>
        <p:cNvGrpSpPr/>
        <p:nvPr/>
      </p:nvGrpSpPr>
      <p:grpSpPr>
        <a:xfrm>
          <a:off x="0" y="0"/>
          <a:ext cx="0" cy="0"/>
          <a:chOff x="0" y="0"/>
          <a:chExt cx="0" cy="0"/>
        </a:xfrm>
      </p:grpSpPr>
      <p:pic>
        <p:nvPicPr>
          <p:cNvPr id="8" name="Picture 7" descr="A picture containing object&#10;&#10;Description generated with very high confidence">
            <a:extLst>
              <a:ext uri="{FF2B5EF4-FFF2-40B4-BE49-F238E27FC236}">
                <a16:creationId xmlns:a16="http://schemas.microsoft.com/office/drawing/2014/main" id="{C1E212C0-453C-4048-A103-BEF9C74BDB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0" t="7640" r="370" b="11901"/>
          <a:stretch/>
        </p:blipFill>
        <p:spPr>
          <a:xfrm>
            <a:off x="6497207" y="-14360"/>
            <a:ext cx="5694796" cy="687236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lumMod val="50000"/>
                  </a:schemeClr>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sp>
        <p:nvSpPr>
          <p:cNvPr id="18" name="TextBox 17">
            <a:extLst>
              <a:ext uri="{FF2B5EF4-FFF2-40B4-BE49-F238E27FC236}">
                <a16:creationId xmlns:a16="http://schemas.microsoft.com/office/drawing/2014/main" id="{F3B50325-E52A-4E60-AFF9-C3E1C05F5EE4}"/>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84089879"/>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Light Blue-2-colums-Picture-V2">
    <p:spTree>
      <p:nvGrpSpPr>
        <p:cNvPr id="1" name=""/>
        <p:cNvGrpSpPr/>
        <p:nvPr/>
      </p:nvGrpSpPr>
      <p:grpSpPr>
        <a:xfrm>
          <a:off x="0" y="0"/>
          <a:ext cx="0" cy="0"/>
          <a:chOff x="0" y="0"/>
          <a:chExt cx="0" cy="0"/>
        </a:xfrm>
      </p:grpSpPr>
      <p:pic>
        <p:nvPicPr>
          <p:cNvPr id="11" name="Picture 10" descr="A picture containing floor, indoor, sitting, table&#10;&#10;Description generated with very high confidence">
            <a:extLst>
              <a:ext uri="{FF2B5EF4-FFF2-40B4-BE49-F238E27FC236}">
                <a16:creationId xmlns:a16="http://schemas.microsoft.com/office/drawing/2014/main" id="{4F9C9D7A-C92A-4895-8933-211B3CF479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462" t="-162" r="12791"/>
          <a:stretch/>
        </p:blipFill>
        <p:spPr>
          <a:xfrm>
            <a:off x="6544640" y="-12700"/>
            <a:ext cx="5647360" cy="686904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sp>
        <p:nvSpPr>
          <p:cNvPr id="13" name="TextBox 12">
            <a:extLst>
              <a:ext uri="{FF2B5EF4-FFF2-40B4-BE49-F238E27FC236}">
                <a16:creationId xmlns:a16="http://schemas.microsoft.com/office/drawing/2014/main" id="{891DD744-6D83-4F7C-9C99-0128BF9656E3}"/>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177054876"/>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ark Blue-2-colums-Picture-V2">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Arial" panose="020B0604020202020204" pitchFamily="34" charset="0"/>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pic>
        <p:nvPicPr>
          <p:cNvPr id="4" name="Picture 3" descr="A person standing in front of a sunset&#10;&#10;Description generated with very high confidence">
            <a:extLst>
              <a:ext uri="{FF2B5EF4-FFF2-40B4-BE49-F238E27FC236}">
                <a16:creationId xmlns:a16="http://schemas.microsoft.com/office/drawing/2014/main" id="{1758E3B2-DD41-43C9-BD96-45801EF223A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662" r="27324"/>
          <a:stretch/>
        </p:blipFill>
        <p:spPr>
          <a:xfrm>
            <a:off x="6543725" y="13652"/>
            <a:ext cx="5659267" cy="6858000"/>
          </a:xfrm>
          <a:prstGeom prst="rect">
            <a:avLst/>
          </a:prstGeom>
        </p:spPr>
      </p:pic>
      <p:sp>
        <p:nvSpPr>
          <p:cNvPr id="13" name="TextBox 12">
            <a:extLst>
              <a:ext uri="{FF2B5EF4-FFF2-40B4-BE49-F238E27FC236}">
                <a16:creationId xmlns:a16="http://schemas.microsoft.com/office/drawing/2014/main" id="{73B97159-A256-41FE-87F7-5B10FCE9B21D}"/>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259260293"/>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White-3-colums-V1">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pic>
        <p:nvPicPr>
          <p:cNvPr id="14" name="logo-black-01.png" descr="logo-black-01.png">
            <a:extLst>
              <a:ext uri="{FF2B5EF4-FFF2-40B4-BE49-F238E27FC236}">
                <a16:creationId xmlns:a16="http://schemas.microsoft.com/office/drawing/2014/main" id="{4DAB0C44-F975-7345-8A9F-913E76359FCD}"/>
              </a:ext>
            </a:extLst>
          </p:cNvPr>
          <p:cNvPicPr>
            <a:picLocks noChangeAspect="1"/>
          </p:cNvPicPr>
          <p:nvPr userDrawn="1"/>
        </p:nvPicPr>
        <p:blipFill>
          <a:blip r:embed="rId3">
            <a:alphaModFix amt="50000"/>
          </a:blip>
          <a:srcRect t="1613" b="1613"/>
          <a:stretch>
            <a:fillRect/>
          </a:stretch>
        </p:blipFill>
        <p:spPr>
          <a:xfrm>
            <a:off x="11313410" y="6447032"/>
            <a:ext cx="582436" cy="227761"/>
          </a:xfrm>
          <a:prstGeom prst="rect">
            <a:avLst/>
          </a:prstGeom>
          <a:ln w="12700">
            <a:miter lim="400000"/>
          </a:ln>
        </p:spPr>
      </p:pic>
      <p:sp>
        <p:nvSpPr>
          <p:cNvPr id="15" name="TextBox 14">
            <a:extLst>
              <a:ext uri="{FF2B5EF4-FFF2-40B4-BE49-F238E27FC236}">
                <a16:creationId xmlns:a16="http://schemas.microsoft.com/office/drawing/2014/main" id="{1C4DFF71-C733-406D-B365-F017A9A9A4EB}"/>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410428735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0892034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Ligh Blue-3-colums-V1">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4" name="TextBox 13">
            <a:extLst>
              <a:ext uri="{FF2B5EF4-FFF2-40B4-BE49-F238E27FC236}">
                <a16:creationId xmlns:a16="http://schemas.microsoft.com/office/drawing/2014/main" id="{E54D2EDE-42DE-4EE8-92C4-F29D752522FD}"/>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852393804"/>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ark Blue-3-colums-V1">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82891"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4" name="TextBox 13">
            <a:extLst>
              <a:ext uri="{FF2B5EF4-FFF2-40B4-BE49-F238E27FC236}">
                <a16:creationId xmlns:a16="http://schemas.microsoft.com/office/drawing/2014/main" id="{05302894-CDC1-4906-8966-AB107743D989}"/>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27234507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White-3-colums-V2">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pic>
        <p:nvPicPr>
          <p:cNvPr id="20" name="logo-black-01.png" descr="logo-black-01.png">
            <a:extLst>
              <a:ext uri="{FF2B5EF4-FFF2-40B4-BE49-F238E27FC236}">
                <a16:creationId xmlns:a16="http://schemas.microsoft.com/office/drawing/2014/main" id="{677AC95D-FDCD-3A42-84B9-7F72C6AC1B5B}"/>
              </a:ext>
            </a:extLst>
          </p:cNvPr>
          <p:cNvPicPr>
            <a:picLocks noChangeAspect="1"/>
          </p:cNvPicPr>
          <p:nvPr userDrawn="1"/>
        </p:nvPicPr>
        <p:blipFill>
          <a:blip r:embed="rId3">
            <a:alphaModFix amt="50000"/>
          </a:blip>
          <a:srcRect t="1613" b="1613"/>
          <a:stretch>
            <a:fillRect/>
          </a:stretch>
        </p:blipFill>
        <p:spPr>
          <a:xfrm>
            <a:off x="11313410" y="6447032"/>
            <a:ext cx="582436" cy="227761"/>
          </a:xfrm>
          <a:prstGeom prst="rect">
            <a:avLst/>
          </a:prstGeom>
          <a:ln w="12700">
            <a:miter lim="400000"/>
          </a:ln>
        </p:spPr>
      </p:pic>
      <p:sp>
        <p:nvSpPr>
          <p:cNvPr id="23" name="TextBox 22">
            <a:extLst>
              <a:ext uri="{FF2B5EF4-FFF2-40B4-BE49-F238E27FC236}">
                <a16:creationId xmlns:a16="http://schemas.microsoft.com/office/drawing/2014/main" id="{C7E187C6-1EC0-4D99-B865-896397012CD4}"/>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495517771"/>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Light Blue-3-colums-V2">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Tree>
    <p:extLst>
      <p:ext uri="{BB962C8B-B14F-4D97-AF65-F5344CB8AC3E}">
        <p14:creationId xmlns:p14="http://schemas.microsoft.com/office/powerpoint/2010/main" val="360395240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ark Blue-3-colums-V2">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Tree>
    <p:extLst>
      <p:ext uri="{BB962C8B-B14F-4D97-AF65-F5344CB8AC3E}">
        <p14:creationId xmlns:p14="http://schemas.microsoft.com/office/powerpoint/2010/main" val="2575971992"/>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Cover-Chapter">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E1EF073C-6FB3-9D47-8445-6A510CF2C0E7}"/>
              </a:ext>
            </a:extLst>
          </p:cNvPr>
          <p:cNvSpPr/>
          <p:nvPr userDrawn="1"/>
        </p:nvSpPr>
        <p:spPr>
          <a:xfrm>
            <a:off x="646122" y="4071940"/>
            <a:ext cx="7977183" cy="2236949"/>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dirty="0"/>
          </a:p>
        </p:txBody>
      </p:sp>
      <p:sp>
        <p:nvSpPr>
          <p:cNvPr id="6" name="Rectangle">
            <a:extLst>
              <a:ext uri="{FF2B5EF4-FFF2-40B4-BE49-F238E27FC236}">
                <a16:creationId xmlns:a16="http://schemas.microsoft.com/office/drawing/2014/main" id="{07B381A7-964F-A149-B906-51799B975376}"/>
              </a:ext>
            </a:extLst>
          </p:cNvPr>
          <p:cNvSpPr/>
          <p:nvPr userDrawn="1"/>
        </p:nvSpPr>
        <p:spPr>
          <a:xfrm>
            <a:off x="569119" y="4071940"/>
            <a:ext cx="77000" cy="2236949"/>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dirty="0"/>
          </a:p>
        </p:txBody>
      </p:sp>
      <p:sp>
        <p:nvSpPr>
          <p:cNvPr id="8" name="Text Placeholder 7">
            <a:extLst>
              <a:ext uri="{FF2B5EF4-FFF2-40B4-BE49-F238E27FC236}">
                <a16:creationId xmlns:a16="http://schemas.microsoft.com/office/drawing/2014/main" id="{29D516CC-64FD-1F44-BCBA-673989F1D309}"/>
              </a:ext>
            </a:extLst>
          </p:cNvPr>
          <p:cNvSpPr>
            <a:spLocks noGrp="1"/>
          </p:cNvSpPr>
          <p:nvPr>
            <p:ph type="body" sz="quarter" idx="11" hasCustomPrompt="1"/>
          </p:nvPr>
        </p:nvSpPr>
        <p:spPr>
          <a:xfrm>
            <a:off x="1087223" y="4397412"/>
            <a:ext cx="7360588" cy="1272381"/>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3451" b="1" i="0">
                <a:latin typeface="+mn-lt"/>
              </a:defRPr>
            </a:lvl1pPr>
            <a:lvl2pPr marL="166684" indent="0">
              <a:buNone/>
              <a:defRPr b="1" i="0">
                <a:latin typeface="IBM Plex Sans" panose="020B0503050000000000" pitchFamily="34" charset="77"/>
              </a:defRPr>
            </a:lvl2pPr>
            <a:lvl3pPr marL="333366" indent="0">
              <a:buNone/>
              <a:defRPr b="1" i="0">
                <a:latin typeface="IBM Plex Sans" panose="020B0503050000000000" pitchFamily="34" charset="77"/>
              </a:defRPr>
            </a:lvl3pPr>
            <a:lvl4pPr marL="500050" indent="0">
              <a:buNone/>
              <a:defRPr b="1" i="0">
                <a:latin typeface="IBM Plex Sans" panose="020B0503050000000000" pitchFamily="34" charset="77"/>
              </a:defRPr>
            </a:lvl4pPr>
            <a:lvl5pPr marL="666734" indent="0">
              <a:buNone/>
              <a:defRPr b="1"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GB" dirty="0"/>
              <a:t>Title (Arial Bold 92pt, max character: 40)</a:t>
            </a:r>
          </a:p>
          <a:p>
            <a:endParaRPr lang="en-GB" dirty="0"/>
          </a:p>
        </p:txBody>
      </p:sp>
      <p:pic>
        <p:nvPicPr>
          <p:cNvPr id="10" name="Picture 9">
            <a:extLst>
              <a:ext uri="{FF2B5EF4-FFF2-40B4-BE49-F238E27FC236}">
                <a16:creationId xmlns:a16="http://schemas.microsoft.com/office/drawing/2014/main" id="{1B67FEE9-BB9F-0F4E-AB6E-C655F02F2955}"/>
              </a:ext>
            </a:extLst>
          </p:cNvPr>
          <p:cNvPicPr>
            <a:picLocks noChangeAspect="1"/>
          </p:cNvPicPr>
          <p:nvPr userDrawn="1"/>
        </p:nvPicPr>
        <p:blipFill>
          <a:blip r:embed="rId2"/>
          <a:stretch>
            <a:fillRect/>
          </a:stretch>
        </p:blipFill>
        <p:spPr>
          <a:xfrm>
            <a:off x="10463952" y="5816186"/>
            <a:ext cx="1175752" cy="457237"/>
          </a:xfrm>
          <a:prstGeom prst="rect">
            <a:avLst/>
          </a:prstGeom>
        </p:spPr>
      </p:pic>
    </p:spTree>
    <p:extLst>
      <p:ext uri="{BB962C8B-B14F-4D97-AF65-F5344CB8AC3E}">
        <p14:creationId xmlns:p14="http://schemas.microsoft.com/office/powerpoint/2010/main" val="2916522819"/>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White-3-colums-V3">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508218" y="6100955"/>
            <a:ext cx="2378236"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pic>
        <p:nvPicPr>
          <p:cNvPr id="15" name="logo-black-01.png" descr="logo-black-01.png">
            <a:extLst>
              <a:ext uri="{FF2B5EF4-FFF2-40B4-BE49-F238E27FC236}">
                <a16:creationId xmlns:a16="http://schemas.microsoft.com/office/drawing/2014/main" id="{D855972D-D7F8-C64C-97E1-5EDDF91F285E}"/>
              </a:ext>
            </a:extLst>
          </p:cNvPr>
          <p:cNvPicPr>
            <a:picLocks noChangeAspect="1"/>
          </p:cNvPicPr>
          <p:nvPr userDrawn="1"/>
        </p:nvPicPr>
        <p:blipFill>
          <a:blip r:embed="rId3">
            <a:alphaModFix amt="50000"/>
          </a:blip>
          <a:srcRect t="1613" b="1613"/>
          <a:stretch>
            <a:fillRect/>
          </a:stretch>
        </p:blipFill>
        <p:spPr>
          <a:xfrm>
            <a:off x="11313410" y="6447032"/>
            <a:ext cx="582436" cy="227761"/>
          </a:xfrm>
          <a:prstGeom prst="rect">
            <a:avLst/>
          </a:prstGeom>
          <a:ln w="12700">
            <a:miter lim="400000"/>
          </a:ln>
        </p:spPr>
      </p:pic>
    </p:spTree>
    <p:extLst>
      <p:ext uri="{BB962C8B-B14F-4D97-AF65-F5344CB8AC3E}">
        <p14:creationId xmlns:p14="http://schemas.microsoft.com/office/powerpoint/2010/main" val="220510890"/>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Light Blue-3-colums-V1">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Arial" panose="020B0604020202020204" pitchFamily="34" charset="0"/>
                <a:cs typeface="Arial" panose="020B0604020202020204" pitchFamily="34" charset="0"/>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spTree>
    <p:extLst>
      <p:ext uri="{BB962C8B-B14F-4D97-AF65-F5344CB8AC3E}">
        <p14:creationId xmlns:p14="http://schemas.microsoft.com/office/powerpoint/2010/main" val="4236229916"/>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ark Blue-3-colums-V3">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 (Arial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spTree>
    <p:extLst>
      <p:ext uri="{BB962C8B-B14F-4D97-AF65-F5344CB8AC3E}">
        <p14:creationId xmlns:p14="http://schemas.microsoft.com/office/powerpoint/2010/main" val="45044552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White-3-colums-V4">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4FF"/>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1386604"/>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pic>
        <p:nvPicPr>
          <p:cNvPr id="16" name="logo-black-01.png" descr="logo-black-01.png">
            <a:extLst>
              <a:ext uri="{FF2B5EF4-FFF2-40B4-BE49-F238E27FC236}">
                <a16:creationId xmlns:a16="http://schemas.microsoft.com/office/drawing/2014/main" id="{7C748F73-868B-394D-8406-C2A22A5D46BC}"/>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Tree>
    <p:extLst>
      <p:ext uri="{BB962C8B-B14F-4D97-AF65-F5344CB8AC3E}">
        <p14:creationId xmlns:p14="http://schemas.microsoft.com/office/powerpoint/2010/main" val="24218634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7663" y="508258"/>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508258"/>
            <a:ext cx="8437667" cy="6078206"/>
          </a:xfrm>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6513077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Ligh Blue-3-colums-V4">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7" y="6097590"/>
            <a:ext cx="2375747"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1386604"/>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Tree>
    <p:extLst>
      <p:ext uri="{BB962C8B-B14F-4D97-AF65-F5344CB8AC3E}">
        <p14:creationId xmlns:p14="http://schemas.microsoft.com/office/powerpoint/2010/main" val="94910035"/>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ark Blue-3-colums-V4">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1"/>
            <a:ext cx="2316163" cy="903475"/>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4" indent="0">
              <a:buNone/>
              <a:defRPr sz="900" b="1" i="0">
                <a:solidFill>
                  <a:schemeClr val="bg1"/>
                </a:solidFill>
                <a:latin typeface="IBM Plex Sans Medium" panose="020B0503050000000000" pitchFamily="34" charset="77"/>
              </a:defRPr>
            </a:lvl2pPr>
            <a:lvl3pPr marL="333366" indent="0">
              <a:buNone/>
              <a:defRPr sz="900" b="1" i="0">
                <a:solidFill>
                  <a:schemeClr val="bg1"/>
                </a:solidFill>
                <a:latin typeface="IBM Plex Sans Medium" panose="020B0503050000000000" pitchFamily="34" charset="77"/>
              </a:defRPr>
            </a:lvl3pPr>
            <a:lvl4pPr marL="500050" indent="0">
              <a:buNone/>
              <a:defRPr sz="900" b="1" i="0">
                <a:solidFill>
                  <a:schemeClr val="bg1"/>
                </a:solidFill>
                <a:latin typeface="IBM Plex Sans Medium" panose="020B0503050000000000" pitchFamily="34" charset="77"/>
              </a:defRPr>
            </a:lvl4pPr>
            <a:lvl5pPr marL="666734" indent="0">
              <a:buNone/>
              <a:defRPr sz="900" b="1" i="0">
                <a:solidFill>
                  <a:schemeClr val="bg1"/>
                </a:solidFill>
                <a:latin typeface="IBM Plex Sans Medium"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1386604"/>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2" y="138038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Tree>
    <p:extLst>
      <p:ext uri="{BB962C8B-B14F-4D97-AF65-F5344CB8AC3E}">
        <p14:creationId xmlns:p14="http://schemas.microsoft.com/office/powerpoint/2010/main" val="2860824673"/>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White-1-colum-Picture-V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4210BA-2F81-2A4E-816A-C74CF1322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807" b="10663"/>
          <a:stretch/>
        </p:blipFill>
        <p:spPr>
          <a:xfrm>
            <a:off x="6390861" y="0"/>
            <a:ext cx="5893904"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70"/>
            <a:ext cx="2211387"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838918660"/>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ight Blue-1-colum-Picture-V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4210BA-2F81-2A4E-816A-C74CF1322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807" b="10663"/>
          <a:stretch/>
        </p:blipFill>
        <p:spPr>
          <a:xfrm>
            <a:off x="6390861" y="0"/>
            <a:ext cx="5893904"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70"/>
            <a:ext cx="2211387"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178244886"/>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ark Blue-1-colum-Picture-V2">
    <p:spTree>
      <p:nvGrpSpPr>
        <p:cNvPr id="1" name=""/>
        <p:cNvGrpSpPr/>
        <p:nvPr/>
      </p:nvGrpSpPr>
      <p:grpSpPr>
        <a:xfrm>
          <a:off x="0" y="0"/>
          <a:ext cx="0" cy="0"/>
          <a:chOff x="0" y="0"/>
          <a:chExt cx="0" cy="0"/>
        </a:xfrm>
      </p:grpSpPr>
      <p:pic>
        <p:nvPicPr>
          <p:cNvPr id="3" name="Image 2" descr="Une image contenant cellule photovoltaïque, objet d’extérieur, ciel, extérieur&#10;&#10;&#10;&#10;Description générée automatiquement">
            <a:extLst>
              <a:ext uri="{FF2B5EF4-FFF2-40B4-BE49-F238E27FC236}">
                <a16:creationId xmlns:a16="http://schemas.microsoft.com/office/drawing/2014/main" id="{CF992915-50D9-1543-84E9-84DB3B742A5C}"/>
              </a:ext>
            </a:extLst>
          </p:cNvPr>
          <p:cNvPicPr>
            <a:picLocks noChangeAspect="1"/>
          </p:cNvPicPr>
          <p:nvPr userDrawn="1"/>
        </p:nvPicPr>
        <p:blipFill rotWithShape="1">
          <a:blip r:embed="rId2"/>
          <a:srcRect l="50249" r="-6008"/>
          <a:stretch/>
        </p:blipFill>
        <p:spPr>
          <a:xfrm>
            <a:off x="7037551" y="0"/>
            <a:ext cx="5774151"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90"/>
            <a:ext cx="231145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1"/>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1" y="566739"/>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70"/>
            <a:ext cx="2211387"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47494376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White-3-colums-V5">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4FF"/>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4" name="logo-black-01.png" descr="logo-black-01.png">
            <a:extLst>
              <a:ext uri="{FF2B5EF4-FFF2-40B4-BE49-F238E27FC236}">
                <a16:creationId xmlns:a16="http://schemas.microsoft.com/office/drawing/2014/main" id="{D252D781-D736-784C-8E2D-F0F3B0371EFA}"/>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Tree>
    <p:extLst>
      <p:ext uri="{BB962C8B-B14F-4D97-AF65-F5344CB8AC3E}">
        <p14:creationId xmlns:p14="http://schemas.microsoft.com/office/powerpoint/2010/main" val="3862807072"/>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Light Blue-3-colums-V4">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1616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Tree>
    <p:extLst>
      <p:ext uri="{BB962C8B-B14F-4D97-AF65-F5344CB8AC3E}">
        <p14:creationId xmlns:p14="http://schemas.microsoft.com/office/powerpoint/2010/main" val="1441751521"/>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ark Blue-3-colums-V5">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Programs or Promotions [Optional Slide]</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7" y="564025"/>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Use this space to set up our calls to action by displaying information related to programs or promotions that we can offer the customer. Please note that promotions may not be available to a business partner – please check conditions.(Arial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Programs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Promotions </a:t>
            </a:r>
            <a:r>
              <a:rPr lang="en-US" dirty="0"/>
              <a:t>(32pt, max char: 67)</a:t>
            </a:r>
          </a:p>
          <a:p>
            <a:pPr marL="0" marR="0" lvl="0" indent="0" algn="l" defTabSz="308067"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7" y="6097590"/>
            <a:ext cx="236860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8"/>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1"/>
            <a:ext cx="592531" cy="230428"/>
          </a:xfrm>
          <a:prstGeom prst="rect">
            <a:avLst/>
          </a:prstGeom>
        </p:spPr>
      </p:pic>
    </p:spTree>
    <p:extLst>
      <p:ext uri="{BB962C8B-B14F-4D97-AF65-F5344CB8AC3E}">
        <p14:creationId xmlns:p14="http://schemas.microsoft.com/office/powerpoint/2010/main" val="259903737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Cover-Chapter-V3">
    <p:spTree>
      <p:nvGrpSpPr>
        <p:cNvPr id="1" name=""/>
        <p:cNvGrpSpPr/>
        <p:nvPr/>
      </p:nvGrpSpPr>
      <p:grpSpPr>
        <a:xfrm>
          <a:off x="0" y="0"/>
          <a:ext cx="0" cy="0"/>
          <a:chOff x="0" y="0"/>
          <a:chExt cx="0" cy="0"/>
        </a:xfrm>
      </p:grpSpPr>
      <p:pic>
        <p:nvPicPr>
          <p:cNvPr id="15" name="Picture 14" descr="A picture containing sky, outdoor, grass&#10;&#10;Description generated with very high confidence">
            <a:extLst>
              <a:ext uri="{FF2B5EF4-FFF2-40B4-BE49-F238E27FC236}">
                <a16:creationId xmlns:a16="http://schemas.microsoft.com/office/drawing/2014/main" id="{3F03987F-845C-4B93-BB25-1F6A07C9A0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90727" cy="6858000"/>
          </a:xfrm>
          <a:prstGeom prst="rect">
            <a:avLst/>
          </a:prstGeom>
        </p:spPr>
      </p:pic>
      <p:pic>
        <p:nvPicPr>
          <p:cNvPr id="9" name="Picture 8">
            <a:extLst>
              <a:ext uri="{FF2B5EF4-FFF2-40B4-BE49-F238E27FC236}">
                <a16:creationId xmlns:a16="http://schemas.microsoft.com/office/drawing/2014/main" id="{186307F9-D9C4-9044-90D6-299E267EFA68}"/>
              </a:ext>
            </a:extLst>
          </p:cNvPr>
          <p:cNvPicPr>
            <a:picLocks noChangeAspect="1"/>
          </p:cNvPicPr>
          <p:nvPr userDrawn="1"/>
        </p:nvPicPr>
        <p:blipFill>
          <a:blip r:embed="rId3"/>
          <a:stretch>
            <a:fillRect/>
          </a:stretch>
        </p:blipFill>
        <p:spPr>
          <a:xfrm>
            <a:off x="10463952" y="5816186"/>
            <a:ext cx="1175752" cy="457237"/>
          </a:xfrm>
          <a:prstGeom prst="rect">
            <a:avLst/>
          </a:prstGeom>
        </p:spPr>
      </p:pic>
      <p:sp>
        <p:nvSpPr>
          <p:cNvPr id="10" name="Rectangle">
            <a:extLst>
              <a:ext uri="{FF2B5EF4-FFF2-40B4-BE49-F238E27FC236}">
                <a16:creationId xmlns:a16="http://schemas.microsoft.com/office/drawing/2014/main" id="{BEF1C099-B663-C848-93C6-095BAFF49CC6}"/>
              </a:ext>
            </a:extLst>
          </p:cNvPr>
          <p:cNvSpPr/>
          <p:nvPr userDrawn="1"/>
        </p:nvSpPr>
        <p:spPr>
          <a:xfrm>
            <a:off x="569120" y="4577207"/>
            <a:ext cx="8337488" cy="1238979"/>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dirty="0"/>
          </a:p>
        </p:txBody>
      </p:sp>
      <p:sp>
        <p:nvSpPr>
          <p:cNvPr id="12" name="Rectangle">
            <a:extLst>
              <a:ext uri="{FF2B5EF4-FFF2-40B4-BE49-F238E27FC236}">
                <a16:creationId xmlns:a16="http://schemas.microsoft.com/office/drawing/2014/main" id="{E2B12A1F-543B-E043-8A91-D1DEC87DEF7C}"/>
              </a:ext>
            </a:extLst>
          </p:cNvPr>
          <p:cNvSpPr/>
          <p:nvPr userDrawn="1"/>
        </p:nvSpPr>
        <p:spPr>
          <a:xfrm>
            <a:off x="492120" y="4577207"/>
            <a:ext cx="77000" cy="1238979"/>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1"/>
          </a:p>
        </p:txBody>
      </p:sp>
      <p:sp>
        <p:nvSpPr>
          <p:cNvPr id="3" name="Text Placeholder 2">
            <a:extLst>
              <a:ext uri="{FF2B5EF4-FFF2-40B4-BE49-F238E27FC236}">
                <a16:creationId xmlns:a16="http://schemas.microsoft.com/office/drawing/2014/main" id="{226F6FBE-3658-6F4D-8AE7-4E919620B90E}"/>
              </a:ext>
            </a:extLst>
          </p:cNvPr>
          <p:cNvSpPr>
            <a:spLocks noGrp="1"/>
          </p:cNvSpPr>
          <p:nvPr>
            <p:ph type="body" sz="quarter" idx="16" hasCustomPrompt="1"/>
          </p:nvPr>
        </p:nvSpPr>
        <p:spPr>
          <a:xfrm>
            <a:off x="889452" y="4502191"/>
            <a:ext cx="7196232" cy="1389008"/>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3451" b="1" i="0">
                <a:latin typeface="+mn-lt"/>
              </a:defRPr>
            </a:lvl1pPr>
            <a:lvl2pPr marL="166684" indent="0">
              <a:buNone/>
              <a:defRPr sz="3451" b="1" i="0">
                <a:latin typeface="IBM Plex Sans" panose="020B0503050000000000" pitchFamily="34" charset="77"/>
              </a:defRPr>
            </a:lvl2pPr>
            <a:lvl3pPr marL="333366" indent="0">
              <a:buNone/>
              <a:defRPr sz="3451" b="1" i="0">
                <a:latin typeface="IBM Plex Sans" panose="020B0503050000000000" pitchFamily="34" charset="77"/>
              </a:defRPr>
            </a:lvl3pPr>
            <a:lvl4pPr marL="500050" indent="0">
              <a:buNone/>
              <a:defRPr sz="3451" b="1" i="0">
                <a:latin typeface="IBM Plex Sans" panose="020B0503050000000000" pitchFamily="34" charset="77"/>
              </a:defRPr>
            </a:lvl4pPr>
            <a:lvl5pPr marL="666734" indent="0">
              <a:buNone/>
              <a:defRPr sz="3451" b="1"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GB" dirty="0"/>
              <a:t>Title (Arial Bold 92pt, max character: 40)</a:t>
            </a:r>
          </a:p>
        </p:txBody>
      </p:sp>
      <p:pic>
        <p:nvPicPr>
          <p:cNvPr id="8" name="Picture 7">
            <a:extLst>
              <a:ext uri="{FF2B5EF4-FFF2-40B4-BE49-F238E27FC236}">
                <a16:creationId xmlns:a16="http://schemas.microsoft.com/office/drawing/2014/main" id="{E5EA002F-4C56-7A41-88E1-83047A6F401C}"/>
              </a:ext>
            </a:extLst>
          </p:cNvPr>
          <p:cNvPicPr>
            <a:picLocks noChangeAspect="1"/>
          </p:cNvPicPr>
          <p:nvPr userDrawn="1"/>
        </p:nvPicPr>
        <p:blipFill>
          <a:blip r:embed="rId3"/>
          <a:stretch>
            <a:fillRect/>
          </a:stretch>
        </p:blipFill>
        <p:spPr>
          <a:xfrm>
            <a:off x="10463952" y="5816186"/>
            <a:ext cx="1175752" cy="457237"/>
          </a:xfrm>
          <a:prstGeom prst="rect">
            <a:avLst/>
          </a:prstGeom>
        </p:spPr>
      </p:pic>
    </p:spTree>
    <p:extLst>
      <p:ext uri="{BB962C8B-B14F-4D97-AF65-F5344CB8AC3E}">
        <p14:creationId xmlns:p14="http://schemas.microsoft.com/office/powerpoint/2010/main" val="424729021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43">
          <p15:clr>
            <a:srgbClr val="FBAE40"/>
          </p15:clr>
        </p15:guide>
        <p15:guide id="21" pos="4391">
          <p15:clr>
            <a:srgbClr val="FBAE40"/>
          </p15:clr>
        </p15:guide>
        <p15:guide id="22" pos="1443">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White-3-colums-V6">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rgbClr val="0064FF"/>
                </a:solidFill>
                <a:latin typeface="+mn-lt"/>
                <a:cs typeface="Arial" panose="020B0604020202020204" pitchFamily="34" charset="0"/>
              </a:defRPr>
            </a:lvl1pPr>
          </a:lstStyle>
          <a:p>
            <a:r>
              <a:rPr lang="en-US" dirty="0"/>
              <a:t>Call to Action</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7" y="6097590"/>
            <a:ext cx="2368603"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tx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566833"/>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pic>
        <p:nvPicPr>
          <p:cNvPr id="14" name="logo-black-01.png" descr="logo-black-01.png">
            <a:extLst>
              <a:ext uri="{FF2B5EF4-FFF2-40B4-BE49-F238E27FC236}">
                <a16:creationId xmlns:a16="http://schemas.microsoft.com/office/drawing/2014/main" id="{978C7B7B-7E3C-694B-A0D7-2B53C78F2ACD}"/>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
        <p:nvSpPr>
          <p:cNvPr id="15" name="TextBox 14">
            <a:extLst>
              <a:ext uri="{FF2B5EF4-FFF2-40B4-BE49-F238E27FC236}">
                <a16:creationId xmlns:a16="http://schemas.microsoft.com/office/drawing/2014/main" id="{010280DF-ADB4-4B6F-AE48-80FFAA382489}"/>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869019627"/>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0" y="892179"/>
            <a:ext cx="11798833" cy="2515126"/>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0" y="3559710"/>
            <a:ext cx="11798833" cy="2679699"/>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0" y="201506"/>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90008045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Light Blue-3-colums-V6">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Call to Action</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7008"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566833"/>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sp>
        <p:nvSpPr>
          <p:cNvPr id="14" name="TextBox 13">
            <a:extLst>
              <a:ext uri="{FF2B5EF4-FFF2-40B4-BE49-F238E27FC236}">
                <a16:creationId xmlns:a16="http://schemas.microsoft.com/office/drawing/2014/main" id="{77BA123B-2DF7-4E90-9B3D-8CEF7B8D1800}"/>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42937296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ark Blue-3-colums-V6">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2"/>
            <a:ext cx="2340768" cy="1772444"/>
          </a:xfrm>
          <a:prstGeom prst="rect">
            <a:avLst/>
          </a:prstGeom>
        </p:spPr>
        <p:txBody>
          <a:bodyPr/>
          <a:lstStyle>
            <a:lvl1pPr marL="0" marR="0" indent="0" algn="r" defTabSz="308067" rtl="0" eaLnBrk="1" fontAlgn="auto" latinLnBrk="0" hangingPunct="1">
              <a:lnSpc>
                <a:spcPct val="100000"/>
              </a:lnSpc>
              <a:spcBef>
                <a:spcPts val="0"/>
              </a:spcBef>
              <a:spcAft>
                <a:spcPts val="0"/>
              </a:spcAft>
              <a:buClrTx/>
              <a:buSzPct val="145000"/>
              <a:buFontTx/>
              <a:buNone/>
              <a:tabLst/>
              <a:defRPr sz="1651" b="1" i="0">
                <a:solidFill>
                  <a:schemeClr val="bg1"/>
                </a:solidFill>
                <a:latin typeface="+mn-lt"/>
                <a:cs typeface="Arial" panose="020B0604020202020204" pitchFamily="34" charset="0"/>
              </a:defRPr>
            </a:lvl1pPr>
          </a:lstStyle>
          <a:p>
            <a:r>
              <a:rPr lang="en-US" dirty="0"/>
              <a:t>Call to Action</a:t>
            </a:r>
          </a:p>
          <a:p>
            <a:pPr marL="0" marR="0" lvl="0" indent="0" algn="r" defTabSz="308067"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4"/>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67" rtl="0" eaLnBrk="1" fontAlgn="auto" latinLnBrk="0" hangingPunct="1">
              <a:lnSpc>
                <a:spcPts val="1500"/>
              </a:lnSpc>
              <a:spcBef>
                <a:spcPts val="600"/>
              </a:spcBef>
              <a:spcAft>
                <a:spcPts val="0"/>
              </a:spcAft>
              <a:buClrTx/>
              <a:buSzPct val="145000"/>
              <a:buFontTx/>
              <a:buNone/>
              <a:tabLst/>
              <a:defRPr/>
            </a:pPr>
            <a:r>
              <a:rPr lang="en-GB" dirty="0"/>
              <a:t>Call to Action </a:t>
            </a:r>
            <a:r>
              <a:rPr lang="en-US" dirty="0"/>
              <a:t>(32pt,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20" y="4885257"/>
            <a:ext cx="2316163" cy="1381995"/>
          </a:xfrm>
          <a:prstGeom prst="rect">
            <a:avLst/>
          </a:prstGeom>
        </p:spPr>
        <p:txBody>
          <a:bodyPr anchor="b"/>
          <a:lstStyle>
            <a:lvl1pPr marL="0" marR="0" indent="0" algn="r" defTabSz="308067"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7"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90"/>
            <a:ext cx="2319389" cy="760412"/>
          </a:xfrm>
          <a:prstGeom prst="rect">
            <a:avLst/>
          </a:prstGeom>
        </p:spPr>
        <p:txBody>
          <a:bodyPr/>
          <a:lstStyle>
            <a:lvl1pPr marL="0" marR="0" indent="0" algn="l" defTabSz="308067" rtl="0" eaLnBrk="1" fontAlgn="auto" latinLnBrk="0" hangingPunct="1">
              <a:lnSpc>
                <a:spcPct val="100000"/>
              </a:lnSpc>
              <a:spcBef>
                <a:spcPts val="2213"/>
              </a:spcBef>
              <a:spcAft>
                <a:spcPts val="0"/>
              </a:spcAft>
              <a:buClrTx/>
              <a:buSzPct val="145000"/>
              <a:buFontTx/>
              <a:buNone/>
              <a:tabLst/>
              <a:defRPr sz="451" b="0" i="0">
                <a:solidFill>
                  <a:schemeClr val="bg1"/>
                </a:solidFill>
                <a:latin typeface="+mn-lt"/>
              </a:defRPr>
            </a:lvl1pPr>
            <a:lvl2pPr marL="166684" indent="0">
              <a:buNone/>
              <a:defRPr sz="451" b="0" i="0">
                <a:latin typeface="IBM Plex Sans" panose="020B0503050000000000" pitchFamily="34" charset="77"/>
              </a:defRPr>
            </a:lvl2pPr>
            <a:lvl3pPr marL="333366" indent="0">
              <a:buNone/>
              <a:defRPr sz="451" b="0" i="0">
                <a:latin typeface="IBM Plex Sans" panose="020B0503050000000000" pitchFamily="34" charset="77"/>
              </a:defRPr>
            </a:lvl3pPr>
            <a:lvl4pPr marL="500050" indent="0">
              <a:buNone/>
              <a:defRPr sz="451" b="0" i="0">
                <a:latin typeface="IBM Plex Sans" panose="020B0503050000000000" pitchFamily="34" charset="77"/>
              </a:defRPr>
            </a:lvl4pPr>
            <a:lvl5pPr marL="666734" indent="0">
              <a:buNone/>
              <a:defRPr sz="451" b="0" i="0">
                <a:latin typeface="IBM Plex Sans" panose="020B0503050000000000" pitchFamily="34" charset="77"/>
              </a:defRPr>
            </a:lvl5pPr>
          </a:lstStyle>
          <a:p>
            <a:pPr marL="0" marR="0" lvl="0" indent="0" algn="l" defTabSz="308067"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7"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1"/>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67"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47" indent="-128247">
              <a:lnSpc>
                <a:spcPts val="1200"/>
              </a:lnSpc>
              <a:spcBef>
                <a:spcPts val="600"/>
              </a:spcBef>
              <a:buNone/>
              <a:defRPr sz="900" b="1" i="0">
                <a:solidFill>
                  <a:schemeClr val="bg1"/>
                </a:solidFill>
                <a:latin typeface="IBM Plex Sans SemiBold" panose="020B0503050000000000" pitchFamily="34" charset="77"/>
              </a:defRPr>
            </a:lvl2pPr>
            <a:lvl3pPr marL="128247" indent="-128247">
              <a:lnSpc>
                <a:spcPts val="1200"/>
              </a:lnSpc>
              <a:spcBef>
                <a:spcPts val="600"/>
              </a:spcBef>
              <a:buNone/>
              <a:defRPr sz="900" b="1" i="0">
                <a:solidFill>
                  <a:schemeClr val="bg1"/>
                </a:solidFill>
                <a:latin typeface="IBM Plex Sans SemiBold" panose="020B0503050000000000" pitchFamily="34" charset="77"/>
              </a:defRPr>
            </a:lvl3pPr>
            <a:lvl4pPr marL="128247" indent="-128247">
              <a:lnSpc>
                <a:spcPts val="1200"/>
              </a:lnSpc>
              <a:spcBef>
                <a:spcPts val="600"/>
              </a:spcBef>
              <a:buNone/>
              <a:defRPr sz="900" b="1" i="0">
                <a:solidFill>
                  <a:schemeClr val="bg1"/>
                </a:solidFill>
                <a:latin typeface="IBM Plex Sans SemiBold" panose="020B0503050000000000" pitchFamily="34" charset="77"/>
              </a:defRPr>
            </a:lvl4pPr>
            <a:lvl5pPr marL="128247" indent="-128247">
              <a:lnSpc>
                <a:spcPts val="1200"/>
              </a:lnSpc>
              <a:spcBef>
                <a:spcPts val="600"/>
              </a:spcBef>
              <a:buNone/>
              <a:defRPr sz="900" b="1" i="0">
                <a:solidFill>
                  <a:schemeClr val="bg1"/>
                </a:solidFill>
                <a:latin typeface="IBM Plex Sans SemiBold" panose="020B0503050000000000" pitchFamily="34" charset="77"/>
              </a:defRPr>
            </a:lvl5pPr>
          </a:lstStyle>
          <a:p>
            <a:r>
              <a:rPr lang="en-GB" dirty="0"/>
              <a:t>Further Information </a:t>
            </a:r>
            <a:r>
              <a:rPr lang="en-US" dirty="0"/>
              <a:t>(32pt,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5" y="566833"/>
            <a:ext cx="2316163" cy="1381995"/>
          </a:xfrm>
          <a:prstGeom prst="rect">
            <a:avLst/>
          </a:prstGeom>
        </p:spPr>
        <p:txBody>
          <a:bodyPr/>
          <a:lstStyle>
            <a:lvl1pPr marL="0" marR="0" indent="0" algn="l" defTabSz="308067"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6" indent="0">
              <a:spcBef>
                <a:spcPts val="600"/>
              </a:spcBef>
              <a:buNone/>
              <a:defRPr sz="900">
                <a:solidFill>
                  <a:schemeClr val="bg1"/>
                </a:solidFill>
              </a:defRPr>
            </a:lvl3pPr>
            <a:lvl4pPr marL="500050"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7" rtl="0" eaLnBrk="1" fontAlgn="auto" latinLnBrk="0" hangingPunct="1">
              <a:lnSpc>
                <a:spcPts val="1200"/>
              </a:lnSpc>
              <a:spcBef>
                <a:spcPts val="600"/>
              </a:spcBef>
              <a:spcAft>
                <a:spcPts val="0"/>
              </a:spcAft>
              <a:buClrTx/>
              <a:buSzPct val="145000"/>
              <a:buFontTx/>
              <a:buNone/>
              <a:tabLst/>
              <a:defRPr/>
            </a:pPr>
            <a:r>
              <a:rPr lang="en-US" dirty="0"/>
              <a:t>This slide contains the final close. What do you want the reader to take away as an action from this information? This should be client-specific and filled out by the seller.(Arial Regular 24pt, max character with bullet points 199, without bullet points 580)</a:t>
            </a:r>
          </a:p>
        </p:txBody>
      </p:sp>
      <p:sp>
        <p:nvSpPr>
          <p:cNvPr id="14" name="TextBox 13">
            <a:extLst>
              <a:ext uri="{FF2B5EF4-FFF2-40B4-BE49-F238E27FC236}">
                <a16:creationId xmlns:a16="http://schemas.microsoft.com/office/drawing/2014/main" id="{D97534DA-0489-4B9E-8963-5C4B661D00FC}"/>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862565591"/>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587380" y="1584253"/>
            <a:ext cx="11017249" cy="4688755"/>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8" y="481677"/>
            <a:ext cx="11017249" cy="687904"/>
          </a:xfrm>
          <a:prstGeom prst="rect">
            <a:avLst/>
          </a:prstGeom>
        </p:spPr>
        <p:txBody>
          <a:bodyPr/>
          <a:lstStyle>
            <a:lvl1pPr marL="0" marR="0" indent="0" algn="l"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6" indent="0" algn="r">
              <a:buNone/>
              <a:defRPr b="1" i="0">
                <a:solidFill>
                  <a:srgbClr val="0064FF"/>
                </a:solidFill>
                <a:latin typeface="IBM Plex Sans" panose="020B0503050000000000" pitchFamily="34" charset="77"/>
              </a:defRPr>
            </a:lvl3pPr>
            <a:lvl4pPr marL="500050"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7"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530437081"/>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able (large) - design reference">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5" y="481677"/>
            <a:ext cx="10180888" cy="687904"/>
          </a:xfrm>
          <a:prstGeom prst="rect">
            <a:avLst/>
          </a:prstGeom>
        </p:spPr>
        <p:txBody>
          <a:bodyPr/>
          <a:lstStyle>
            <a:lvl1pPr marL="0" marR="0" indent="0" algn="l" defTabSz="308067" rtl="0" eaLnBrk="1" fontAlgn="auto" latinLnBrk="0" hangingPunct="1">
              <a:lnSpc>
                <a:spcPct val="100000"/>
              </a:lnSpc>
              <a:spcBef>
                <a:spcPts val="0"/>
              </a:spcBef>
              <a:spcAft>
                <a:spcPts val="0"/>
              </a:spcAft>
              <a:buClrTx/>
              <a:buSzPct val="145000"/>
              <a:buFontTx/>
              <a:buNone/>
              <a:tabLst/>
              <a:defRPr sz="1651"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6" indent="0" algn="r">
              <a:buNone/>
              <a:defRPr b="1" i="0">
                <a:solidFill>
                  <a:srgbClr val="0064FF"/>
                </a:solidFill>
                <a:latin typeface="IBM Plex Sans" panose="020B0503050000000000" pitchFamily="34" charset="77"/>
              </a:defRPr>
            </a:lvl3pPr>
            <a:lvl4pPr marL="500050"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7"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graphicFrame>
        <p:nvGraphicFramePr>
          <p:cNvPr id="6" name="Table Placeholder 2">
            <a:extLst>
              <a:ext uri="{FF2B5EF4-FFF2-40B4-BE49-F238E27FC236}">
                <a16:creationId xmlns:a16="http://schemas.microsoft.com/office/drawing/2014/main" id="{91D861BD-AADE-1F49-9FDF-C0883BE2DE17}"/>
              </a:ext>
            </a:extLst>
          </p:cNvPr>
          <p:cNvGraphicFramePr>
            <a:graphicFrameLocks/>
          </p:cNvGraphicFramePr>
          <p:nvPr userDrawn="1"/>
        </p:nvGraphicFramePr>
        <p:xfrm>
          <a:off x="587376" y="1584253"/>
          <a:ext cx="11023379" cy="9451851"/>
        </p:xfrm>
        <a:graphic>
          <a:graphicData uri="http://schemas.openxmlformats.org/drawingml/2006/table">
            <a:tbl>
              <a:tblPr firstRow="1" bandRow="1">
                <a:tableStyleId>{5940675A-B579-460E-94D1-54222C63F5DA}</a:tableStyleId>
              </a:tblPr>
              <a:tblGrid>
                <a:gridCol w="4932363">
                  <a:extLst>
                    <a:ext uri="{9D8B030D-6E8A-4147-A177-3AD203B41FA5}">
                      <a16:colId xmlns:a16="http://schemas.microsoft.com/office/drawing/2014/main" val="66595841"/>
                    </a:ext>
                  </a:extLst>
                </a:gridCol>
                <a:gridCol w="6091016">
                  <a:extLst>
                    <a:ext uri="{9D8B030D-6E8A-4147-A177-3AD203B41FA5}">
                      <a16:colId xmlns:a16="http://schemas.microsoft.com/office/drawing/2014/main" val="429232643"/>
                    </a:ext>
                  </a:extLst>
                </a:gridCol>
              </a:tblGrid>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Strengths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Weaknesses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24760913"/>
                  </a:ext>
                </a:extLst>
              </a:tr>
              <a:tr h="38327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 </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lnB w="12700" cmpd="sng">
                      <a:noFill/>
                    </a:lnB>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lnB w="12700" cmpd="sng">
                      <a:noFill/>
                    </a:lnB>
                  </a:tcPr>
                </a:tc>
                <a:extLst>
                  <a:ext uri="{0D108BD9-81ED-4DB2-BD59-A6C34878D82A}">
                    <a16:rowId xmlns:a16="http://schemas.microsoft.com/office/drawing/2014/main" val="2272677433"/>
                  </a:ext>
                </a:extLst>
              </a:tr>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Opportunities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Threats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49471895"/>
                  </a:ext>
                </a:extLst>
              </a:tr>
              <a:tr h="46455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txBody>
                  <a:tcPr marL="45720" marR="45720" marT="22860" marB="22860">
                    <a:lnT w="12700" cmpd="sng">
                      <a:noFill/>
                    </a:lnT>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57)</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58)</a:t>
                      </a:r>
                    </a:p>
                    <a:p>
                      <a:pPr marL="360000" indent="-342000" algn="l">
                        <a:lnSpc>
                          <a:spcPts val="3200"/>
                        </a:lnSpc>
                        <a:spcBef>
                          <a:spcPts val="1600"/>
                        </a:spcBef>
                      </a:pPr>
                      <a:endParaRPr lang="en-US" sz="1200" dirty="0">
                        <a:solidFill>
                          <a:srgbClr val="0064FF"/>
                        </a:solidFill>
                      </a:endParaRPr>
                    </a:p>
                  </a:txBody>
                  <a:tcPr marL="45720" marR="45720" marT="22860" marB="22860">
                    <a:lnT w="12700" cmpd="sng">
                      <a:noFill/>
                    </a:lnT>
                  </a:tcPr>
                </a:tc>
                <a:extLst>
                  <a:ext uri="{0D108BD9-81ED-4DB2-BD59-A6C34878D82A}">
                    <a16:rowId xmlns:a16="http://schemas.microsoft.com/office/drawing/2014/main" val="2957789517"/>
                  </a:ext>
                </a:extLst>
              </a:tr>
            </a:tbl>
          </a:graphicData>
        </a:graphic>
      </p:graphicFrame>
      <p:pic>
        <p:nvPicPr>
          <p:cNvPr id="7" name="logo-black-01.png" descr="logo-black-01.png">
            <a:extLst>
              <a:ext uri="{FF2B5EF4-FFF2-40B4-BE49-F238E27FC236}">
                <a16:creationId xmlns:a16="http://schemas.microsoft.com/office/drawing/2014/main" id="{4A793540-AB34-D043-AB0E-6BCC180671CD}"/>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
        <p:nvSpPr>
          <p:cNvPr id="8" name="TextBox 7">
            <a:extLst>
              <a:ext uri="{FF2B5EF4-FFF2-40B4-BE49-F238E27FC236}">
                <a16:creationId xmlns:a16="http://schemas.microsoft.com/office/drawing/2014/main" id="{7C8A2E18-11F7-634E-8A2C-03A2C21BEC60}"/>
              </a:ext>
            </a:extLst>
          </p:cNvPr>
          <p:cNvSpPr txBox="1"/>
          <p:nvPr userDrawn="1"/>
        </p:nvSpPr>
        <p:spPr>
          <a:xfrm>
            <a:off x="557101" y="6496258"/>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Friday, 27 July 2018 </a:t>
            </a:r>
            <a:r>
              <a:rPr kumimoji="0" lang="en-US"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 Month XX, 2018 / © 2018 IBM Corporation</a:t>
            </a:r>
          </a:p>
        </p:txBody>
      </p:sp>
    </p:spTree>
    <p:extLst>
      <p:ext uri="{BB962C8B-B14F-4D97-AF65-F5344CB8AC3E}">
        <p14:creationId xmlns:p14="http://schemas.microsoft.com/office/powerpoint/2010/main" val="3805655171"/>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able (small)">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3485359" y="566740"/>
            <a:ext cx="8119268" cy="5706269"/>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3" name="Text Placeholder 2">
            <a:extLst>
              <a:ext uri="{FF2B5EF4-FFF2-40B4-BE49-F238E27FC236}">
                <a16:creationId xmlns:a16="http://schemas.microsoft.com/office/drawing/2014/main" id="{CD509336-434F-5144-8B99-7A322BE70FEE}"/>
              </a:ext>
            </a:extLst>
          </p:cNvPr>
          <p:cNvSpPr>
            <a:spLocks noGrp="1"/>
          </p:cNvSpPr>
          <p:nvPr>
            <p:ph type="body" sz="quarter" idx="11" hasCustomPrompt="1"/>
          </p:nvPr>
        </p:nvSpPr>
        <p:spPr>
          <a:xfrm>
            <a:off x="587376" y="481677"/>
            <a:ext cx="2322512" cy="2155032"/>
          </a:xfrm>
          <a:prstGeom prst="rect">
            <a:avLst/>
          </a:prstGeom>
        </p:spPr>
        <p:txBody>
          <a:bodyPr/>
          <a:lstStyle>
            <a:lvl1pPr marL="0" indent="0" algn="r">
              <a:spcBef>
                <a:spcPts val="0"/>
              </a:spcBef>
              <a:buNone/>
              <a:defRPr sz="1651"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6" indent="0" algn="r">
              <a:buNone/>
              <a:defRPr b="1" i="0">
                <a:solidFill>
                  <a:srgbClr val="0064FF"/>
                </a:solidFill>
                <a:latin typeface="IBM Plex Sans" panose="020B0503050000000000" pitchFamily="34" charset="77"/>
              </a:defRPr>
            </a:lvl3pPr>
            <a:lvl4pPr marL="500050"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lvl="0"/>
            <a:r>
              <a:rPr lang="en-US" dirty="0"/>
              <a:t>Title (Arial Bold 44pt, </a:t>
            </a:r>
            <a:br>
              <a:rPr lang="en-US" dirty="0"/>
            </a:br>
            <a:r>
              <a:rPr lang="en-US" dirty="0"/>
              <a:t>max character count: 65)</a:t>
            </a:r>
          </a:p>
        </p:txBody>
      </p:sp>
      <p:pic>
        <p:nvPicPr>
          <p:cNvPr id="6" name="logo-black-01.png" descr="logo-black-01.png">
            <a:extLst>
              <a:ext uri="{FF2B5EF4-FFF2-40B4-BE49-F238E27FC236}">
                <a16:creationId xmlns:a16="http://schemas.microsoft.com/office/drawing/2014/main" id="{E9292849-4A12-714C-9122-FAFC9C9442E6}"/>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
        <p:nvSpPr>
          <p:cNvPr id="9" name="TextBox 8">
            <a:extLst>
              <a:ext uri="{FF2B5EF4-FFF2-40B4-BE49-F238E27FC236}">
                <a16:creationId xmlns:a16="http://schemas.microsoft.com/office/drawing/2014/main" id="{7E181516-6171-4990-AD38-79E5139B7C65}"/>
              </a:ext>
            </a:extLst>
          </p:cNvPr>
          <p:cNvSpPr txBox="1"/>
          <p:nvPr userDrawn="1"/>
        </p:nvSpPr>
        <p:spPr>
          <a:xfrm>
            <a:off x="557101" y="6496258"/>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cxnSp>
        <p:nvCxnSpPr>
          <p:cNvPr id="11" name="Straight Connector 10">
            <a:extLst>
              <a:ext uri="{FF2B5EF4-FFF2-40B4-BE49-F238E27FC236}">
                <a16:creationId xmlns:a16="http://schemas.microsoft.com/office/drawing/2014/main" id="{F1D1EA26-2C14-4369-A266-ECCB8D5B7670}"/>
              </a:ext>
            </a:extLst>
          </p:cNvPr>
          <p:cNvCxnSpPr>
            <a:cxnSpLocks/>
          </p:cNvCxnSpPr>
          <p:nvPr userDrawn="1"/>
        </p:nvCxnSpPr>
        <p:spPr>
          <a:xfrm>
            <a:off x="3200799" y="548484"/>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100082"/>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able (small) - design reference">
    <p:spTree>
      <p:nvGrpSpPr>
        <p:cNvPr id="1" name=""/>
        <p:cNvGrpSpPr/>
        <p:nvPr/>
      </p:nvGrpSpPr>
      <p:grpSpPr>
        <a:xfrm>
          <a:off x="0" y="0"/>
          <a:ext cx="0" cy="0"/>
          <a:chOff x="0" y="0"/>
          <a:chExt cx="0" cy="0"/>
        </a:xfrm>
      </p:grpSpPr>
      <p:graphicFrame>
        <p:nvGraphicFramePr>
          <p:cNvPr id="21" name="Table Placeholder 2">
            <a:extLst>
              <a:ext uri="{FF2B5EF4-FFF2-40B4-BE49-F238E27FC236}">
                <a16:creationId xmlns:a16="http://schemas.microsoft.com/office/drawing/2014/main" id="{327316AF-E082-1E46-BC3C-E12A688C5549}"/>
              </a:ext>
            </a:extLst>
          </p:cNvPr>
          <p:cNvGraphicFramePr>
            <a:graphicFrameLocks/>
          </p:cNvGraphicFramePr>
          <p:nvPr userDrawn="1"/>
        </p:nvGraphicFramePr>
        <p:xfrm>
          <a:off x="3485356" y="566740"/>
          <a:ext cx="8119269" cy="5706269"/>
        </p:xfrm>
        <a:graphic>
          <a:graphicData uri="http://schemas.openxmlformats.org/drawingml/2006/table">
            <a:tbl>
              <a:tblPr firstRow="1" bandRow="1">
                <a:tableStyleId>{5940675A-B579-460E-94D1-54222C63F5DA}</a:tableStyleId>
              </a:tblPr>
              <a:tblGrid>
                <a:gridCol w="4059635">
                  <a:extLst>
                    <a:ext uri="{9D8B030D-6E8A-4147-A177-3AD203B41FA5}">
                      <a16:colId xmlns:a16="http://schemas.microsoft.com/office/drawing/2014/main" val="66595841"/>
                    </a:ext>
                  </a:extLst>
                </a:gridCol>
                <a:gridCol w="4059635">
                  <a:extLst>
                    <a:ext uri="{9D8B030D-6E8A-4147-A177-3AD203B41FA5}">
                      <a16:colId xmlns:a16="http://schemas.microsoft.com/office/drawing/2014/main" val="429232643"/>
                    </a:ext>
                  </a:extLst>
                </a:gridCol>
              </a:tblGrid>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Strengths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Weaknesses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24760913"/>
                  </a:ext>
                </a:extLst>
              </a:tr>
              <a:tr h="38327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(Arial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lnB w="12700" cmpd="sng">
                      <a:noFill/>
                    </a:lnB>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lnB w="12700" cmpd="sng">
                      <a:noFill/>
                    </a:lnB>
                  </a:tcPr>
                </a:tc>
                <a:extLst>
                  <a:ext uri="{0D108BD9-81ED-4DB2-BD59-A6C34878D82A}">
                    <a16:rowId xmlns:a16="http://schemas.microsoft.com/office/drawing/2014/main" val="2272677433"/>
                  </a:ext>
                </a:extLst>
              </a:tr>
              <a:tr h="486749">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Opportunities</a:t>
                      </a:r>
                    </a:p>
                  </a:txBody>
                  <a:tcPr marL="45720" marR="45720" marT="22860" marB="2286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360000" marR="0" lvl="0" indent="-342000" algn="ctr" defTabSz="821531" eaLnBrk="1" fontAlgn="auto" latinLnBrk="0" hangingPunct="1">
                        <a:lnSpc>
                          <a:spcPts val="3200"/>
                        </a:lnSpc>
                        <a:spcBef>
                          <a:spcPts val="1600"/>
                        </a:spcBef>
                        <a:spcAft>
                          <a:spcPts val="0"/>
                        </a:spcAft>
                        <a:buClrTx/>
                        <a:buSzTx/>
                        <a:buFontTx/>
                        <a:buNone/>
                        <a:tabLst/>
                        <a:defRPr/>
                      </a:pPr>
                      <a:r>
                        <a:rPr lang="en-US" sz="1200" b="1" i="0" dirty="0">
                          <a:solidFill>
                            <a:schemeClr val="bg1"/>
                          </a:solidFill>
                          <a:latin typeface="+mn-lt"/>
                        </a:rPr>
                        <a:t>Threats</a:t>
                      </a:r>
                    </a:p>
                  </a:txBody>
                  <a:tcPr marL="45720" marR="45720" marT="22860" marB="2286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49471895"/>
                  </a:ext>
                </a:extLst>
              </a:tr>
              <a:tr h="4645576">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txBody>
                  <a:tcPr marL="45720" marR="45720" marT="22860" marB="22860">
                    <a:lnT w="12700" cmpd="sng">
                      <a:noFill/>
                    </a:lnT>
                  </a:tcPr>
                </a:tc>
                <a:tc>
                  <a:txBody>
                    <a:bodyPr/>
                    <a:lstStyle/>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marR="0" lvl="0" indent="0" algn="l" defTabSz="821531"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i="0" dirty="0">
                          <a:solidFill>
                            <a:srgbClr val="0064FF"/>
                          </a:solidFill>
                          <a:latin typeface="+mn-lt"/>
                        </a:rPr>
                        <a:t>Subtitle, (Aria Bold 24pt, max characters 42)</a:t>
                      </a:r>
                      <a:endParaRPr lang="en-US" sz="1200" b="0" i="0" dirty="0">
                        <a:solidFill>
                          <a:schemeClr val="tx1"/>
                        </a:solidFill>
                        <a:latin typeface="+mn-lt"/>
                      </a:endParaRP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702900" indent="-342900" algn="l">
                        <a:lnSpc>
                          <a:spcPts val="3200"/>
                        </a:lnSpc>
                        <a:spcBef>
                          <a:spcPts val="1600"/>
                        </a:spcBef>
                        <a:buFont typeface="Arial" panose="020B0604020202020204" pitchFamily="34" charset="0"/>
                        <a:buChar char="•"/>
                      </a:pPr>
                      <a:r>
                        <a:rPr lang="en-US" sz="1200" b="0" i="0" dirty="0">
                          <a:solidFill>
                            <a:schemeClr val="tx1"/>
                          </a:solidFill>
                          <a:latin typeface="+mn-lt"/>
                        </a:rPr>
                        <a:t>(Arial Regular 24pt, max characters 43)</a:t>
                      </a:r>
                    </a:p>
                    <a:p>
                      <a:pPr marL="360000" indent="-342000" algn="l">
                        <a:lnSpc>
                          <a:spcPts val="3200"/>
                        </a:lnSpc>
                        <a:spcBef>
                          <a:spcPts val="1600"/>
                        </a:spcBef>
                      </a:pPr>
                      <a:endParaRPr lang="en-US" sz="1200" dirty="0">
                        <a:solidFill>
                          <a:srgbClr val="0064FF"/>
                        </a:solidFill>
                      </a:endParaRPr>
                    </a:p>
                  </a:txBody>
                  <a:tcPr marL="45720" marR="45720" marT="22860" marB="22860">
                    <a:lnT w="12700" cmpd="sng">
                      <a:noFill/>
                    </a:lnT>
                  </a:tcPr>
                </a:tc>
                <a:extLst>
                  <a:ext uri="{0D108BD9-81ED-4DB2-BD59-A6C34878D82A}">
                    <a16:rowId xmlns:a16="http://schemas.microsoft.com/office/drawing/2014/main" val="2957789517"/>
                  </a:ext>
                </a:extLst>
              </a:tr>
            </a:tbl>
          </a:graphicData>
        </a:graphic>
      </p:graphicFrame>
      <p:sp>
        <p:nvSpPr>
          <p:cNvPr id="4" name="Text Placeholder 2">
            <a:extLst>
              <a:ext uri="{FF2B5EF4-FFF2-40B4-BE49-F238E27FC236}">
                <a16:creationId xmlns:a16="http://schemas.microsoft.com/office/drawing/2014/main" id="{66C97558-1E9A-DC48-80B5-5E200EAD91F8}"/>
              </a:ext>
            </a:extLst>
          </p:cNvPr>
          <p:cNvSpPr>
            <a:spLocks noGrp="1"/>
          </p:cNvSpPr>
          <p:nvPr>
            <p:ph type="body" sz="quarter" idx="11" hasCustomPrompt="1"/>
          </p:nvPr>
        </p:nvSpPr>
        <p:spPr>
          <a:xfrm>
            <a:off x="587376" y="481677"/>
            <a:ext cx="2322512" cy="2155032"/>
          </a:xfrm>
          <a:prstGeom prst="rect">
            <a:avLst/>
          </a:prstGeom>
        </p:spPr>
        <p:txBody>
          <a:bodyPr/>
          <a:lstStyle>
            <a:lvl1pPr marL="0" indent="0" algn="r">
              <a:spcBef>
                <a:spcPts val="0"/>
              </a:spcBef>
              <a:buNone/>
              <a:defRPr sz="1651"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6" indent="0" algn="r">
              <a:buNone/>
              <a:defRPr b="1" i="0">
                <a:solidFill>
                  <a:srgbClr val="0064FF"/>
                </a:solidFill>
                <a:latin typeface="IBM Plex Sans" panose="020B0503050000000000" pitchFamily="34" charset="77"/>
              </a:defRPr>
            </a:lvl3pPr>
            <a:lvl4pPr marL="500050"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lvl="0"/>
            <a:r>
              <a:rPr lang="en-US" dirty="0"/>
              <a:t>Title (Arial Bold 44pt, </a:t>
            </a:r>
            <a:br>
              <a:rPr lang="en-US" dirty="0"/>
            </a:br>
            <a:r>
              <a:rPr lang="en-US" dirty="0"/>
              <a:t>max character count: 65)</a:t>
            </a:r>
          </a:p>
        </p:txBody>
      </p:sp>
      <p:pic>
        <p:nvPicPr>
          <p:cNvPr id="7" name="logo-black-01.png" descr="logo-black-01.png">
            <a:extLst>
              <a:ext uri="{FF2B5EF4-FFF2-40B4-BE49-F238E27FC236}">
                <a16:creationId xmlns:a16="http://schemas.microsoft.com/office/drawing/2014/main" id="{382F7238-4030-7F4E-A0DE-F5698495E2BD}"/>
              </a:ext>
            </a:extLst>
          </p:cNvPr>
          <p:cNvPicPr>
            <a:picLocks noChangeAspect="1"/>
          </p:cNvPicPr>
          <p:nvPr userDrawn="1"/>
        </p:nvPicPr>
        <p:blipFill>
          <a:blip r:embed="rId2">
            <a:alphaModFix amt="50000"/>
          </a:blip>
          <a:srcRect t="1613" b="1613"/>
          <a:stretch>
            <a:fillRect/>
          </a:stretch>
        </p:blipFill>
        <p:spPr>
          <a:xfrm>
            <a:off x="11313410" y="6447032"/>
            <a:ext cx="582436" cy="227761"/>
          </a:xfrm>
          <a:prstGeom prst="rect">
            <a:avLst/>
          </a:prstGeom>
          <a:ln w="12700">
            <a:miter lim="400000"/>
          </a:ln>
        </p:spPr>
      </p:pic>
      <p:sp>
        <p:nvSpPr>
          <p:cNvPr id="6" name="TextBox 5">
            <a:extLst>
              <a:ext uri="{FF2B5EF4-FFF2-40B4-BE49-F238E27FC236}">
                <a16:creationId xmlns:a16="http://schemas.microsoft.com/office/drawing/2014/main" id="{C28FB968-8508-034A-8E82-3525EDFFAF95}"/>
              </a:ext>
            </a:extLst>
          </p:cNvPr>
          <p:cNvSpPr txBox="1"/>
          <p:nvPr userDrawn="1"/>
        </p:nvSpPr>
        <p:spPr>
          <a:xfrm>
            <a:off x="557101" y="6496258"/>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7"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Friday, 27 July 2018 </a:t>
            </a:r>
            <a:r>
              <a:rPr kumimoji="0" lang="en-US" sz="600" b="0" i="0" u="none" strike="noStrike" cap="none" spc="0" normalizeH="0" baseline="0" dirty="0">
                <a:ln>
                  <a:noFill/>
                </a:ln>
                <a:solidFill>
                  <a:schemeClr val="bg1">
                    <a:lumMod val="50000"/>
                  </a:schemeClr>
                </a:solidFill>
                <a:effectLst/>
                <a:uFillTx/>
                <a:latin typeface="IBM Plex Sans" panose="020B0503050000000000" pitchFamily="34" charset="77"/>
                <a:ea typeface="Helvetica Neue"/>
                <a:cs typeface="Helvetica Neue"/>
                <a:sym typeface="Helvetica Neue"/>
              </a:rPr>
              <a:t>/ Month XX, 2018 / © 2018 IBM Corporation</a:t>
            </a:r>
          </a:p>
        </p:txBody>
      </p:sp>
    </p:spTree>
    <p:extLst>
      <p:ext uri="{BB962C8B-B14F-4D97-AF65-F5344CB8AC3E}">
        <p14:creationId xmlns:p14="http://schemas.microsoft.com/office/powerpoint/2010/main" val="167132893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8DADB8-E421-FE42-A09D-F80F3F24868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7">
              <a:solidFill>
                <a:schemeClr val="tx1"/>
              </a:solidFill>
            </a:endParaRPr>
          </a:p>
        </p:txBody>
      </p:sp>
      <p:sp>
        <p:nvSpPr>
          <p:cNvPr id="20" name="TextBox 19">
            <a:extLst>
              <a:ext uri="{FF2B5EF4-FFF2-40B4-BE49-F238E27FC236}">
                <a16:creationId xmlns:a16="http://schemas.microsoft.com/office/drawing/2014/main" id="{07E65D6D-F249-5949-96D0-21BCAE7B21BA}"/>
              </a:ext>
            </a:extLst>
          </p:cNvPr>
          <p:cNvSpPr txBox="1"/>
          <p:nvPr userDrawn="1"/>
        </p:nvSpPr>
        <p:spPr>
          <a:xfrm>
            <a:off x="571626" y="5165757"/>
            <a:ext cx="5236247" cy="924869"/>
          </a:xfrm>
          <a:prstGeom prst="rect">
            <a:avLst/>
          </a:prstGeom>
          <a:noFill/>
        </p:spPr>
        <p:txBody>
          <a:bodyPr wrap="square" rtlCol="0">
            <a:spAutoFit/>
          </a:bodyPr>
          <a:lstStyle/>
          <a:p>
            <a:pPr algn="l">
              <a:lnSpc>
                <a:spcPct val="100000"/>
              </a:lnSpc>
            </a:pPr>
            <a:r>
              <a:rPr lang="en-GB" sz="451" b="0" i="0" dirty="0">
                <a:solidFill>
                  <a:schemeClr val="bg1"/>
                </a:solidFill>
                <a:latin typeface="+mn-lt"/>
                <a:cs typeface="Arial" panose="020B0604020202020204" pitchFamily="34" charset="0"/>
              </a:rPr>
              <a:t>© Copyright IBM Corporation 2018. </a:t>
            </a:r>
          </a:p>
          <a:p>
            <a:pPr algn="l">
              <a:lnSpc>
                <a:spcPct val="100000"/>
              </a:lnSpc>
            </a:pPr>
            <a:r>
              <a:rPr lang="en-GB" sz="451" b="0" i="0" dirty="0">
                <a:solidFill>
                  <a:schemeClr val="bg1"/>
                </a:solidFill>
                <a:latin typeface="+mn-lt"/>
                <a:cs typeface="Arial" panose="020B0604020202020204" pitchFamily="34" charset="0"/>
              </a:rPr>
              <a:t>IBM Cloud – Middleware, New Orchard Road Armonk, NY 10504. </a:t>
            </a:r>
          </a:p>
          <a:p>
            <a:pPr algn="l">
              <a:lnSpc>
                <a:spcPct val="100000"/>
              </a:lnSpc>
            </a:pPr>
            <a:r>
              <a:rPr lang="en-GB" sz="451" b="0" i="0" dirty="0">
                <a:solidFill>
                  <a:schemeClr val="bg1"/>
                </a:solidFill>
                <a:latin typeface="+mn-lt"/>
                <a:cs typeface="Arial" panose="020B0604020202020204" pitchFamily="34" charset="0"/>
              </a:rPr>
              <a:t>Produced in the United States of America, August 2017. </a:t>
            </a:r>
          </a:p>
          <a:p>
            <a:pPr algn="l">
              <a:lnSpc>
                <a:spcPct val="100000"/>
              </a:lnSpc>
            </a:pPr>
            <a:r>
              <a:rPr lang="en-GB" sz="451" b="0" i="0" dirty="0">
                <a:solidFill>
                  <a:schemeClr val="bg1"/>
                </a:solidFill>
                <a:latin typeface="+mn-lt"/>
                <a:cs typeface="Arial" panose="020B0604020202020204" pitchFamily="34" charset="0"/>
              </a:rPr>
              <a:t>IBM, the IBM logo, and </a:t>
            </a:r>
            <a:r>
              <a:rPr lang="en-GB" sz="451" b="0" i="0" dirty="0" err="1">
                <a:solidFill>
                  <a:schemeClr val="bg1"/>
                </a:solidFill>
                <a:latin typeface="+mn-lt"/>
                <a:cs typeface="Arial" panose="020B0604020202020204" pitchFamily="34" charset="0"/>
              </a:rPr>
              <a:t>ibm.com</a:t>
            </a:r>
            <a:r>
              <a:rPr lang="en-GB" sz="451" b="0" i="0" dirty="0">
                <a:solidFill>
                  <a:schemeClr val="bg1"/>
                </a:solidFill>
                <a:latin typeface="+mn-lt"/>
                <a:cs typeface="Arial" panose="020B0604020202020204" pitchFamily="34" charset="0"/>
              </a:rPr>
              <a:t> are trademarks of International Business Machines Corp., registered in many jurisdictions worldwide. Other product and service names might be trademarks of IBM or other companies. A current list of IBM trademarks is available on the web at “Copyright and trademark information” at HYPERLINK "http://</a:t>
            </a:r>
            <a:r>
              <a:rPr lang="en-GB" sz="451" b="0" i="0" dirty="0" err="1">
                <a:solidFill>
                  <a:schemeClr val="bg1"/>
                </a:solidFill>
                <a:latin typeface="+mn-lt"/>
                <a:cs typeface="Arial" panose="020B0604020202020204" pitchFamily="34" charset="0"/>
              </a:rPr>
              <a:t>www.ibm.com</a:t>
            </a:r>
            <a:r>
              <a:rPr lang="en-GB" sz="451" b="0" i="0" dirty="0">
                <a:solidFill>
                  <a:schemeClr val="bg1"/>
                </a:solidFill>
                <a:latin typeface="+mn-lt"/>
                <a:cs typeface="Arial" panose="020B0604020202020204" pitchFamily="34" charset="0"/>
              </a:rPr>
              <a:t>/legal/</a:t>
            </a:r>
            <a:r>
              <a:rPr lang="en-GB" sz="451" b="0" i="0" dirty="0" err="1">
                <a:solidFill>
                  <a:schemeClr val="bg1"/>
                </a:solidFill>
                <a:latin typeface="+mn-lt"/>
                <a:cs typeface="Arial" panose="020B0604020202020204" pitchFamily="34" charset="0"/>
              </a:rPr>
              <a:t>copytrade.shtml</a:t>
            </a:r>
            <a:r>
              <a:rPr lang="en-GB" sz="451" b="0" i="0" dirty="0">
                <a:solidFill>
                  <a:schemeClr val="bg1"/>
                </a:solidFill>
                <a:latin typeface="+mn-lt"/>
                <a:cs typeface="Arial" panose="020B0604020202020204" pitchFamily="34" charset="0"/>
              </a:rPr>
              <a:t>" </a:t>
            </a:r>
            <a:r>
              <a:rPr lang="en-GB" sz="451" b="0" i="0" dirty="0" err="1">
                <a:solidFill>
                  <a:schemeClr val="bg1"/>
                </a:solidFill>
                <a:latin typeface="+mn-lt"/>
                <a:cs typeface="Arial" panose="020B0604020202020204" pitchFamily="34" charset="0"/>
              </a:rPr>
              <a:t>www.ibm.com</a:t>
            </a:r>
            <a:r>
              <a:rPr lang="en-GB" sz="451" b="0" i="0" dirty="0">
                <a:solidFill>
                  <a:schemeClr val="bg1"/>
                </a:solidFill>
                <a:latin typeface="+mn-lt"/>
                <a:cs typeface="Arial" panose="020B0604020202020204" pitchFamily="34" charset="0"/>
              </a:rPr>
              <a:t>/legal/</a:t>
            </a:r>
            <a:r>
              <a:rPr lang="en-GB" sz="451" b="0" i="0" dirty="0" err="1">
                <a:solidFill>
                  <a:schemeClr val="bg1"/>
                </a:solidFill>
                <a:latin typeface="+mn-lt"/>
                <a:cs typeface="Arial" panose="020B0604020202020204" pitchFamily="34" charset="0"/>
              </a:rPr>
              <a:t>copytrade.shtml</a:t>
            </a:r>
            <a:r>
              <a:rPr lang="en-GB" sz="451" b="0" i="0" dirty="0">
                <a:solidFill>
                  <a:schemeClr val="bg1"/>
                </a:solidFill>
                <a:latin typeface="+mn-lt"/>
                <a:cs typeface="Arial" panose="020B0604020202020204" pitchFamily="34" charset="0"/>
              </a:rPr>
              <a:t>. This document is current as of the initial date of publication and may be changed by IBM at any time. Not all offerings are available in every country in which IBM operates. The performance data and client examples cited are presented for illustrative purposes only. Actual performance results may vary depending on specific configurations and operating conditions. 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 The performance data and client examples cited are presented for illustrative purposes only. Actual performance results may vary depending on specific configurations and operating conditions.</a:t>
            </a:r>
          </a:p>
          <a:p>
            <a:pPr algn="just">
              <a:lnSpc>
                <a:spcPct val="100000"/>
              </a:lnSpc>
            </a:pPr>
            <a:endParaRPr lang="en-GB" sz="451" b="0" i="0" dirty="0">
              <a:solidFill>
                <a:schemeClr val="bg1"/>
              </a:solidFill>
              <a:latin typeface="+mn-lt"/>
              <a:cs typeface="Arial" panose="020B0604020202020204" pitchFamily="34" charset="0"/>
            </a:endParaRPr>
          </a:p>
        </p:txBody>
      </p:sp>
      <p:sp>
        <p:nvSpPr>
          <p:cNvPr id="8" name="Text Placeholder 4">
            <a:extLst>
              <a:ext uri="{FF2B5EF4-FFF2-40B4-BE49-F238E27FC236}">
                <a16:creationId xmlns:a16="http://schemas.microsoft.com/office/drawing/2014/main" id="{D113A4F1-F1CF-6E4A-9F96-A1BC1D11BCE0}"/>
              </a:ext>
            </a:extLst>
          </p:cNvPr>
          <p:cNvSpPr>
            <a:spLocks noGrp="1"/>
          </p:cNvSpPr>
          <p:nvPr>
            <p:ph type="body" sz="quarter" idx="38" hasCustomPrompt="1"/>
          </p:nvPr>
        </p:nvSpPr>
        <p:spPr>
          <a:xfrm>
            <a:off x="10840452" y="6481050"/>
            <a:ext cx="752536" cy="152100"/>
          </a:xfrm>
          <a:prstGeom prst="rect">
            <a:avLst/>
          </a:prstGeom>
        </p:spPr>
        <p:txBody>
          <a:bodyPr/>
          <a:lstStyle>
            <a:lvl1pPr marL="0" indent="0" algn="r">
              <a:buNone/>
              <a:defRPr sz="675" b="0" i="0">
                <a:solidFill>
                  <a:schemeClr val="bg1"/>
                </a:solidFill>
                <a:latin typeface="+mn-lt"/>
              </a:defRPr>
            </a:lvl1pPr>
          </a:lstStyle>
          <a:p>
            <a:pPr lvl="0"/>
            <a:r>
              <a:rPr lang="en-GB" dirty="0" err="1"/>
              <a:t>xxxxxxxxxx</a:t>
            </a:r>
            <a:endParaRPr lang="en-US" dirty="0"/>
          </a:p>
        </p:txBody>
      </p:sp>
      <p:pic>
        <p:nvPicPr>
          <p:cNvPr id="4" name="Picture 3">
            <a:extLst>
              <a:ext uri="{FF2B5EF4-FFF2-40B4-BE49-F238E27FC236}">
                <a16:creationId xmlns:a16="http://schemas.microsoft.com/office/drawing/2014/main" id="{F1D57F77-0C29-D444-AA2C-4D57228C26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527" y="5616191"/>
            <a:ext cx="1587676" cy="882043"/>
          </a:xfrm>
          <a:prstGeom prst="rect">
            <a:avLst/>
          </a:prstGeom>
        </p:spPr>
      </p:pic>
      <p:sp>
        <p:nvSpPr>
          <p:cNvPr id="6" name="TextBox 5">
            <a:extLst>
              <a:ext uri="{FF2B5EF4-FFF2-40B4-BE49-F238E27FC236}">
                <a16:creationId xmlns:a16="http://schemas.microsoft.com/office/drawing/2014/main" id="{6058001F-D7FA-C548-98E4-8EB15C2C1FC9}"/>
              </a:ext>
            </a:extLst>
          </p:cNvPr>
          <p:cNvSpPr txBox="1"/>
          <p:nvPr userDrawn="1"/>
        </p:nvSpPr>
        <p:spPr>
          <a:xfrm>
            <a:off x="571626" y="4806058"/>
            <a:ext cx="5238751"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marL="0" marR="0" lvl="0" indent="0" algn="l" defTabSz="308067" rtl="0" eaLnBrk="1" fontAlgn="auto" latinLnBrk="0" hangingPunct="0">
              <a:lnSpc>
                <a:spcPct val="100000"/>
              </a:lnSpc>
              <a:spcBef>
                <a:spcPts val="0"/>
              </a:spcBef>
              <a:spcAft>
                <a:spcPts val="0"/>
              </a:spcAft>
              <a:buClrTx/>
              <a:buSzTx/>
              <a:buFontTx/>
              <a:buNone/>
              <a:tabLst/>
              <a:defRPr/>
            </a:pPr>
            <a:r>
              <a:rPr lang="en-US" sz="600" b="0" i="0" dirty="0">
                <a:solidFill>
                  <a:schemeClr val="bg1"/>
                </a:solidFill>
                <a:latin typeface="+mn-lt"/>
              </a:rPr>
              <a:t>Financing Available: IBM Global Financing provides numerous payment options to help you acquire the technology you need to grow your business. For more information, visit: </a:t>
            </a:r>
            <a:r>
              <a:rPr lang="en-US" sz="600" b="0" i="0" dirty="0" err="1">
                <a:solidFill>
                  <a:schemeClr val="bg1"/>
                </a:solidFill>
                <a:latin typeface="+mn-lt"/>
              </a:rPr>
              <a:t>ibm.com</a:t>
            </a:r>
            <a:r>
              <a:rPr lang="en-US" sz="600" b="0" i="0" dirty="0">
                <a:solidFill>
                  <a:schemeClr val="bg1"/>
                </a:solidFill>
                <a:latin typeface="+mn-lt"/>
              </a:rPr>
              <a:t>/financing</a:t>
            </a:r>
          </a:p>
          <a:p>
            <a:pPr marL="0" marR="0" indent="0" algn="ctr" defTabSz="308067"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a:ln>
                <a:noFill/>
              </a:ln>
              <a:solidFill>
                <a:srgbClr val="000000"/>
              </a:solidFill>
              <a:effectLst/>
              <a:uFillTx/>
              <a:latin typeface="+mn-lt"/>
              <a:ea typeface="Helvetica Neue"/>
              <a:cs typeface="Helvetica Neue"/>
              <a:sym typeface="Helvetica Neue"/>
            </a:endParaRPr>
          </a:p>
        </p:txBody>
      </p:sp>
    </p:spTree>
    <p:extLst>
      <p:ext uri="{BB962C8B-B14F-4D97-AF65-F5344CB8AC3E}">
        <p14:creationId xmlns:p14="http://schemas.microsoft.com/office/powerpoint/2010/main" val="4072283244"/>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37">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a:t>© Copyright IBM Corporation 2020</a:t>
            </a:r>
            <a:endParaRPr lang="en-US" dirty="0"/>
          </a:p>
        </p:txBody>
      </p:sp>
    </p:spTree>
    <p:extLst>
      <p:ext uri="{BB962C8B-B14F-4D97-AF65-F5344CB8AC3E}">
        <p14:creationId xmlns:p14="http://schemas.microsoft.com/office/powerpoint/2010/main" val="2544870872"/>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8" y="268224"/>
            <a:ext cx="5522885" cy="5726176"/>
          </a:xfrm>
        </p:spPr>
        <p:txBody>
          <a:bodyPr/>
          <a:lstStyle/>
          <a:p>
            <a:r>
              <a:rPr lang="en-US" dirty="0">
                <a:solidFill>
                  <a:schemeClr val="tx1"/>
                </a:solidFill>
                <a:latin typeface="Arial" panose="020B0604020202020204" pitchFamily="34" charset="0"/>
                <a:cs typeface="Arial" panose="020B0604020202020204" pitchFamily="34" charset="0"/>
              </a:rPr>
              <a:t>Title</a:t>
            </a:r>
            <a:br>
              <a:rPr lang="en-US"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First </a:t>
            </a:r>
            <a:r>
              <a:rPr lang="en-US" b="0" dirty="0" err="1">
                <a:solidFill>
                  <a:schemeClr val="tx1"/>
                </a:solidFill>
                <a:latin typeface="Arial" panose="020B0604020202020204" pitchFamily="34" charset="0"/>
                <a:cs typeface="Arial" panose="020B0604020202020204" pitchFamily="34" charset="0"/>
              </a:rPr>
              <a:t>Lastname</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Job </a:t>
            </a:r>
            <a:r>
              <a:rPr lang="en-US" b="0" dirty="0">
                <a:latin typeface="Arial" panose="020B0604020202020204" pitchFamily="34" charset="0"/>
                <a:cs typeface="Arial" panose="020B0604020202020204" pitchFamily="34" charset="0"/>
              </a:rPr>
              <a:t>Title</a:t>
            </a:r>
            <a:endParaRPr lang="en-US" dirty="0"/>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4384"/>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pic>
        <p:nvPicPr>
          <p:cNvPr id="5" name="Picture 4">
            <a:extLst>
              <a:ext uri="{FF2B5EF4-FFF2-40B4-BE49-F238E27FC236}">
                <a16:creationId xmlns:a16="http://schemas.microsoft.com/office/drawing/2014/main" id="{AAFA671B-EDA0-E54B-914B-F1EE90B872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67679" y="6294699"/>
            <a:ext cx="695452" cy="281940"/>
          </a:xfrm>
          <a:prstGeom prst="rect">
            <a:avLst/>
          </a:prstGeom>
        </p:spPr>
      </p:pic>
      <p:pic>
        <p:nvPicPr>
          <p:cNvPr id="8" name="Graphic 7">
            <a:extLst>
              <a:ext uri="{FF2B5EF4-FFF2-40B4-BE49-F238E27FC236}">
                <a16:creationId xmlns:a16="http://schemas.microsoft.com/office/drawing/2014/main" id="{E6D5EEA7-7AE1-AB44-91F2-1780225B06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63957" y="924224"/>
            <a:ext cx="4414177" cy="4414177"/>
          </a:xfrm>
          <a:prstGeom prst="rect">
            <a:avLst/>
          </a:prstGeom>
        </p:spPr>
      </p:pic>
    </p:spTree>
    <p:extLst>
      <p:ext uri="{BB962C8B-B14F-4D97-AF65-F5344CB8AC3E}">
        <p14:creationId xmlns:p14="http://schemas.microsoft.com/office/powerpoint/2010/main" val="328784321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080902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90065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1" y="900651"/>
            <a:ext cx="5746425" cy="5347151"/>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0" y="209974"/>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262662293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5058352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9473378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5442604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08680991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69489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67845684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24127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359434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87094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322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100" y="840232"/>
            <a:ext cx="11798833"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200658363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24392399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968068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9534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55241411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298401466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54581620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7104107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5805458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63023422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2779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7"/>
          <p:cNvSpPr>
            <a:spLocks noGrp="1" noChangeArrowheads="1"/>
          </p:cNvSpPr>
          <p:nvPr>
            <p:ph type="sldNum" sz="quarter" idx="10"/>
          </p:nvPr>
        </p:nvSpPr>
        <p:spPr/>
        <p:txBody>
          <a:bodyPr/>
          <a:lstStyle>
            <a:lvl1pPr algn="ctr" defTabSz="457200" eaLnBrk="0" hangingPunct="0">
              <a:buClr>
                <a:srgbClr val="000000"/>
              </a:buClr>
              <a:buSzPct val="100000"/>
              <a:buFont typeface="Arial" charset="0"/>
              <a:buNone/>
              <a:defRPr>
                <a:latin typeface="Arial" panose="020B0604020202020204" pitchFamily="34" charset="0"/>
                <a:ea typeface="ＭＳ Ｐゴシック" charset="0"/>
              </a:defRPr>
            </a:lvl1pPr>
          </a:lstStyle>
          <a:p>
            <a:pPr>
              <a:defRPr/>
            </a:pPr>
            <a:fld id="{85205543-74A4-42CC-A53E-B12E05BFFB3C}" type="slidenum">
              <a:rPr lang="en-US"/>
              <a:pPr>
                <a:defRPr/>
              </a:pPr>
              <a:t>‹#›</a:t>
            </a:fld>
            <a:endParaRPr lang="en-US"/>
          </a:p>
        </p:txBody>
      </p:sp>
      <p:sp>
        <p:nvSpPr>
          <p:cNvPr id="5" name="Rectangle 9"/>
          <p:cNvSpPr>
            <a:spLocks noGrp="1" noChangeArrowheads="1"/>
          </p:cNvSpPr>
          <p:nvPr>
            <p:ph type="dt" sz="half" idx="11"/>
          </p:nvPr>
        </p:nvSpPr>
        <p:spPr>
          <a:xfrm>
            <a:off x="935567" y="6537325"/>
            <a:ext cx="1339851" cy="184150"/>
          </a:xfrm>
          <a:prstGeom prst="rect">
            <a:avLst/>
          </a:prstGeom>
        </p:spPr>
        <p:txBody>
          <a:bodyPr/>
          <a:lstStyle>
            <a:lvl1pPr algn="ctr" defTabSz="449263" eaLnBrk="1" hangingPunct="1">
              <a:buClr>
                <a:srgbClr val="000000"/>
              </a:buClr>
              <a:buSzPct val="100000"/>
              <a:buFont typeface="Arial" charset="0"/>
              <a:buNone/>
              <a:defRPr sz="1600">
                <a:solidFill>
                  <a:srgbClr val="000000"/>
                </a:solidFill>
                <a:latin typeface="Arial" charset="0"/>
                <a:ea typeface="ＭＳ Ｐゴシック" charset="0"/>
              </a:defRPr>
            </a:lvl1pPr>
          </a:lstStyle>
          <a:p>
            <a:pPr>
              <a:defRPr/>
            </a:pPr>
            <a:fld id="{02685445-0088-498B-A8B0-9C3322C4FF2F}" type="datetime3">
              <a:rPr lang="en-US"/>
              <a:pPr>
                <a:defRPr/>
              </a:pPr>
              <a:t>4 November 2020</a:t>
            </a:fld>
            <a:endParaRPr lang="en-US"/>
          </a:p>
        </p:txBody>
      </p:sp>
    </p:spTree>
    <p:extLst>
      <p:ext uri="{BB962C8B-B14F-4D97-AF65-F5344CB8AC3E}">
        <p14:creationId xmlns:p14="http://schemas.microsoft.com/office/powerpoint/2010/main" val="1676569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ic Title">
    <p:spTree>
      <p:nvGrpSpPr>
        <p:cNvPr id="1" name=""/>
        <p:cNvGrpSpPr/>
        <p:nvPr/>
      </p:nvGrpSpPr>
      <p:grpSpPr>
        <a:xfrm>
          <a:off x="0" y="0"/>
          <a:ext cx="0" cy="0"/>
          <a:chOff x="0" y="0"/>
          <a:chExt cx="0" cy="0"/>
        </a:xfrm>
      </p:grpSpPr>
      <p:sp>
        <p:nvSpPr>
          <p:cNvPr id="12"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6351" y="6681674"/>
            <a:ext cx="1906900" cy="176326"/>
          </a:xfrm>
          <a:prstGeom prst="rect">
            <a:avLst/>
          </a:prstGeom>
          <a:ln/>
        </p:spPr>
        <p:txBody>
          <a:bodyPr/>
          <a:lstStyle>
            <a:lvl1pPr>
              <a:defRPr/>
            </a:lvl1pPr>
          </a:lstStyle>
          <a:p>
            <a:pPr>
              <a:defRPr/>
            </a:pPr>
            <a:r>
              <a:rPr lang="en-US"/>
              <a:t>© Copyright IBM Corporation 2019</a:t>
            </a:r>
            <a:endParaRPr lang="en-US" dirty="0"/>
          </a:p>
        </p:txBody>
      </p:sp>
      <p:cxnSp>
        <p:nvCxnSpPr>
          <p:cNvPr id="7" name="Straight Connector 6"/>
          <p:cNvCxnSpPr/>
          <p:nvPr/>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9" name="Straight Connector 8"/>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368567344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45406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7288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9039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97538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401352270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10848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27549318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52373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1269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275651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98833" cy="2515126"/>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5"/>
            <a:ext cx="11798833" cy="2679699"/>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2" y="252307"/>
            <a:ext cx="11798833"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xfrm>
            <a:off x="10189489" y="6673207"/>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00798596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267371000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555739"/>
            <a:ext cx="5791200" cy="64516"/>
          </a:xfrm>
          <a:prstGeom prst="rect">
            <a:avLst/>
          </a:prstGeom>
        </p:spPr>
        <p:txBody>
          <a:bodyPr/>
          <a:lstStyle>
            <a:lvl1pPr>
              <a:defRPr sz="933">
                <a:solidFill>
                  <a:schemeClr val="tx1"/>
                </a:solidFill>
              </a:defRPr>
            </a:lvl1pPr>
          </a:lstStyle>
          <a:p>
            <a:r>
              <a:rPr lang="en-US" dirty="0"/>
              <a:t>IBM Z / IBM Developer for z/OS Enterprise Edition Client Presentation / January 2020/ © 2020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2137" y="1165770"/>
            <a:ext cx="4117428" cy="4117428"/>
          </a:xfrm>
          <a:prstGeom prst="rect">
            <a:avLst/>
          </a:prstGeom>
        </p:spPr>
      </p:pic>
    </p:spTree>
    <p:extLst>
      <p:ext uri="{BB962C8B-B14F-4D97-AF65-F5344CB8AC3E}">
        <p14:creationId xmlns:p14="http://schemas.microsoft.com/office/powerpoint/2010/main" val="280341132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Ligh Blue-3-colums-V1">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410755" rtl="0" eaLnBrk="1" fontAlgn="auto" latinLnBrk="0" hangingPunct="1">
              <a:lnSpc>
                <a:spcPct val="100000"/>
              </a:lnSpc>
              <a:spcBef>
                <a:spcPts val="0"/>
              </a:spcBef>
              <a:spcAft>
                <a:spcPts val="0"/>
              </a:spcAft>
              <a:buClrTx/>
              <a:buSzPct val="145000"/>
              <a:buFontTx/>
              <a:buNone/>
              <a:tabLst/>
              <a:defRPr sz="2200" b="1" i="0">
                <a:solidFill>
                  <a:schemeClr val="bg1"/>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2"/>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4"/>
            <a:ext cx="2316163" cy="1381995"/>
          </a:xfrm>
          <a:prstGeom prst="rect">
            <a:avLst/>
          </a:prstGeom>
        </p:spPr>
        <p:txBody>
          <a:bodyPr/>
          <a:lstStyle>
            <a:lvl1pPr marL="0" marR="0" indent="0" algn="l" defTabSz="410755" rtl="0" eaLnBrk="1" fontAlgn="auto" latinLnBrk="0" hangingPunct="1">
              <a:lnSpc>
                <a:spcPts val="1600"/>
              </a:lnSpc>
              <a:spcBef>
                <a:spcPts val="800"/>
              </a:spcBef>
              <a:spcAft>
                <a:spcPts val="0"/>
              </a:spcAft>
              <a:buClrTx/>
              <a:buSzPct val="145000"/>
              <a:buFontTx/>
              <a:buNone/>
              <a:tabLst/>
              <a:defRPr sz="1200" b="0" i="0">
                <a:solidFill>
                  <a:schemeClr val="bg1"/>
                </a:solidFill>
                <a:latin typeface="+mn-lt"/>
              </a:defRPr>
            </a:lvl1pPr>
            <a:lvl2pPr marL="222245" indent="0">
              <a:spcBef>
                <a:spcPts val="800"/>
              </a:spcBef>
              <a:buNone/>
              <a:defRPr sz="1200">
                <a:solidFill>
                  <a:schemeClr val="bg1"/>
                </a:solidFill>
              </a:defRPr>
            </a:lvl2pPr>
            <a:lvl3pPr marL="444489" indent="0">
              <a:spcBef>
                <a:spcPts val="800"/>
              </a:spcBef>
              <a:buNone/>
              <a:defRPr sz="1200">
                <a:solidFill>
                  <a:schemeClr val="bg1"/>
                </a:solidFill>
              </a:defRPr>
            </a:lvl3pPr>
            <a:lvl4pPr marL="666734" indent="0">
              <a:spcBef>
                <a:spcPts val="800"/>
              </a:spcBef>
              <a:buNone/>
              <a:defRPr sz="1200">
                <a:solidFill>
                  <a:schemeClr val="bg1"/>
                </a:solidFill>
              </a:defRPr>
            </a:lvl4pPr>
            <a:lvl5pPr marL="888978" indent="0">
              <a:spcBef>
                <a:spcPts val="800"/>
              </a:spcBef>
              <a:buNone/>
              <a:defRPr sz="1200">
                <a:solidFill>
                  <a:schemeClr val="bg1"/>
                </a:solidFill>
              </a:defRPr>
            </a:lvl5pPr>
          </a:lstStyle>
          <a:p>
            <a:pPr marL="0" marR="0" lvl="0" indent="0" algn="l" defTabSz="410755" rtl="0" eaLnBrk="1" fontAlgn="auto" latinLnBrk="0" hangingPunct="1">
              <a:lnSpc>
                <a:spcPts val="1600"/>
              </a:lnSpc>
              <a:spcBef>
                <a:spcPts val="8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2"/>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410755" rtl="0" eaLnBrk="1" fontAlgn="auto" latinLnBrk="0" hangingPunct="1">
              <a:lnSpc>
                <a:spcPts val="2000"/>
              </a:lnSpc>
              <a:spcBef>
                <a:spcPts val="800"/>
              </a:spcBef>
              <a:spcAft>
                <a:spcPts val="0"/>
              </a:spcAft>
              <a:buClrTx/>
              <a:buSzPct val="145000"/>
              <a:buFontTx/>
              <a:buNone/>
              <a:tabLst/>
              <a:defRPr sz="1600" b="1" i="0">
                <a:solidFill>
                  <a:schemeClr val="bg1"/>
                </a:solidFill>
                <a:latin typeface="+mn-lt"/>
              </a:defRPr>
            </a:lvl1pPr>
            <a:lvl2pPr>
              <a:spcBef>
                <a:spcPts val="800"/>
              </a:spcBef>
              <a:defRPr sz="1200" b="1" i="0">
                <a:solidFill>
                  <a:schemeClr val="bg1"/>
                </a:solidFill>
                <a:latin typeface="IBM Plex Sans SemiBold" panose="020B0503050000000000" pitchFamily="34" charset="77"/>
              </a:defRPr>
            </a:lvl2pPr>
            <a:lvl3pPr>
              <a:spcBef>
                <a:spcPts val="800"/>
              </a:spcBef>
              <a:defRPr sz="1200" b="1" i="0">
                <a:solidFill>
                  <a:schemeClr val="bg1"/>
                </a:solidFill>
                <a:latin typeface="IBM Plex Sans SemiBold" panose="020B0503050000000000" pitchFamily="34" charset="77"/>
              </a:defRPr>
            </a:lvl3pPr>
            <a:lvl4pPr>
              <a:spcBef>
                <a:spcPts val="800"/>
              </a:spcBef>
              <a:defRPr sz="1200" b="1" i="0">
                <a:solidFill>
                  <a:schemeClr val="bg1"/>
                </a:solidFill>
                <a:latin typeface="IBM Plex Sans SemiBold" panose="020B0503050000000000" pitchFamily="34" charset="77"/>
              </a:defRPr>
            </a:lvl4pPr>
            <a:lvl5pPr>
              <a:spcBef>
                <a:spcPts val="800"/>
              </a:spcBef>
              <a:defRPr sz="1200" b="1" i="0">
                <a:solidFill>
                  <a:schemeClr val="bg1"/>
                </a:solidFill>
                <a:latin typeface="IBM Plex Sans SemiBold" panose="020B0503050000000000" pitchFamily="34" charset="77"/>
              </a:defRPr>
            </a:lvl5pPr>
          </a:lstStyle>
          <a:p>
            <a:pPr marL="0" marR="0" lvl="0" indent="0" algn="l" defTabSz="410755" rtl="0" eaLnBrk="1" fontAlgn="auto" latinLnBrk="0" hangingPunct="1">
              <a:lnSpc>
                <a:spcPts val="2000"/>
              </a:lnSpc>
              <a:spcBef>
                <a:spcPts val="8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2"/>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410755" rtl="0" eaLnBrk="1" fontAlgn="auto" latinLnBrk="0" hangingPunct="1">
              <a:lnSpc>
                <a:spcPts val="2000"/>
              </a:lnSpc>
              <a:spcBef>
                <a:spcPts val="800"/>
              </a:spcBef>
              <a:spcAft>
                <a:spcPts val="0"/>
              </a:spcAft>
              <a:buClrTx/>
              <a:buSzPct val="145000"/>
              <a:buFontTx/>
              <a:buNone/>
              <a:tabLst/>
              <a:defRPr sz="1600" b="1" i="0">
                <a:solidFill>
                  <a:schemeClr val="bg1"/>
                </a:solidFill>
                <a:latin typeface="+mn-lt"/>
              </a:defRPr>
            </a:lvl1pPr>
            <a:lvl2pPr marL="170996" indent="-170996">
              <a:lnSpc>
                <a:spcPts val="1600"/>
              </a:lnSpc>
              <a:spcBef>
                <a:spcPts val="800"/>
              </a:spcBef>
              <a:buNone/>
              <a:defRPr sz="1200" b="1" i="0">
                <a:solidFill>
                  <a:schemeClr val="bg1"/>
                </a:solidFill>
                <a:latin typeface="IBM Plex Sans SemiBold" panose="020B0503050000000000" pitchFamily="34" charset="77"/>
              </a:defRPr>
            </a:lvl2pPr>
            <a:lvl3pPr marL="170996" indent="-170996">
              <a:lnSpc>
                <a:spcPts val="1600"/>
              </a:lnSpc>
              <a:spcBef>
                <a:spcPts val="800"/>
              </a:spcBef>
              <a:buNone/>
              <a:defRPr sz="1200" b="1" i="0">
                <a:solidFill>
                  <a:schemeClr val="bg1"/>
                </a:solidFill>
                <a:latin typeface="IBM Plex Sans SemiBold" panose="020B0503050000000000" pitchFamily="34" charset="77"/>
              </a:defRPr>
            </a:lvl3pPr>
            <a:lvl4pPr marL="170996" indent="-170996">
              <a:lnSpc>
                <a:spcPts val="1600"/>
              </a:lnSpc>
              <a:spcBef>
                <a:spcPts val="800"/>
              </a:spcBef>
              <a:buNone/>
              <a:defRPr sz="1200" b="1" i="0">
                <a:solidFill>
                  <a:schemeClr val="bg1"/>
                </a:solidFill>
                <a:latin typeface="IBM Plex Sans SemiBold" panose="020B0503050000000000" pitchFamily="34" charset="77"/>
              </a:defRPr>
            </a:lvl4pPr>
            <a:lvl5pPr marL="170996" indent="-170996">
              <a:lnSpc>
                <a:spcPts val="1600"/>
              </a:lnSpc>
              <a:spcBef>
                <a:spcPts val="800"/>
              </a:spcBef>
              <a:buNone/>
              <a:defRPr sz="12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410755" rtl="0" eaLnBrk="1" fontAlgn="auto" latinLnBrk="0" hangingPunct="1">
              <a:lnSpc>
                <a:spcPts val="2000"/>
              </a:lnSpc>
              <a:spcBef>
                <a:spcPts val="8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5"/>
            <a:ext cx="2316163" cy="1381995"/>
          </a:xfrm>
          <a:prstGeom prst="rect">
            <a:avLst/>
          </a:prstGeom>
        </p:spPr>
        <p:txBody>
          <a:bodyPr anchor="b"/>
          <a:lstStyle>
            <a:lvl1pPr marL="0" marR="0" indent="0" algn="r" defTabSz="410755" rtl="0" eaLnBrk="1" fontAlgn="auto" latinLnBrk="0" hangingPunct="1">
              <a:lnSpc>
                <a:spcPct val="100000"/>
              </a:lnSpc>
              <a:spcBef>
                <a:spcPts val="800"/>
              </a:spcBef>
              <a:spcAft>
                <a:spcPts val="0"/>
              </a:spcAft>
              <a:buClrTx/>
              <a:buSzPct val="145000"/>
              <a:buFontTx/>
              <a:buNone/>
              <a:tabLst/>
              <a:defRPr sz="800" b="0" i="0">
                <a:solidFill>
                  <a:schemeClr val="bg1"/>
                </a:solidFill>
                <a:latin typeface="+mn-lt"/>
              </a:defRPr>
            </a:lvl1pPr>
            <a:lvl2pPr marL="222245" indent="0">
              <a:spcBef>
                <a:spcPts val="800"/>
              </a:spcBef>
              <a:buNone/>
              <a:defRPr sz="1200">
                <a:solidFill>
                  <a:schemeClr val="bg1"/>
                </a:solidFill>
              </a:defRPr>
            </a:lvl2pPr>
            <a:lvl3pPr marL="444489" indent="0">
              <a:spcBef>
                <a:spcPts val="800"/>
              </a:spcBef>
              <a:buNone/>
              <a:defRPr sz="1200">
                <a:solidFill>
                  <a:schemeClr val="bg1"/>
                </a:solidFill>
              </a:defRPr>
            </a:lvl3pPr>
            <a:lvl4pPr marL="666734" indent="0">
              <a:spcBef>
                <a:spcPts val="800"/>
              </a:spcBef>
              <a:buNone/>
              <a:defRPr sz="1200">
                <a:solidFill>
                  <a:schemeClr val="bg1"/>
                </a:solidFill>
              </a:defRPr>
            </a:lvl4pPr>
            <a:lvl5pPr marL="888978" indent="0">
              <a:spcBef>
                <a:spcPts val="800"/>
              </a:spcBef>
              <a:buNone/>
              <a:defRPr sz="1200">
                <a:solidFill>
                  <a:schemeClr val="bg1"/>
                </a:solidFill>
              </a:defRPr>
            </a:lvl5pPr>
          </a:lstStyle>
          <a:p>
            <a:pPr marL="0" marR="0" lvl="0" indent="0" algn="r" defTabSz="410755" rtl="0" eaLnBrk="1" fontAlgn="auto" latinLnBrk="0" hangingPunct="1">
              <a:lnSpc>
                <a:spcPct val="100000"/>
              </a:lnSpc>
              <a:spcBef>
                <a:spcPts val="8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410755" rtl="0" eaLnBrk="1" fontAlgn="auto" latinLnBrk="0" hangingPunct="1">
              <a:lnSpc>
                <a:spcPct val="100000"/>
              </a:lnSpc>
              <a:spcBef>
                <a:spcPts val="2951"/>
              </a:spcBef>
              <a:spcAft>
                <a:spcPts val="0"/>
              </a:spcAft>
              <a:buClrTx/>
              <a:buSzPct val="145000"/>
              <a:buFontTx/>
              <a:buNone/>
              <a:tabLst/>
              <a:defRPr sz="600" b="0" i="0">
                <a:solidFill>
                  <a:schemeClr val="bg1"/>
                </a:solidFill>
                <a:latin typeface="+mn-lt"/>
              </a:defRPr>
            </a:lvl1pPr>
            <a:lvl2pPr marL="222245" indent="0">
              <a:buNone/>
              <a:defRPr sz="600" b="0" i="0">
                <a:latin typeface="IBM Plex Sans" panose="020B0503050000000000" pitchFamily="34" charset="77"/>
              </a:defRPr>
            </a:lvl2pPr>
            <a:lvl3pPr marL="444489" indent="0">
              <a:buNone/>
              <a:defRPr sz="600" b="0" i="0">
                <a:latin typeface="IBM Plex Sans" panose="020B0503050000000000" pitchFamily="34" charset="77"/>
              </a:defRPr>
            </a:lvl3pPr>
            <a:lvl4pPr marL="666734" indent="0">
              <a:buNone/>
              <a:defRPr sz="600" b="0" i="0">
                <a:latin typeface="IBM Plex Sans" panose="020B0503050000000000" pitchFamily="34" charset="77"/>
              </a:defRPr>
            </a:lvl4pPr>
            <a:lvl5pPr marL="888978" indent="0">
              <a:buNone/>
              <a:defRPr sz="600" b="0" i="0">
                <a:latin typeface="IBM Plex Sans" panose="020B0503050000000000" pitchFamily="34" charset="77"/>
              </a:defRPr>
            </a:lvl5pPr>
          </a:lstStyle>
          <a:p>
            <a:pPr marL="0" marR="0" lvl="0" indent="0" algn="l" defTabSz="410755" rtl="0" eaLnBrk="1" fontAlgn="auto" latinLnBrk="0" hangingPunct="1">
              <a:lnSpc>
                <a:spcPct val="100000"/>
              </a:lnSpc>
              <a:spcBef>
                <a:spcPts val="2951"/>
              </a:spcBef>
              <a:spcAft>
                <a:spcPts val="0"/>
              </a:spcAft>
              <a:buClrTx/>
              <a:buSzPct val="145000"/>
              <a:buFontTx/>
              <a:buNone/>
              <a:tabLst/>
              <a:defRPr/>
            </a:pPr>
            <a:r>
              <a:rPr lang="en-US" dirty="0"/>
              <a:t>Footnote (Optional) (Arial Regular 12pt, max character count 180)</a:t>
            </a:r>
          </a:p>
          <a:p>
            <a:pPr marL="0" marR="0" lvl="0" indent="0" algn="l" defTabSz="410755" rtl="0" eaLnBrk="1" fontAlgn="auto" latinLnBrk="0" hangingPunct="1">
              <a:lnSpc>
                <a:spcPct val="100000"/>
              </a:lnSpc>
              <a:spcBef>
                <a:spcPts val="2951"/>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Tree>
    <p:extLst>
      <p:ext uri="{BB962C8B-B14F-4D97-AF65-F5344CB8AC3E}">
        <p14:creationId xmlns:p14="http://schemas.microsoft.com/office/powerpoint/2010/main" val="4137562086"/>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4C8D-29E7-514E-B014-0C1DC4BBE1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3988B-E1CD-8C44-B23B-844F790266CC}"/>
              </a:ext>
            </a:extLst>
          </p:cNvPr>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4AA1795-99DC-0B4F-A3E9-859BC8CBC439}"/>
              </a:ext>
            </a:extLst>
          </p:cNvPr>
          <p:cNvSpPr>
            <a:spLocks noGrp="1"/>
          </p:cNvSpPr>
          <p:nvPr>
            <p:ph type="sldNum" sz="quarter" idx="12"/>
          </p:nvPr>
        </p:nvSpPr>
        <p:spPr/>
        <p:txBody>
          <a:bodyPr/>
          <a:lstStyle/>
          <a:p>
            <a:fld id="{CA257163-1F32-BB4E-BCCB-29C3D57A14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216024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5919963" y="971913"/>
            <a:ext cx="5742956" cy="2330347"/>
          </a:xfrm>
          <a:prstGeom prst="rect">
            <a:avLst/>
          </a:prstGeom>
          <a:solidFill>
            <a:srgbClr val="00B0DA"/>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703">
              <a:defRPr/>
            </a:pPr>
            <a:endParaRPr lang="en-IN" sz="1588">
              <a:solidFill>
                <a:prstClr val="white"/>
              </a:solidFill>
            </a:endParaRPr>
          </a:p>
        </p:txBody>
      </p:sp>
      <p:cxnSp>
        <p:nvCxnSpPr>
          <p:cNvPr id="4" name="Straight Connector 3"/>
          <p:cNvCxnSpPr/>
          <p:nvPr userDrawn="1"/>
        </p:nvCxnSpPr>
        <p:spPr>
          <a:xfrm rot="5400000">
            <a:off x="1736348" y="4945350"/>
            <a:ext cx="3026371" cy="23087"/>
          </a:xfrm>
          <a:prstGeom prst="line">
            <a:avLst/>
          </a:prstGeom>
          <a:ln>
            <a:solidFill>
              <a:srgbClr val="949698"/>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932849" y="3450708"/>
            <a:ext cx="21163" cy="3027771"/>
          </a:xfrm>
          <a:prstGeom prst="line">
            <a:avLst/>
          </a:prstGeom>
          <a:ln>
            <a:solidFill>
              <a:srgbClr val="949698"/>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567565" y="3435303"/>
            <a:ext cx="11076113" cy="15404"/>
          </a:xfrm>
          <a:prstGeom prst="line">
            <a:avLst/>
          </a:prstGeom>
          <a:ln w="6350">
            <a:solidFill>
              <a:srgbClr val="949698"/>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579105" y="816463"/>
            <a:ext cx="11074192" cy="16805"/>
          </a:xfrm>
          <a:prstGeom prst="line">
            <a:avLst/>
          </a:prstGeom>
          <a:ln w="6350">
            <a:solidFill>
              <a:srgbClr val="949698"/>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214901" y="349132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userDrawn="1"/>
        </p:nvSpPr>
        <p:spPr bwMode="black">
          <a:xfrm>
            <a:off x="10089137" y="6604519"/>
            <a:ext cx="1694991" cy="162452"/>
          </a:xfrm>
          <a:prstGeom prst="rect">
            <a:avLst/>
          </a:prstGeom>
          <a:noFill/>
          <a:ln w="9525">
            <a:noFill/>
            <a:miter lim="800000"/>
            <a:headEnd/>
            <a:tailEnd/>
          </a:ln>
        </p:spPr>
        <p:txBody>
          <a:bodyPr lIns="81225" tIns="40613" rIns="81225" bIns="40613"/>
          <a:lstStyle>
            <a:defPPr>
              <a:defRPr lang="en-US"/>
            </a:defPPr>
            <a:lvl1pPr algn="l" defTabSz="1017588" rtl="0" fontAlgn="base">
              <a:spcBef>
                <a:spcPct val="0"/>
              </a:spcBef>
              <a:spcAft>
                <a:spcPct val="0"/>
              </a:spcAft>
              <a:defRPr sz="2000" kern="1200">
                <a:solidFill>
                  <a:schemeClr val="tx1"/>
                </a:solidFill>
                <a:latin typeface="Arial" charset="0"/>
                <a:ea typeface="+mn-ea"/>
                <a:cs typeface="Arial" charset="0"/>
              </a:defRPr>
            </a:lvl1pPr>
            <a:lvl2pPr marL="508000" indent="-50800" algn="l" defTabSz="1017588" rtl="0" fontAlgn="base">
              <a:spcBef>
                <a:spcPct val="0"/>
              </a:spcBef>
              <a:spcAft>
                <a:spcPct val="0"/>
              </a:spcAft>
              <a:defRPr sz="2000" kern="1200">
                <a:solidFill>
                  <a:schemeClr val="tx1"/>
                </a:solidFill>
                <a:latin typeface="Arial" charset="0"/>
                <a:ea typeface="+mn-ea"/>
                <a:cs typeface="Arial" charset="0"/>
              </a:defRPr>
            </a:lvl2pPr>
            <a:lvl3pPr marL="1017588" indent="-103188" algn="l" defTabSz="1017588" rtl="0" fontAlgn="base">
              <a:spcBef>
                <a:spcPct val="0"/>
              </a:spcBef>
              <a:spcAft>
                <a:spcPct val="0"/>
              </a:spcAft>
              <a:defRPr sz="2000" kern="1200">
                <a:solidFill>
                  <a:schemeClr val="tx1"/>
                </a:solidFill>
                <a:latin typeface="Arial" charset="0"/>
                <a:ea typeface="+mn-ea"/>
                <a:cs typeface="Arial" charset="0"/>
              </a:defRPr>
            </a:lvl3pPr>
            <a:lvl4pPr marL="1527175" indent="-155575" algn="l" defTabSz="1017588" rtl="0" fontAlgn="base">
              <a:spcBef>
                <a:spcPct val="0"/>
              </a:spcBef>
              <a:spcAft>
                <a:spcPct val="0"/>
              </a:spcAft>
              <a:defRPr sz="2000" kern="1200">
                <a:solidFill>
                  <a:schemeClr val="tx1"/>
                </a:solidFill>
                <a:latin typeface="Arial" charset="0"/>
                <a:ea typeface="+mn-ea"/>
                <a:cs typeface="Arial" charset="0"/>
              </a:defRPr>
            </a:lvl4pPr>
            <a:lvl5pPr marL="2036763" indent="-207963" algn="l" defTabSz="1017588"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r" defTabSz="898703" fontAlgn="auto">
              <a:spcBef>
                <a:spcPts val="0"/>
              </a:spcBef>
              <a:spcAft>
                <a:spcPts val="0"/>
              </a:spcAft>
              <a:defRPr/>
            </a:pPr>
            <a:r>
              <a:rPr lang="en-US" altLang="en-US" sz="705" b="0" i="0" dirty="0">
                <a:solidFill>
                  <a:srgbClr val="000000"/>
                </a:solidFill>
                <a:latin typeface="Arial" panose="020B0604020202020204" pitchFamily="34" charset="0"/>
              </a:rPr>
              <a:t>© 2016 IBM Corporation</a:t>
            </a:r>
          </a:p>
        </p:txBody>
      </p:sp>
      <p:pic>
        <p:nvPicPr>
          <p:cNvPr id="10" name="Picture 8">
            <a:extLst>
              <a:ext uri="{FF2B5EF4-FFF2-40B4-BE49-F238E27FC236}">
                <a16:creationId xmlns:a16="http://schemas.microsoft.com/office/drawing/2014/main" id="{C31817AD-63A0-41CB-97BB-E458EFE734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7653" y="416019"/>
            <a:ext cx="825032" cy="30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462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7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6211988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00B0DA"/>
                </a:solidFill>
              </a:defRPr>
            </a:lvl1pPr>
          </a:lstStyle>
          <a:p>
            <a:r>
              <a:rPr lang="en-US" dirty="0"/>
              <a:t>IBM Presentation Title</a:t>
            </a:r>
          </a:p>
        </p:txBody>
      </p:sp>
    </p:spTree>
    <p:extLst>
      <p:ext uri="{BB962C8B-B14F-4D97-AF65-F5344CB8AC3E}">
        <p14:creationId xmlns:p14="http://schemas.microsoft.com/office/powerpoint/2010/main" val="2471870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8CC63F"/>
                </a:solidFill>
              </a:defRPr>
            </a:lvl1pPr>
          </a:lstStyle>
          <a:p>
            <a:r>
              <a:rPr lang="en-US" dirty="0"/>
              <a:t>IBM Presentation Title</a:t>
            </a:r>
          </a:p>
        </p:txBody>
      </p:sp>
      <p:pic>
        <p:nvPicPr>
          <p:cNvPr id="7" name="Picture 5" descr="green-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p:spPr>
      </p:pic>
    </p:spTree>
    <p:extLst>
      <p:ext uri="{BB962C8B-B14F-4D97-AF65-F5344CB8AC3E}">
        <p14:creationId xmlns:p14="http://schemas.microsoft.com/office/powerpoint/2010/main" val="212152657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00A6A0"/>
                </a:solidFill>
              </a:defRPr>
            </a:lvl1pPr>
          </a:lstStyle>
          <a:p>
            <a:r>
              <a:rPr lang="en-US" dirty="0"/>
              <a:t>IBM Presentation Title</a:t>
            </a:r>
          </a:p>
        </p:txBody>
      </p:sp>
      <p:pic>
        <p:nvPicPr>
          <p:cNvPr id="7" name="Picture 5" descr="teal-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p:spPr>
      </p:pic>
    </p:spTree>
    <p:extLst>
      <p:ext uri="{BB962C8B-B14F-4D97-AF65-F5344CB8AC3E}">
        <p14:creationId xmlns:p14="http://schemas.microsoft.com/office/powerpoint/2010/main" val="325682851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FDB813"/>
                </a:solidFill>
              </a:defRPr>
            </a:lvl1pPr>
          </a:lstStyle>
          <a:p>
            <a:r>
              <a:rPr lang="en-US" dirty="0"/>
              <a:t>IBM Presentation Title</a:t>
            </a:r>
          </a:p>
        </p:txBody>
      </p:sp>
      <p:pic>
        <p:nvPicPr>
          <p:cNvPr id="7" name="Picture 5" descr="yellow-tri-color-logo"/>
          <p:cNvPicPr>
            <a:picLocks noChangeAspect="1" noChangeArrowheads="1"/>
          </p:cNvPicPr>
          <p:nvPr userDrawn="1"/>
        </p:nvPicPr>
        <p:blipFill>
          <a:blip r:embed="rId3"/>
          <a:srcRect/>
          <a:stretch>
            <a:fillRect/>
          </a:stretch>
        </p:blipFill>
        <p:spPr bwMode="auto">
          <a:xfrm>
            <a:off x="10972800" y="6354767"/>
            <a:ext cx="841248" cy="259163"/>
          </a:xfrm>
          <a:prstGeom prst="rect">
            <a:avLst/>
          </a:prstGeom>
          <a:noFill/>
        </p:spPr>
      </p:pic>
    </p:spTree>
    <p:extLst>
      <p:ext uri="{BB962C8B-B14F-4D97-AF65-F5344CB8AC3E}">
        <p14:creationId xmlns:p14="http://schemas.microsoft.com/office/powerpoint/2010/main" val="32642670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4" y="866771"/>
            <a:ext cx="5746425" cy="5347151"/>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2" y="176092"/>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xfrm>
            <a:off x="10206422" y="6681674"/>
            <a:ext cx="1919967" cy="176326"/>
          </a:xfrm>
          <a:prstGeom prst="rect">
            <a:avLst/>
          </a:prstGeom>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12258061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F19027"/>
                </a:solidFill>
              </a:defRPr>
            </a:lvl1pPr>
          </a:lstStyle>
          <a:p>
            <a:r>
              <a:rPr lang="en-US" dirty="0"/>
              <a:t>IBM Presentation Title</a:t>
            </a:r>
          </a:p>
        </p:txBody>
      </p:sp>
      <p:pic>
        <p:nvPicPr>
          <p:cNvPr id="7" name="Picture 5" descr="orange-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p:spPr>
      </p:pic>
    </p:spTree>
    <p:extLst>
      <p:ext uri="{BB962C8B-B14F-4D97-AF65-F5344CB8AC3E}">
        <p14:creationId xmlns:p14="http://schemas.microsoft.com/office/powerpoint/2010/main" val="171103792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F04E37"/>
                </a:solidFill>
              </a:defRPr>
            </a:lvl1pPr>
          </a:lstStyle>
          <a:p>
            <a:r>
              <a:rPr lang="en-US" dirty="0"/>
              <a:t>IBM Presentation Title</a:t>
            </a:r>
          </a:p>
        </p:txBody>
      </p:sp>
      <p:pic>
        <p:nvPicPr>
          <p:cNvPr id="7" name="Picture 5" descr="red-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p:spPr>
      </p:pic>
    </p:spTree>
    <p:extLst>
      <p:ext uri="{BB962C8B-B14F-4D97-AF65-F5344CB8AC3E}">
        <p14:creationId xmlns:p14="http://schemas.microsoft.com/office/powerpoint/2010/main" val="37390181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991"/>
              </a:spcBef>
              <a:buNone/>
              <a:defRPr sz="17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9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186435"/>
            <a:ext cx="11338560" cy="498599"/>
          </a:xfrm>
        </p:spPr>
        <p:txBody>
          <a:bodyPr anchor="b" anchorCtr="0"/>
          <a:lstStyle>
            <a:lvl1pPr>
              <a:defRPr sz="3600">
                <a:solidFill>
                  <a:srgbClr val="AB1A86"/>
                </a:solidFill>
              </a:defRPr>
            </a:lvl1pPr>
          </a:lstStyle>
          <a:p>
            <a:r>
              <a:rPr lang="en-US" dirty="0"/>
              <a:t>IBM Presentation Title</a:t>
            </a:r>
          </a:p>
        </p:txBody>
      </p:sp>
      <p:pic>
        <p:nvPicPr>
          <p:cNvPr id="7" name="Picture 5" descr="purple-tri-color-logo"/>
          <p:cNvPicPr>
            <a:picLocks noChangeAspect="1" noChangeArrowheads="1"/>
          </p:cNvPicPr>
          <p:nvPr userDrawn="1"/>
        </p:nvPicPr>
        <p:blipFill>
          <a:blip r:embed="rId3"/>
          <a:srcRect/>
          <a:stretch>
            <a:fillRect/>
          </a:stretch>
        </p:blipFill>
        <p:spPr bwMode="auto">
          <a:xfrm>
            <a:off x="10972800" y="6354767"/>
            <a:ext cx="840317" cy="255587"/>
          </a:xfrm>
          <a:prstGeom prst="rect">
            <a:avLst/>
          </a:prstGeom>
          <a:noFill/>
        </p:spPr>
      </p:pic>
    </p:spTree>
    <p:extLst>
      <p:ext uri="{BB962C8B-B14F-4D97-AF65-F5344CB8AC3E}">
        <p14:creationId xmlns:p14="http://schemas.microsoft.com/office/powerpoint/2010/main" val="376103211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17234785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412770810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382128531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1584146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330081555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315369133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214135"/>
            <a:ext cx="11338560" cy="470899"/>
          </a:xfrm>
        </p:spPr>
        <p:txBody>
          <a:bodyPr anchor="b" anchorCtr="0"/>
          <a:lstStyle>
            <a:lvl1pPr>
              <a:defRPr sz="34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7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9898567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525"/>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5863603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292105"/>
            <a:ext cx="11582400" cy="290849"/>
          </a:xfrm>
        </p:spPr>
        <p:txBody>
          <a:bodyPr/>
          <a:lstStyle>
            <a:lvl1pPr marL="0" marR="0" indent="0" algn="l" defTabSz="685783"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lvl1pPr>
              <a:defRPr sz="700"/>
            </a:lvl1p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4218441" y="1828800"/>
            <a:ext cx="7583793" cy="4114800"/>
          </a:xfrm>
        </p:spPr>
        <p:txBody>
          <a:bodyPr lIns="0" tIns="68580" bIns="0"/>
          <a:lstStyle>
            <a:lvl1pPr marL="0" indent="0">
              <a:lnSpc>
                <a:spcPts val="975"/>
              </a:lnSpc>
              <a:spcBef>
                <a:spcPts val="811"/>
              </a:spcBef>
              <a:buNone/>
              <a:defRPr sz="9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438912" y="1828800"/>
            <a:ext cx="3657600" cy="4114800"/>
          </a:xfrm>
        </p:spPr>
        <p:txBody>
          <a:bodyPr/>
          <a:lstStyle>
            <a:lvl1pPr marL="0" indent="0">
              <a:buNone/>
              <a:defRPr sz="1400"/>
            </a:lvl1pPr>
          </a:lstStyle>
          <a:p>
            <a:pPr lvl="0"/>
            <a:r>
              <a:rPr lang="en-US" dirty="0"/>
              <a:t>Content heading</a:t>
            </a:r>
          </a:p>
        </p:txBody>
      </p:sp>
    </p:spTree>
    <p:extLst>
      <p:ext uri="{BB962C8B-B14F-4D97-AF65-F5344CB8AC3E}">
        <p14:creationId xmlns:p14="http://schemas.microsoft.com/office/powerpoint/2010/main" val="9788964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685800" anchor="ctr" anchorCtr="0"/>
          <a:lstStyle>
            <a:lvl1pPr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438151" y="5440685"/>
            <a:ext cx="11338560" cy="290849"/>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438912" y="5989320"/>
            <a:ext cx="11338560" cy="731520"/>
          </a:xfrm>
        </p:spPr>
        <p:txBody>
          <a:bodyPr/>
          <a:lstStyle>
            <a:lvl1pPr marL="0" indent="0">
              <a:buNone/>
              <a:defRPr lang="en-US" sz="12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252471807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685800" anchor="ctr" anchorCtr="0"/>
          <a:lstStyle>
            <a:lvl1pPr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487680" y="5257807"/>
            <a:ext cx="11338560" cy="166199"/>
          </a:xfrm>
        </p:spPr>
        <p:txBody>
          <a:bodyPr/>
          <a:lstStyle>
            <a:lvl1pPr>
              <a:defRPr sz="12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487680" y="5532120"/>
            <a:ext cx="9753600" cy="9144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lvl1pPr>
              <a:defRPr sz="700"/>
            </a:lvl1p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163858247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415499"/>
          </a:xfrm>
        </p:spPr>
        <p:txBody>
          <a:bodyPr/>
          <a:lstStyle>
            <a:lvl1pPr algn="l">
              <a:defRPr sz="3000" b="0"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atin typeface="Arial" pitchFamily="34" charset="0"/>
                <a:cs typeface="Arial" pitchFamily="34" charset="0"/>
              </a:defRPr>
            </a:lvl1pPr>
            <a:lvl2pPr marL="342891" indent="0">
              <a:buNone/>
              <a:defRPr sz="1400"/>
            </a:lvl2pPr>
            <a:lvl3pPr marL="685783" indent="0">
              <a:buNone/>
              <a:defRPr sz="1200"/>
            </a:lvl3pPr>
            <a:lvl4pPr marL="1028674" indent="0">
              <a:buNone/>
              <a:defRPr sz="1100"/>
            </a:lvl4pPr>
            <a:lvl5pPr marL="1371566" indent="0">
              <a:buNone/>
              <a:defRPr sz="1100"/>
            </a:lvl5pPr>
            <a:lvl6pPr marL="1714457" indent="0">
              <a:buNone/>
              <a:defRPr sz="1100"/>
            </a:lvl6pPr>
            <a:lvl7pPr marL="2057349" indent="0">
              <a:buNone/>
              <a:defRPr sz="1100"/>
            </a:lvl7pPr>
            <a:lvl8pPr marL="2400240" indent="0">
              <a:buNone/>
              <a:defRPr sz="1100"/>
            </a:lvl8pPr>
            <a:lvl9pPr marL="2743131" indent="0">
              <a:buNone/>
              <a:defRPr sz="11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sz="700"/>
            </a:lvl1pPr>
          </a:lstStyle>
          <a:p>
            <a:fld id="{C56F6E69-880F-4956-8549-CB4C2ABA6493}" type="slidenum">
              <a:rPr lang="en-US" smtClean="0"/>
              <a:pPr/>
              <a:t>‹#›</a:t>
            </a:fld>
            <a:endParaRPr lang="en-US" dirty="0"/>
          </a:p>
        </p:txBody>
      </p:sp>
    </p:spTree>
    <p:extLst>
      <p:ext uri="{BB962C8B-B14F-4D97-AF65-F5344CB8AC3E}">
        <p14:creationId xmlns:p14="http://schemas.microsoft.com/office/powerpoint/2010/main" val="320829257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38153" y="1827215"/>
            <a:ext cx="5535083" cy="3656012"/>
          </a:xfrm>
        </p:spPr>
        <p:txBody>
          <a:bodyPr/>
          <a:lstStyle>
            <a:lvl1pPr>
              <a:defRPr sz="2100">
                <a:latin typeface="Arial" pitchFamily="34" charset="0"/>
                <a:cs typeface="Arial" pitchFamily="34" charset="0"/>
              </a:defRPr>
            </a:lvl1pPr>
            <a:lvl2pPr>
              <a:defRPr sz="1800">
                <a:latin typeface="Arial" pitchFamily="34" charset="0"/>
                <a:cs typeface="Arial" pitchFamily="34" charset="0"/>
              </a:defRPr>
            </a:lvl2pPr>
            <a:lvl3pPr>
              <a:defRPr sz="1500">
                <a:latin typeface="Arial" pitchFamily="34" charset="0"/>
                <a:cs typeface="Arial"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42" y="1827215"/>
            <a:ext cx="5535084" cy="3656012"/>
          </a:xfrm>
        </p:spPr>
        <p:txBody>
          <a:bodyPr/>
          <a:lstStyle>
            <a:lvl1pPr>
              <a:defRPr sz="2100">
                <a:latin typeface="Arial" pitchFamily="34" charset="0"/>
                <a:cs typeface="Arial" pitchFamily="34" charset="0"/>
              </a:defRPr>
            </a:lvl1pPr>
            <a:lvl2pPr>
              <a:defRPr sz="1800">
                <a:latin typeface="Arial" pitchFamily="34" charset="0"/>
                <a:cs typeface="Arial" pitchFamily="34" charset="0"/>
              </a:defRPr>
            </a:lvl2pPr>
            <a:lvl3pPr>
              <a:defRPr sz="1500">
                <a:latin typeface="Arial" pitchFamily="34" charset="0"/>
                <a:cs typeface="Arial"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0"/>
          </p:nvPr>
        </p:nvSpPr>
        <p:spPr/>
        <p:txBody>
          <a:bodyPr/>
          <a:lstStyle>
            <a:lvl1pPr>
              <a:defRPr sz="700"/>
            </a:lvl1pPr>
          </a:lstStyle>
          <a:p>
            <a:fld id="{243B09B9-FE11-485D-B193-4DE649C9C9A3}" type="slidenum">
              <a:rPr lang="en-US" smtClean="0"/>
              <a:pPr/>
              <a:t>‹#›</a:t>
            </a:fld>
            <a:endParaRPr lang="en-US" dirty="0"/>
          </a:p>
        </p:txBody>
      </p:sp>
    </p:spTree>
    <p:extLst>
      <p:ext uri="{BB962C8B-B14F-4D97-AF65-F5344CB8AC3E}">
        <p14:creationId xmlns:p14="http://schemas.microsoft.com/office/powerpoint/2010/main" val="177583639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4"/>
            <a:ext cx="10972800" cy="290849"/>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5"/>
            <a:ext cx="5386917" cy="639763"/>
          </a:xfrm>
        </p:spPr>
        <p:txBody>
          <a:bodyPr anchor="b"/>
          <a:lstStyle>
            <a:lvl1pPr marL="0" indent="0">
              <a:buNone/>
              <a:defRPr sz="1800" b="0">
                <a:latin typeface="Arial" pitchFamily="34" charset="0"/>
                <a:cs typeface="Arial" pitchFamily="34" charset="0"/>
              </a:defRPr>
            </a:lvl1pPr>
            <a:lvl2pPr marL="342891" indent="0">
              <a:buNone/>
              <a:defRPr sz="1500" b="1"/>
            </a:lvl2pPr>
            <a:lvl3pPr marL="685783" indent="0">
              <a:buNone/>
              <a:defRPr sz="1400"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4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7" y="1535115"/>
            <a:ext cx="5389033" cy="639763"/>
          </a:xfrm>
        </p:spPr>
        <p:txBody>
          <a:bodyPr anchor="b"/>
          <a:lstStyle>
            <a:lvl1pPr marL="0" indent="0">
              <a:buNone/>
              <a:defRPr sz="1800" b="0">
                <a:latin typeface="Arial" pitchFamily="34" charset="0"/>
                <a:cs typeface="Arial" pitchFamily="34" charset="0"/>
              </a:defRPr>
            </a:lvl1pPr>
            <a:lvl2pPr marL="342891" indent="0">
              <a:buNone/>
              <a:defRPr sz="1500" b="1"/>
            </a:lvl2pPr>
            <a:lvl3pPr marL="685783" indent="0">
              <a:buNone/>
              <a:defRPr sz="1400"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4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lvl1pPr>
              <a:defRPr sz="700"/>
            </a:lvl1pPr>
          </a:lstStyle>
          <a:p>
            <a:fld id="{DA39A948-DEA7-4EFA-9130-61B45069BCE3}" type="slidenum">
              <a:rPr lang="en-US" smtClean="0"/>
              <a:pPr/>
              <a:t>‹#›</a:t>
            </a:fld>
            <a:endParaRPr lang="en-US" dirty="0"/>
          </a:p>
        </p:txBody>
      </p:sp>
    </p:spTree>
    <p:extLst>
      <p:ext uri="{BB962C8B-B14F-4D97-AF65-F5344CB8AC3E}">
        <p14:creationId xmlns:p14="http://schemas.microsoft.com/office/powerpoint/2010/main" val="328331503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700"/>
            </a:lvl1pPr>
          </a:lstStyle>
          <a:p>
            <a:fld id="{6826F9A1-9B46-4608-B497-7E101192DDCD}" type="slidenum">
              <a:rPr lang="en-US" smtClean="0"/>
              <a:pPr/>
              <a:t>‹#›</a:t>
            </a:fld>
            <a:endParaRPr lang="en-US" dirty="0"/>
          </a:p>
        </p:txBody>
      </p:sp>
    </p:spTree>
    <p:extLst>
      <p:ext uri="{BB962C8B-B14F-4D97-AF65-F5344CB8AC3E}">
        <p14:creationId xmlns:p14="http://schemas.microsoft.com/office/powerpoint/2010/main" val="236738560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0" y="619304"/>
            <a:ext cx="4011084" cy="207749"/>
          </a:xfrm>
        </p:spPr>
        <p:txBody>
          <a:bodyPr anchor="b"/>
          <a:lstStyle>
            <a:lvl1pPr algn="l">
              <a:defRPr sz="1500" b="0">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8"/>
            <a:ext cx="6815667" cy="5853113"/>
          </a:xfrm>
        </p:spPr>
        <p:txBody>
          <a:bodyPr/>
          <a:lstStyle>
            <a:lvl1pPr>
              <a:defRPr sz="2400">
                <a:latin typeface="Arial" pitchFamily="34" charset="0"/>
                <a:cs typeface="Arial" pitchFamily="34" charset="0"/>
              </a:defRPr>
            </a:lvl1pPr>
            <a:lvl2pPr>
              <a:defRPr sz="2100">
                <a:latin typeface="Arial" pitchFamily="34" charset="0"/>
                <a:cs typeface="Arial" pitchFamily="34" charset="0"/>
              </a:defRPr>
            </a:lvl2pPr>
            <a:lvl3pPr>
              <a:defRPr sz="1800">
                <a:latin typeface="Arial" pitchFamily="34" charset="0"/>
                <a:cs typeface="Arial" pitchFamily="34" charset="0"/>
              </a:defRPr>
            </a:lvl3pPr>
            <a:lvl4pPr>
              <a:defRPr sz="1500">
                <a:latin typeface="Arial" pitchFamily="34" charset="0"/>
                <a:cs typeface="Arial" pitchFamily="34" charset="0"/>
              </a:defRPr>
            </a:lvl4pPr>
            <a:lvl5pPr>
              <a:defRPr sz="1500">
                <a:latin typeface="Arial" pitchFamily="34" charset="0"/>
                <a:cs typeface="Arial" pitchFamily="34"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10" y="1435104"/>
            <a:ext cx="4011084" cy="4691063"/>
          </a:xfrm>
        </p:spPr>
        <p:txBody>
          <a:bodyPr/>
          <a:lstStyle>
            <a:lvl1pPr marL="0" indent="0">
              <a:buNone/>
              <a:defRPr sz="1100">
                <a:latin typeface="Arial" pitchFamily="34" charset="0"/>
                <a:cs typeface="Arial" pitchFamily="34" charset="0"/>
              </a:defRPr>
            </a:lvl1pPr>
            <a:lvl2pPr marL="342891" indent="0">
              <a:buNone/>
              <a:defRPr sz="900"/>
            </a:lvl2pPr>
            <a:lvl3pPr marL="685783" indent="0">
              <a:buNone/>
              <a:defRPr sz="800"/>
            </a:lvl3pPr>
            <a:lvl4pPr marL="1028674" indent="0">
              <a:buNone/>
              <a:defRPr sz="700"/>
            </a:lvl4pPr>
            <a:lvl5pPr marL="1371566" indent="0">
              <a:buNone/>
              <a:defRPr sz="700"/>
            </a:lvl5pPr>
            <a:lvl6pPr marL="1714457" indent="0">
              <a:buNone/>
              <a:defRPr sz="700"/>
            </a:lvl6pPr>
            <a:lvl7pPr marL="2057349" indent="0">
              <a:buNone/>
              <a:defRPr sz="700"/>
            </a:lvl7pPr>
            <a:lvl8pPr marL="2400240" indent="0">
              <a:buNone/>
              <a:defRPr sz="700"/>
            </a:lvl8pPr>
            <a:lvl9pPr marL="2743131" indent="0">
              <a:buNone/>
              <a:defRPr sz="7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z="700"/>
            </a:lvl1pPr>
          </a:lstStyle>
          <a:p>
            <a:fld id="{6F2D88F4-1BBD-4436-A230-2453F5FE0D1D}" type="slidenum">
              <a:rPr lang="en-US" smtClean="0"/>
              <a:pPr/>
              <a:t>‹#›</a:t>
            </a:fld>
            <a:endParaRPr lang="en-US" dirty="0"/>
          </a:p>
        </p:txBody>
      </p:sp>
    </p:spTree>
    <p:extLst>
      <p:ext uri="{BB962C8B-B14F-4D97-AF65-F5344CB8AC3E}">
        <p14:creationId xmlns:p14="http://schemas.microsoft.com/office/powerpoint/2010/main" val="376250826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786756"/>
            <a:ext cx="7315200" cy="290849"/>
          </a:xfrm>
        </p:spPr>
        <p:txBody>
          <a:bodyPr anchor="b"/>
          <a:lstStyle>
            <a:lvl1pPr algn="l">
              <a:defRPr sz="2100" b="0">
                <a:latin typeface="Arial" pitchFamily="34" charset="0"/>
                <a:cs typeface="Arial"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atin typeface="Arial" pitchFamily="34" charset="0"/>
                <a:cs typeface="Arial" pitchFamily="34" charset="0"/>
              </a:defRPr>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100">
                <a:latin typeface="Arial" pitchFamily="34" charset="0"/>
                <a:cs typeface="Arial" pitchFamily="34" charset="0"/>
              </a:defRPr>
            </a:lvl1pPr>
            <a:lvl2pPr marL="342891" indent="0">
              <a:buNone/>
              <a:defRPr sz="900"/>
            </a:lvl2pPr>
            <a:lvl3pPr marL="685783" indent="0">
              <a:buNone/>
              <a:defRPr sz="800"/>
            </a:lvl3pPr>
            <a:lvl4pPr marL="1028674" indent="0">
              <a:buNone/>
              <a:defRPr sz="700"/>
            </a:lvl4pPr>
            <a:lvl5pPr marL="1371566" indent="0">
              <a:buNone/>
              <a:defRPr sz="700"/>
            </a:lvl5pPr>
            <a:lvl6pPr marL="1714457" indent="0">
              <a:buNone/>
              <a:defRPr sz="700"/>
            </a:lvl6pPr>
            <a:lvl7pPr marL="2057349" indent="0">
              <a:buNone/>
              <a:defRPr sz="700"/>
            </a:lvl7pPr>
            <a:lvl8pPr marL="2400240" indent="0">
              <a:buNone/>
              <a:defRPr sz="700"/>
            </a:lvl8pPr>
            <a:lvl9pPr marL="2743131" indent="0">
              <a:buNone/>
              <a:defRPr sz="7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z="700">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274961552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700"/>
            </a:lvl1pPr>
          </a:lstStyle>
          <a:p>
            <a:fld id="{42D62209-4EDF-4572-8BE8-285CD08041F0}" type="slidenum">
              <a:rPr lang="en-US" smtClean="0"/>
              <a:pPr/>
              <a:t>‹#›</a:t>
            </a:fld>
            <a:endParaRPr lang="en-US" dirty="0"/>
          </a:p>
        </p:txBody>
      </p:sp>
    </p:spTree>
    <p:extLst>
      <p:ext uri="{BB962C8B-B14F-4D97-AF65-F5344CB8AC3E}">
        <p14:creationId xmlns:p14="http://schemas.microsoft.com/office/powerpoint/2010/main" val="543253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00B0DA"/>
                </a:solidFill>
              </a:defRPr>
            </a:lvl1pPr>
          </a:lstStyle>
          <a:p>
            <a:r>
              <a:rPr lang="en-US" dirty="0"/>
              <a:t>IBM Presentation Title</a:t>
            </a:r>
          </a:p>
        </p:txBody>
      </p:sp>
    </p:spTree>
    <p:extLst>
      <p:ext uri="{BB962C8B-B14F-4D97-AF65-F5344CB8AC3E}">
        <p14:creationId xmlns:p14="http://schemas.microsoft.com/office/powerpoint/2010/main" val="92112629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29713" y="292106"/>
            <a:ext cx="290849" cy="51911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38151" y="292106"/>
            <a:ext cx="8483600" cy="5191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700"/>
            </a:lvl1pPr>
          </a:lstStyle>
          <a:p>
            <a:fld id="{01724DF2-28ED-446F-A429-CB9011BDF207}" type="slidenum">
              <a:rPr lang="en-US" smtClean="0"/>
              <a:pPr/>
              <a:t>‹#›</a:t>
            </a:fld>
            <a:endParaRPr lang="en-US" dirty="0"/>
          </a:p>
        </p:txBody>
      </p:sp>
    </p:spTree>
    <p:extLst>
      <p:ext uri="{BB962C8B-B14F-4D97-AF65-F5344CB8AC3E}">
        <p14:creationId xmlns:p14="http://schemas.microsoft.com/office/powerpoint/2010/main" val="174051012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577" y="795416"/>
            <a:ext cx="5283200" cy="294953"/>
          </a:xfrm>
        </p:spPr>
        <p:txBody>
          <a:bodyPr/>
          <a:lstStyle>
            <a:lvl1pPr>
              <a:lnSpc>
                <a:spcPts val="2251"/>
              </a:lnSpc>
              <a:defRPr sz="21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292809615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9"/>
            <a:ext cx="11582400" cy="290849"/>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2"/>
            <a:ext cx="11582400" cy="4699817"/>
          </a:xfrm>
        </p:spPr>
        <p:txBody>
          <a:bodyPr/>
          <a:lstStyle>
            <a:lvl1pPr marL="174621" indent="-174621">
              <a:spcBef>
                <a:spcPts val="1100"/>
              </a:spcBef>
              <a:spcAft>
                <a:spcPts val="0"/>
              </a:spcAft>
              <a:buFont typeface="Wingdings" pitchFamily="2" charset="2"/>
              <a:buChar char="§"/>
              <a:defRPr/>
            </a:lvl1pPr>
            <a:lvl2pPr marL="396865" indent="-166684">
              <a:spcBef>
                <a:spcPts val="500"/>
              </a:spcBef>
              <a:defRPr/>
            </a:lvl2pPr>
            <a:lvl3pPr marL="628635" indent="-166684">
              <a:spcBef>
                <a:spcPts val="500"/>
              </a:spcBef>
              <a:defRPr/>
            </a:lvl3pPr>
            <a:lvl4pPr marL="803255" indent="-174621">
              <a:spcBef>
                <a:spcPts val="500"/>
              </a:spcBef>
              <a:defRPr/>
            </a:lvl4pPr>
            <a:lvl5pPr marL="969938" indent="-166684">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66"/>
            <a:endParaRPr lang="en-US" dirty="0">
              <a:solidFill>
                <a:srgbClr val="6D6E70"/>
              </a:solidFill>
            </a:endParaRPr>
          </a:p>
        </p:txBody>
      </p:sp>
    </p:spTree>
    <p:extLst>
      <p:ext uri="{BB962C8B-B14F-4D97-AF65-F5344CB8AC3E}">
        <p14:creationId xmlns:p14="http://schemas.microsoft.com/office/powerpoint/2010/main" val="422028917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6" y="268226"/>
            <a:ext cx="11431327" cy="29084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451" baseline="0">
                <a:solidFill>
                  <a:schemeClr val="tx1"/>
                </a:solidFill>
                <a:latin typeface="+mn-lt"/>
                <a:ea typeface="Arial" charset="0"/>
                <a:cs typeface="Arial" charset="0"/>
              </a:defRPr>
            </a:lvl1pPr>
          </a:lstStyle>
          <a:p>
            <a:r>
              <a:rPr lang="en-US">
                <a:solidFill>
                  <a:srgbClr val="6D6E70"/>
                </a:solidFill>
              </a:rPr>
              <a:t>IBM Z / DOC ID / July 17, 2017 / © 2017 IBM Corporation</a:t>
            </a:r>
            <a:endParaRPr lang="en-US" dirty="0">
              <a:solidFill>
                <a:srgbClr val="6D6E70"/>
              </a:solidFill>
            </a:endParaRPr>
          </a:p>
        </p:txBody>
      </p:sp>
    </p:spTree>
    <p:extLst>
      <p:ext uri="{BB962C8B-B14F-4D97-AF65-F5344CB8AC3E}">
        <p14:creationId xmlns:p14="http://schemas.microsoft.com/office/powerpoint/2010/main" val="53799748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DEF5-3957-4A4F-8F2D-165D79A5EC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EAE5ED-189C-4E78-82D7-8E31C223E4C2}"/>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329049-9B6A-4754-B77C-033C6FC9B736}"/>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3DD1FAC9-F327-4083-B7E4-CE0C4F480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63C54-97CF-43C1-AAF4-6DC7B639E014}"/>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241563429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2017-C1EE-491C-AC42-0338397B6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510877-F659-4B7C-8EFB-FD097D3C1A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3E303-820A-4726-B53D-CB32BC236586}"/>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D423171C-332F-4A6E-AFF2-2A208A8FF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AA6E8-1ED0-4F0C-94C0-B13138F251C4}"/>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208759682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DC33-E0B3-4F64-8130-5C95B1B9730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6C466D-FB09-4C93-8D6D-DB1DEF4EEB69}"/>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92CC0-BF83-4410-AD1A-05DDCF5A2386}"/>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5C0E5AC6-B5AA-4AD1-B1A7-A35A73EF6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F8BD-A7AE-4FD9-A1C0-6C83D16FA107}"/>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161456832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53B5-63DC-428A-A56E-B44D8C10E0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1F588-4157-461D-B6E3-A770D9352D95}"/>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6B5D1-2F41-42BA-9F18-516F77A9F1D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B3F9-9B95-4BCE-B4D5-FE35BB89C73B}"/>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6" name="Footer Placeholder 5">
            <a:extLst>
              <a:ext uri="{FF2B5EF4-FFF2-40B4-BE49-F238E27FC236}">
                <a16:creationId xmlns:a16="http://schemas.microsoft.com/office/drawing/2014/main" id="{993AB7E9-978D-464C-AE42-46FFE046B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93D2D-950B-46BA-B6EF-A3D063F279D1}"/>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370512303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67EE-EDBA-47FF-9F1F-167A7F825B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38A8FF-F1CF-4E35-BE83-F07C2183B45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CFE0F9-38B6-4DAB-82AB-28B7931E6D8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C941E-775B-4911-83EF-2FD093641D02}"/>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3480F-D1C8-4F4D-A821-C1BE7C45551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CD78C9-62EA-43AD-8B3D-151F938B184A}"/>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8" name="Footer Placeholder 7">
            <a:extLst>
              <a:ext uri="{FF2B5EF4-FFF2-40B4-BE49-F238E27FC236}">
                <a16:creationId xmlns:a16="http://schemas.microsoft.com/office/drawing/2014/main" id="{60FAA576-2195-48F7-B532-1129AF786A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419FC-95E7-41B9-9409-EA42A3546AB0}"/>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146610612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FC55-6717-43F1-959F-2D7049A50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BF99E0-E575-40D7-871E-62A8ADA608D9}"/>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4" name="Footer Placeholder 3">
            <a:extLst>
              <a:ext uri="{FF2B5EF4-FFF2-40B4-BE49-F238E27FC236}">
                <a16:creationId xmlns:a16="http://schemas.microsoft.com/office/drawing/2014/main" id="{501FD07B-63A3-44B5-B25F-1D7C9BC982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7D9C67-2DBC-40EC-8257-60C4C26AE3A2}"/>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3065510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8CC63F"/>
                </a:solidFill>
              </a:defRPr>
            </a:lvl1pPr>
          </a:lstStyle>
          <a:p>
            <a:r>
              <a:rPr lang="en-US" dirty="0"/>
              <a:t>IBM Presentation Title</a:t>
            </a:r>
          </a:p>
        </p:txBody>
      </p:sp>
      <p:pic>
        <p:nvPicPr>
          <p:cNvPr id="7" name="Picture 5" descr="green-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p:spPr>
      </p:pic>
    </p:spTree>
    <p:extLst>
      <p:ext uri="{BB962C8B-B14F-4D97-AF65-F5344CB8AC3E}">
        <p14:creationId xmlns:p14="http://schemas.microsoft.com/office/powerpoint/2010/main" val="2964617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E4B938-F167-46D0-B670-D0D3944D6722}"/>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3" name="Footer Placeholder 2">
            <a:extLst>
              <a:ext uri="{FF2B5EF4-FFF2-40B4-BE49-F238E27FC236}">
                <a16:creationId xmlns:a16="http://schemas.microsoft.com/office/drawing/2014/main" id="{0B066E7F-437E-4CA7-BF87-B898E0DF47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959179-EDCE-46CD-8D62-BAEE159776C3}"/>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346616763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F42B-BDDC-426C-9806-9EE58B812F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A5688-BA1B-4200-827B-ED56C26468B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129C7-4311-483D-A749-312F8542D2E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70004-8EA2-48D1-A45D-3B416E648C5F}"/>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6" name="Footer Placeholder 5">
            <a:extLst>
              <a:ext uri="{FF2B5EF4-FFF2-40B4-BE49-F238E27FC236}">
                <a16:creationId xmlns:a16="http://schemas.microsoft.com/office/drawing/2014/main" id="{375A2D9E-8899-452A-99E0-F99467A86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BD22D-11CE-45C5-987E-5E9011B3E37D}"/>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36668030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97DF-5099-49E3-B67B-69259E9F4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2E288-A0F3-4DA9-B623-5F90BC78DCC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B461AB6-F475-4A22-A81B-B7B13A3151E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177B6-D837-4E56-AE7B-F1C571259175}"/>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6" name="Footer Placeholder 5">
            <a:extLst>
              <a:ext uri="{FF2B5EF4-FFF2-40B4-BE49-F238E27FC236}">
                <a16:creationId xmlns:a16="http://schemas.microsoft.com/office/drawing/2014/main" id="{412EB551-DB05-4E21-B4CC-A7A85E15C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37AA1-0AB6-4533-A46A-BC0D38B02E66}"/>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278852415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C4CC-C325-4AD4-AAC3-74D23E1CE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1CE32-F8A7-405F-A688-9BC28DA85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7EF70-298A-4288-BC3B-91EBFCAB14A1}"/>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462003D7-8652-4CD7-A295-0207ABB93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DE5B2-F1E0-4520-BCFF-B9C6F40A9800}"/>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52449076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29E6A2-90AF-43A1-B37F-89FF38BE757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CCD3F-DA56-4361-A112-8E898EC8048C}"/>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E681A9-9B27-41B6-8ECB-B1ED9C4B74AA}"/>
              </a:ext>
            </a:extLst>
          </p:cNvPr>
          <p:cNvSpPr>
            <a:spLocks noGrp="1"/>
          </p:cNvSpPr>
          <p:nvPr>
            <p:ph type="dt" sz="half" idx="10"/>
          </p:nvPr>
        </p:nvSpPr>
        <p:spPr/>
        <p:txBody>
          <a:body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52C1BA84-C87B-4CFB-8F92-7A1057413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FEF33-021F-4A30-BE01-5CD601A2829D}"/>
              </a:ext>
            </a:extLst>
          </p:cNvPr>
          <p:cNvSpPr>
            <a:spLocks noGrp="1"/>
          </p:cNvSpPr>
          <p:nvPr>
            <p:ph type="sldNum" sz="quarter" idx="12"/>
          </p:nvPr>
        </p:nvSpPr>
        <p:spPr/>
        <p:txBody>
          <a:bodyPr/>
          <a:lstStyle/>
          <a:p>
            <a:fld id="{0B03A609-2560-4504-9A8E-157FBA5FC135}" type="slidenum">
              <a:rPr lang="en-US" smtClean="0"/>
              <a:t>‹#›</a:t>
            </a:fld>
            <a:endParaRPr lang="en-US"/>
          </a:p>
        </p:txBody>
      </p:sp>
    </p:spTree>
    <p:extLst>
      <p:ext uri="{BB962C8B-B14F-4D97-AF65-F5344CB8AC3E}">
        <p14:creationId xmlns:p14="http://schemas.microsoft.com/office/powerpoint/2010/main" val="292287785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11"/>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1" y="6273781"/>
            <a:ext cx="695452" cy="281961"/>
          </a:xfrm>
          <a:prstGeom prst="rect">
            <a:avLst/>
          </a:prstGeom>
        </p:spPr>
      </p:pic>
      <p:sp>
        <p:nvSpPr>
          <p:cNvPr id="7" name="Footer Placeholder 8"/>
          <p:cNvSpPr>
            <a:spLocks noGrp="1"/>
          </p:cNvSpPr>
          <p:nvPr>
            <p:ph type="ftr" sz="quarter" idx="3"/>
          </p:nvPr>
        </p:nvSpPr>
        <p:spPr>
          <a:xfrm>
            <a:off x="304801" y="6435307"/>
            <a:ext cx="8534401" cy="182880"/>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en-US"/>
              <a:t>IBM Z / © 2018 IBM Corporation</a:t>
            </a:r>
          </a:p>
        </p:txBody>
      </p:sp>
      <p:sp>
        <p:nvSpPr>
          <p:cNvPr id="8" name="Rectangle 7"/>
          <p:cNvSpPr/>
          <p:nvPr/>
        </p:nvSpPr>
        <p:spPr>
          <a:xfrm>
            <a:off x="6096001" y="0"/>
            <a:ext cx="6096001"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10" name="Picture 9" descr="IBMZ_PrimaryGraphic_V1-copy"/>
          <p:cNvPicPr>
            <a:picLocks noChangeAspect="1" noChangeArrowheads="1"/>
          </p:cNvPicPr>
          <p:nvPr/>
        </p:nvPicPr>
        <p:blipFill>
          <a:blip r:embed="rId5" cstate="print"/>
          <a:srcRect/>
          <a:stretch>
            <a:fillRect/>
          </a:stretch>
        </p:blipFill>
        <p:spPr bwMode="auto">
          <a:xfrm>
            <a:off x="7721247" y="1207288"/>
            <a:ext cx="3201143" cy="3999432"/>
          </a:xfrm>
          <a:prstGeom prst="rect">
            <a:avLst/>
          </a:prstGeom>
          <a:noFill/>
        </p:spPr>
      </p:pic>
    </p:spTree>
    <p:extLst>
      <p:ext uri="{BB962C8B-B14F-4D97-AF65-F5344CB8AC3E}">
        <p14:creationId xmlns:p14="http://schemas.microsoft.com/office/powerpoint/2010/main" val="177014877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319088" y="1547448"/>
            <a:ext cx="11554016" cy="4769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01349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0281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861866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2083415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00A6A0"/>
                </a:solidFill>
              </a:defRPr>
            </a:lvl1pPr>
          </a:lstStyle>
          <a:p>
            <a:r>
              <a:rPr lang="en-US" dirty="0"/>
              <a:t>IBM Presentation Title</a:t>
            </a:r>
          </a:p>
        </p:txBody>
      </p:sp>
      <p:pic>
        <p:nvPicPr>
          <p:cNvPr id="7" name="Picture 5" descr="teal-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p:spPr>
      </p:pic>
    </p:spTree>
    <p:extLst>
      <p:ext uri="{BB962C8B-B14F-4D97-AF65-F5344CB8AC3E}">
        <p14:creationId xmlns:p14="http://schemas.microsoft.com/office/powerpoint/2010/main" val="193892939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40917519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Tree>
    <p:extLst>
      <p:ext uri="{BB962C8B-B14F-4D97-AF65-F5344CB8AC3E}">
        <p14:creationId xmlns:p14="http://schemas.microsoft.com/office/powerpoint/2010/main" val="365090135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350657754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1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
        <p:nvSpPr>
          <p:cNvPr id="1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13384326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1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1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84114609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1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1221133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400" b="0" strike="noStrike" spc="-1">
              <a:latin typeface="Arial"/>
            </a:endParaRPr>
          </a:p>
        </p:txBody>
      </p:sp>
      <p:sp>
        <p:nvSpPr>
          <p:cNvPr id="1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04641815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
        <p:nvSpPr>
          <p:cNvPr id="1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42770320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1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400" b="0" strike="noStrike" spc="-1">
              <a:latin typeface="Arial"/>
            </a:endParaRPr>
          </a:p>
        </p:txBody>
      </p:sp>
      <p:sp>
        <p:nvSpPr>
          <p:cNvPr id="1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400" b="0" strike="noStrike" spc="-1">
              <a:latin typeface="Arial"/>
            </a:endParaRPr>
          </a:p>
        </p:txBody>
      </p:sp>
      <p:sp>
        <p:nvSpPr>
          <p:cNvPr id="1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400" b="0" strike="noStrike" spc="-1">
              <a:latin typeface="Arial"/>
            </a:endParaRPr>
          </a:p>
        </p:txBody>
      </p:sp>
      <p:sp>
        <p:nvSpPr>
          <p:cNvPr id="1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400" b="0" strike="noStrike" spc="-1">
              <a:latin typeface="Arial"/>
            </a:endParaRPr>
          </a:p>
        </p:txBody>
      </p:sp>
      <p:sp>
        <p:nvSpPr>
          <p:cNvPr id="1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400" b="0" strike="noStrike" spc="-1">
              <a:latin typeface="Arial"/>
            </a:endParaRPr>
          </a:p>
        </p:txBody>
      </p:sp>
      <p:sp>
        <p:nvSpPr>
          <p:cNvPr id="1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261236679"/>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31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FDB813"/>
                </a:solidFill>
              </a:defRPr>
            </a:lvl1pPr>
          </a:lstStyle>
          <a:p>
            <a:r>
              <a:rPr lang="en-US" dirty="0"/>
              <a:t>IBM Presentation Title</a:t>
            </a:r>
          </a:p>
        </p:txBody>
      </p:sp>
      <p:pic>
        <p:nvPicPr>
          <p:cNvPr id="7" name="Picture 5" descr="yellow-tri-color-logo"/>
          <p:cNvPicPr>
            <a:picLocks noChangeAspect="1" noChangeArrowheads="1"/>
          </p:cNvPicPr>
          <p:nvPr userDrawn="1"/>
        </p:nvPicPr>
        <p:blipFill>
          <a:blip r:embed="rId3"/>
          <a:srcRect/>
          <a:stretch>
            <a:fillRect/>
          </a:stretch>
        </p:blipFill>
        <p:spPr bwMode="auto">
          <a:xfrm>
            <a:off x="10972800" y="6354768"/>
            <a:ext cx="841248" cy="259163"/>
          </a:xfrm>
          <a:prstGeom prst="rect">
            <a:avLst/>
          </a:prstGeom>
          <a:noFill/>
        </p:spPr>
      </p:pic>
    </p:spTree>
    <p:extLst>
      <p:ext uri="{BB962C8B-B14F-4D97-AF65-F5344CB8AC3E}">
        <p14:creationId xmlns:p14="http://schemas.microsoft.com/office/powerpoint/2010/main" val="210026211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95" name="PlaceHolder 2"/>
          <p:cNvSpPr>
            <a:spLocks noGrp="1"/>
          </p:cNvSpPr>
          <p:nvPr>
            <p:ph type="subTitle"/>
          </p:nvPr>
        </p:nvSpPr>
        <p:spPr>
          <a:xfrm>
            <a:off x="609279" y="1604520"/>
            <a:ext cx="10972417" cy="397728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20969649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97" name="PlaceHolder 2"/>
          <p:cNvSpPr>
            <a:spLocks noGrp="1"/>
          </p:cNvSpPr>
          <p:nvPr>
            <p:ph type="body"/>
          </p:nvPr>
        </p:nvSpPr>
        <p:spPr>
          <a:xfrm>
            <a:off x="609279" y="1604520"/>
            <a:ext cx="10972417" cy="397728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26361087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99" name="PlaceHolder 2"/>
          <p:cNvSpPr>
            <a:spLocks noGrp="1"/>
          </p:cNvSpPr>
          <p:nvPr>
            <p:ph type="body"/>
          </p:nvPr>
        </p:nvSpPr>
        <p:spPr>
          <a:xfrm>
            <a:off x="609279" y="1604520"/>
            <a:ext cx="5354234" cy="397728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0" name="PlaceHolder 3"/>
          <p:cNvSpPr>
            <a:spLocks noGrp="1"/>
          </p:cNvSpPr>
          <p:nvPr>
            <p:ph type="body"/>
          </p:nvPr>
        </p:nvSpPr>
        <p:spPr>
          <a:xfrm>
            <a:off x="6231783" y="1604520"/>
            <a:ext cx="5354234" cy="397728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323799837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Tree>
    <p:extLst>
      <p:ext uri="{BB962C8B-B14F-4D97-AF65-F5344CB8AC3E}">
        <p14:creationId xmlns:p14="http://schemas.microsoft.com/office/powerpoint/2010/main" val="221478820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279" y="273600"/>
            <a:ext cx="10972417" cy="53078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96785281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04" name="PlaceHolder 2"/>
          <p:cNvSpPr>
            <a:spLocks noGrp="1"/>
          </p:cNvSpPr>
          <p:nvPr>
            <p:ph type="body"/>
          </p:nvPr>
        </p:nvSpPr>
        <p:spPr>
          <a:xfrm>
            <a:off x="609279"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5" name="PlaceHolder 3"/>
          <p:cNvSpPr>
            <a:spLocks noGrp="1"/>
          </p:cNvSpPr>
          <p:nvPr>
            <p:ph type="body"/>
          </p:nvPr>
        </p:nvSpPr>
        <p:spPr>
          <a:xfrm>
            <a:off x="6231783" y="1604520"/>
            <a:ext cx="5354234" cy="397728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6" name="PlaceHolder 4"/>
          <p:cNvSpPr>
            <a:spLocks noGrp="1"/>
          </p:cNvSpPr>
          <p:nvPr>
            <p:ph type="body"/>
          </p:nvPr>
        </p:nvSpPr>
        <p:spPr>
          <a:xfrm>
            <a:off x="609279" y="368208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40335339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08" name="PlaceHolder 2"/>
          <p:cNvSpPr>
            <a:spLocks noGrp="1"/>
          </p:cNvSpPr>
          <p:nvPr>
            <p:ph type="body"/>
          </p:nvPr>
        </p:nvSpPr>
        <p:spPr>
          <a:xfrm>
            <a:off x="609279" y="1604520"/>
            <a:ext cx="5354234" cy="397728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09" name="PlaceHolder 3"/>
          <p:cNvSpPr>
            <a:spLocks noGrp="1"/>
          </p:cNvSpPr>
          <p:nvPr>
            <p:ph type="body"/>
          </p:nvPr>
        </p:nvSpPr>
        <p:spPr>
          <a:xfrm>
            <a:off x="6231783"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0" name="PlaceHolder 4"/>
          <p:cNvSpPr>
            <a:spLocks noGrp="1"/>
          </p:cNvSpPr>
          <p:nvPr>
            <p:ph type="body"/>
          </p:nvPr>
        </p:nvSpPr>
        <p:spPr>
          <a:xfrm>
            <a:off x="6231783" y="368208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122536475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12" name="PlaceHolder 2"/>
          <p:cNvSpPr>
            <a:spLocks noGrp="1"/>
          </p:cNvSpPr>
          <p:nvPr>
            <p:ph type="body"/>
          </p:nvPr>
        </p:nvSpPr>
        <p:spPr>
          <a:xfrm>
            <a:off x="609279"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3" name="PlaceHolder 3"/>
          <p:cNvSpPr>
            <a:spLocks noGrp="1"/>
          </p:cNvSpPr>
          <p:nvPr>
            <p:ph type="body"/>
          </p:nvPr>
        </p:nvSpPr>
        <p:spPr>
          <a:xfrm>
            <a:off x="6231783"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4" name="PlaceHolder 4"/>
          <p:cNvSpPr>
            <a:spLocks noGrp="1"/>
          </p:cNvSpPr>
          <p:nvPr>
            <p:ph type="body"/>
          </p:nvPr>
        </p:nvSpPr>
        <p:spPr>
          <a:xfrm>
            <a:off x="609279" y="3682080"/>
            <a:ext cx="10972417"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9942203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16" name="PlaceHolder 2"/>
          <p:cNvSpPr>
            <a:spLocks noGrp="1"/>
          </p:cNvSpPr>
          <p:nvPr>
            <p:ph type="body"/>
          </p:nvPr>
        </p:nvSpPr>
        <p:spPr>
          <a:xfrm>
            <a:off x="609279" y="1604520"/>
            <a:ext cx="10972417"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17" name="PlaceHolder 3"/>
          <p:cNvSpPr>
            <a:spLocks noGrp="1"/>
          </p:cNvSpPr>
          <p:nvPr>
            <p:ph type="body"/>
          </p:nvPr>
        </p:nvSpPr>
        <p:spPr>
          <a:xfrm>
            <a:off x="609279" y="3682080"/>
            <a:ext cx="10972417"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79652146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19" name="PlaceHolder 2"/>
          <p:cNvSpPr>
            <a:spLocks noGrp="1"/>
          </p:cNvSpPr>
          <p:nvPr>
            <p:ph type="body"/>
          </p:nvPr>
        </p:nvSpPr>
        <p:spPr>
          <a:xfrm>
            <a:off x="609279"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0" name="PlaceHolder 3"/>
          <p:cNvSpPr>
            <a:spLocks noGrp="1"/>
          </p:cNvSpPr>
          <p:nvPr>
            <p:ph type="body"/>
          </p:nvPr>
        </p:nvSpPr>
        <p:spPr>
          <a:xfrm>
            <a:off x="6231783" y="160452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1" name="PlaceHolder 4"/>
          <p:cNvSpPr>
            <a:spLocks noGrp="1"/>
          </p:cNvSpPr>
          <p:nvPr>
            <p:ph type="body"/>
          </p:nvPr>
        </p:nvSpPr>
        <p:spPr>
          <a:xfrm>
            <a:off x="609279" y="368208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2" name="PlaceHolder 5"/>
          <p:cNvSpPr>
            <a:spLocks noGrp="1"/>
          </p:cNvSpPr>
          <p:nvPr>
            <p:ph type="body"/>
          </p:nvPr>
        </p:nvSpPr>
        <p:spPr>
          <a:xfrm>
            <a:off x="6231783" y="3682080"/>
            <a:ext cx="5354234"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67655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F19027"/>
                </a:solidFill>
              </a:defRPr>
            </a:lvl1pPr>
          </a:lstStyle>
          <a:p>
            <a:r>
              <a:rPr lang="en-US" dirty="0"/>
              <a:t>IBM Presentation Title</a:t>
            </a:r>
          </a:p>
        </p:txBody>
      </p:sp>
      <p:pic>
        <p:nvPicPr>
          <p:cNvPr id="7" name="Picture 5" descr="orange-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p:spPr>
      </p:pic>
    </p:spTree>
    <p:extLst>
      <p:ext uri="{BB962C8B-B14F-4D97-AF65-F5344CB8AC3E}">
        <p14:creationId xmlns:p14="http://schemas.microsoft.com/office/powerpoint/2010/main" val="346821874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279" y="273600"/>
            <a:ext cx="10972417" cy="1144800"/>
          </a:xfrm>
          <a:prstGeom prst="rect">
            <a:avLst/>
          </a:prstGeom>
        </p:spPr>
        <p:txBody>
          <a:bodyPr lIns="0" tIns="0" rIns="0" bIns="0" anchor="ctr">
            <a:noAutofit/>
          </a:bodyPr>
          <a:lstStyle/>
          <a:p>
            <a:endParaRPr lang="en-US" sz="4800" b="0" strike="noStrike" spc="-1">
              <a:solidFill>
                <a:srgbClr val="000000"/>
              </a:solidFill>
              <a:latin typeface="Arial"/>
            </a:endParaRPr>
          </a:p>
        </p:txBody>
      </p:sp>
      <p:sp>
        <p:nvSpPr>
          <p:cNvPr id="124" name="PlaceHolder 2"/>
          <p:cNvSpPr>
            <a:spLocks noGrp="1"/>
          </p:cNvSpPr>
          <p:nvPr>
            <p:ph type="body"/>
          </p:nvPr>
        </p:nvSpPr>
        <p:spPr>
          <a:xfrm>
            <a:off x="609279" y="160452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5" name="PlaceHolder 3"/>
          <p:cNvSpPr>
            <a:spLocks noGrp="1"/>
          </p:cNvSpPr>
          <p:nvPr>
            <p:ph type="body"/>
          </p:nvPr>
        </p:nvSpPr>
        <p:spPr>
          <a:xfrm>
            <a:off x="4319325" y="160452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6" name="PlaceHolder 4"/>
          <p:cNvSpPr>
            <a:spLocks noGrp="1"/>
          </p:cNvSpPr>
          <p:nvPr>
            <p:ph type="body"/>
          </p:nvPr>
        </p:nvSpPr>
        <p:spPr>
          <a:xfrm>
            <a:off x="8029011" y="160452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7" name="PlaceHolder 5"/>
          <p:cNvSpPr>
            <a:spLocks noGrp="1"/>
          </p:cNvSpPr>
          <p:nvPr>
            <p:ph type="body"/>
          </p:nvPr>
        </p:nvSpPr>
        <p:spPr>
          <a:xfrm>
            <a:off x="609279" y="368208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8" name="PlaceHolder 6"/>
          <p:cNvSpPr>
            <a:spLocks noGrp="1"/>
          </p:cNvSpPr>
          <p:nvPr>
            <p:ph type="body"/>
          </p:nvPr>
        </p:nvSpPr>
        <p:spPr>
          <a:xfrm>
            <a:off x="4319325" y="368208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
        <p:nvSpPr>
          <p:cNvPr id="129" name="PlaceHolder 7"/>
          <p:cNvSpPr>
            <a:spLocks noGrp="1"/>
          </p:cNvSpPr>
          <p:nvPr>
            <p:ph type="body"/>
          </p:nvPr>
        </p:nvSpPr>
        <p:spPr>
          <a:xfrm>
            <a:off x="8029011" y="3682080"/>
            <a:ext cx="3532880" cy="1896840"/>
          </a:xfrm>
          <a:prstGeom prst="rect">
            <a:avLst/>
          </a:prstGeom>
        </p:spPr>
        <p:txBody>
          <a:bodyPr lIns="0" tIns="0" rIns="0" bIns="0">
            <a:normAutofit/>
          </a:bodyPr>
          <a:lstStyle/>
          <a:p>
            <a:endParaRPr lang="en-US" sz="2000" b="0" strike="noStrike" spc="-1">
              <a:solidFill>
                <a:srgbClr val="000000"/>
              </a:solidFill>
              <a:latin typeface="Calibri"/>
            </a:endParaRPr>
          </a:p>
        </p:txBody>
      </p:sp>
    </p:spTree>
    <p:extLst>
      <p:ext uri="{BB962C8B-B14F-4D97-AF65-F5344CB8AC3E}">
        <p14:creationId xmlns:p14="http://schemas.microsoft.com/office/powerpoint/2010/main" val="192181905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491" y="1219200"/>
            <a:ext cx="11533716" cy="5105400"/>
          </a:xfrm>
          <a:prstGeom prst="rect">
            <a:avLst/>
          </a:prstGeom>
        </p:spPr>
        <p:txBody>
          <a:bodyPr/>
          <a:lstStyle>
            <a:lvl1pPr marL="306818" indent="-306818">
              <a:buClr>
                <a:schemeClr val="bg1">
                  <a:lumMod val="50000"/>
                </a:schemeClr>
              </a:buClr>
              <a:defRPr>
                <a:solidFill>
                  <a:schemeClr val="tx1"/>
                </a:solidFill>
              </a:defRPr>
            </a:lvl1pPr>
            <a:lvl2pPr marL="533227" indent="-230644">
              <a:buClr>
                <a:schemeClr val="bg1">
                  <a:lumMod val="50000"/>
                </a:schemeClr>
              </a:buClr>
              <a:defRPr>
                <a:solidFill>
                  <a:schemeClr val="tx1"/>
                </a:solidFill>
              </a:defRPr>
            </a:lvl2pPr>
            <a:lvl3pPr marL="757521" indent="-154467">
              <a:buClr>
                <a:schemeClr val="bg1">
                  <a:lumMod val="50000"/>
                </a:schemeClr>
              </a:buClr>
              <a:defRPr>
                <a:solidFill>
                  <a:schemeClr val="tx1"/>
                </a:solidFill>
              </a:defRPr>
            </a:lvl3pPr>
            <a:lvl4pPr marL="1068570" indent="-158699">
              <a:buClr>
                <a:schemeClr val="bg1">
                  <a:lumMod val="50000"/>
                </a:schemeClr>
              </a:buClr>
              <a:defRPr>
                <a:solidFill>
                  <a:schemeClr val="tx1"/>
                </a:solidFill>
              </a:defRPr>
            </a:lvl4pPr>
            <a:lvl5pPr marL="1749914" indent="-148118">
              <a:buClr>
                <a:schemeClr val="bg1">
                  <a:lumMod val="50000"/>
                </a:schemeClr>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8610600" y="6356353"/>
            <a:ext cx="2743200" cy="365125"/>
          </a:xfrm>
          <a:prstGeom prst="rect">
            <a:avLst/>
          </a:prstGeom>
        </p:spPr>
        <p:txBody>
          <a:bodyPr/>
          <a:lstStyle/>
          <a:p>
            <a:fld id="{77957B15-6D68-418C-9657-DDBED0C921AA}"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
        <p:nvSpPr>
          <p:cNvPr id="5" name="Rectangle 4"/>
          <p:cNvSpPr/>
          <p:nvPr userDrawn="1"/>
        </p:nvSpPr>
        <p:spPr>
          <a:xfrm>
            <a:off x="1" y="2"/>
            <a:ext cx="12192000" cy="927099"/>
          </a:xfrm>
          <a:prstGeom prst="rect">
            <a:avLst/>
          </a:prstGeom>
          <a:solidFill>
            <a:srgbClr val="46A0C8"/>
          </a:solidFill>
          <a:ln>
            <a:noFill/>
          </a:ln>
          <a:effectLst/>
        </p:spPr>
        <p:style>
          <a:lnRef idx="1">
            <a:schemeClr val="accent1"/>
          </a:lnRef>
          <a:fillRef idx="3">
            <a:schemeClr val="accent1"/>
          </a:fillRef>
          <a:effectRef idx="2">
            <a:schemeClr val="accent1"/>
          </a:effectRef>
          <a:fontRef idx="minor">
            <a:schemeClr val="lt1"/>
          </a:fontRef>
        </p:style>
        <p:txBody>
          <a:bodyPr lIns="121880" tIns="60940" rIns="121880" bIns="6094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2399">
              <a:solidFill>
                <a:prstClr val="white"/>
              </a:solidFill>
            </a:endParaRPr>
          </a:p>
        </p:txBody>
      </p:sp>
      <p:pic>
        <p:nvPicPr>
          <p:cNvPr id="6" name="Picture 5"/>
          <p:cNvPicPr>
            <a:picLocks noChangeAspect="1"/>
          </p:cNvPicPr>
          <p:nvPr userDrawn="1"/>
        </p:nvPicPr>
        <p:blipFill>
          <a:blip r:embed="rId2" cstate="print"/>
          <a:stretch>
            <a:fillRect/>
          </a:stretch>
        </p:blipFill>
        <p:spPr>
          <a:xfrm>
            <a:off x="11074400" y="2"/>
            <a:ext cx="1117600" cy="402371"/>
          </a:xfrm>
          <a:prstGeom prst="rect">
            <a:avLst/>
          </a:prstGeom>
        </p:spPr>
      </p:pic>
      <p:sp>
        <p:nvSpPr>
          <p:cNvPr id="7" name="Title 10"/>
          <p:cNvSpPr>
            <a:spLocks noGrp="1"/>
          </p:cNvSpPr>
          <p:nvPr>
            <p:ph type="title"/>
          </p:nvPr>
        </p:nvSpPr>
        <p:spPr>
          <a:xfrm>
            <a:off x="179782" y="39004"/>
            <a:ext cx="10695374" cy="595548"/>
          </a:xfrm>
          <a:prstGeom prst="rect">
            <a:avLst/>
          </a:prstGeom>
        </p:spPr>
        <p:txBody>
          <a:bodyPr wrap="square">
            <a:spAutoFit/>
          </a:bodyPr>
          <a:lstStyle>
            <a:lvl1pPr algn="l">
              <a:defRPr sz="2933">
                <a:solidFill>
                  <a:schemeClr val="bg1"/>
                </a:solidFill>
                <a:latin typeface="ITC Lubalin Graph Std Demi"/>
              </a:defRPr>
            </a:lvl1pPr>
          </a:lstStyle>
          <a:p>
            <a:r>
              <a:rPr lang="en-US" dirty="0"/>
              <a:t>Click to edit Master title style</a:t>
            </a:r>
          </a:p>
        </p:txBody>
      </p:sp>
    </p:spTree>
    <p:extLst>
      <p:ext uri="{BB962C8B-B14F-4D97-AF65-F5344CB8AC3E}">
        <p14:creationId xmlns:p14="http://schemas.microsoft.com/office/powerpoint/2010/main" val="189430074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9" y="268224"/>
            <a:ext cx="5522885" cy="5726176"/>
          </a:xfrm>
        </p:spPr>
        <p:txBody>
          <a:bodyPr/>
          <a:lstStyle/>
          <a:p>
            <a:r>
              <a:rPr lang="en-US" dirty="0">
                <a:solidFill>
                  <a:schemeClr val="tx1"/>
                </a:solidFill>
                <a:latin typeface="Arial" panose="020B0604020202020204" pitchFamily="34" charset="0"/>
                <a:cs typeface="Arial" panose="020B0604020202020204" pitchFamily="34" charset="0"/>
              </a:rPr>
              <a:t>Title</a:t>
            </a:r>
            <a:br>
              <a:rPr lang="en-US"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First </a:t>
            </a:r>
            <a:r>
              <a:rPr lang="en-US" b="0" dirty="0" err="1">
                <a:solidFill>
                  <a:schemeClr val="tx1"/>
                </a:solidFill>
                <a:latin typeface="Arial" panose="020B0604020202020204" pitchFamily="34" charset="0"/>
                <a:cs typeface="Arial" panose="020B0604020202020204" pitchFamily="34" charset="0"/>
              </a:rPr>
              <a:t>Lastname</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Job </a:t>
            </a:r>
            <a:r>
              <a:rPr lang="en-US" b="0" dirty="0">
                <a:latin typeface="Arial" panose="020B0604020202020204" pitchFamily="34" charset="0"/>
                <a:cs typeface="Arial" panose="020B0604020202020204" pitchFamily="34" charset="0"/>
              </a:rPr>
              <a:t>Title</a:t>
            </a:r>
            <a:endParaRPr lang="en-US" dirty="0"/>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4384"/>
            <a:ext cx="6096001"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pic>
        <p:nvPicPr>
          <p:cNvPr id="5" name="Picture 4">
            <a:extLst>
              <a:ext uri="{FF2B5EF4-FFF2-40B4-BE49-F238E27FC236}">
                <a16:creationId xmlns:a16="http://schemas.microsoft.com/office/drawing/2014/main" id="{AAFA671B-EDA0-E54B-914B-F1EE90B872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67680" y="6294699"/>
            <a:ext cx="695452" cy="281940"/>
          </a:xfrm>
          <a:prstGeom prst="rect">
            <a:avLst/>
          </a:prstGeom>
        </p:spPr>
      </p:pic>
      <p:pic>
        <p:nvPicPr>
          <p:cNvPr id="8" name="Graphic 7">
            <a:extLst>
              <a:ext uri="{FF2B5EF4-FFF2-40B4-BE49-F238E27FC236}">
                <a16:creationId xmlns:a16="http://schemas.microsoft.com/office/drawing/2014/main" id="{E6D5EEA7-7AE1-AB44-91F2-1780225B06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63958" y="924226"/>
            <a:ext cx="4414177" cy="4414177"/>
          </a:xfrm>
          <a:prstGeom prst="rect">
            <a:avLst/>
          </a:prstGeom>
        </p:spPr>
      </p:pic>
    </p:spTree>
    <p:extLst>
      <p:ext uri="{BB962C8B-B14F-4D97-AF65-F5344CB8AC3E}">
        <p14:creationId xmlns:p14="http://schemas.microsoft.com/office/powerpoint/2010/main" val="159206044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a:extLst>
              <a:ext uri="{FF2B5EF4-FFF2-40B4-BE49-F238E27FC236}">
                <a16:creationId xmlns:a16="http://schemas.microsoft.com/office/drawing/2014/main" id="{5AB5206B-0A1B-4658-8D48-0B953BAD358C}"/>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0C46E007-64D5-42FE-8145-66888E3C80BA}"/>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873049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a:extLst>
              <a:ext uri="{FF2B5EF4-FFF2-40B4-BE49-F238E27FC236}">
                <a16:creationId xmlns:a16="http://schemas.microsoft.com/office/drawing/2014/main" id="{AE1872B6-D558-4CB6-BCF6-CF6760CCBBAA}"/>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CEE0E86B-F387-4DF6-9B77-32C86120AB3E}"/>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820745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32" indent="0">
              <a:buNone/>
              <a:defRPr/>
            </a:lvl3pPr>
            <a:lvl4pPr marL="579786" indent="0">
              <a:buNone/>
              <a:defRPr/>
            </a:lvl4pPr>
            <a:lvl5pPr marL="842170"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32" indent="0">
              <a:buNone/>
              <a:defRPr/>
            </a:lvl3pPr>
            <a:lvl4pPr marL="579786" indent="0">
              <a:buNone/>
              <a:defRPr/>
            </a:lvl4pPr>
            <a:lvl5pPr marL="842170"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5" name="Footer Placeholder">
            <a:extLst>
              <a:ext uri="{FF2B5EF4-FFF2-40B4-BE49-F238E27FC236}">
                <a16:creationId xmlns:a16="http://schemas.microsoft.com/office/drawing/2014/main" id="{C202DAF7-1E09-4B6E-BD1D-8AFFB6F1FCCC}"/>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7" name="Slide Number Placeholder">
            <a:extLst>
              <a:ext uri="{FF2B5EF4-FFF2-40B4-BE49-F238E27FC236}">
                <a16:creationId xmlns:a16="http://schemas.microsoft.com/office/drawing/2014/main" id="{635095F3-8926-412E-B532-5CCBF8934E7A}"/>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238093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8"/>
            <a:ext cx="5510784" cy="1072896"/>
          </a:xfrm>
        </p:spPr>
        <p:txBody>
          <a:bodyPr/>
          <a:lstStyle>
            <a:lvl1pPr>
              <a:defRPr sz="2132"/>
            </a:lvl1pPr>
          </a:lstStyle>
          <a:p>
            <a:r>
              <a:rPr lang="en-US" dirty="0"/>
              <a:t>Click to edit Master title style</a:t>
            </a:r>
          </a:p>
        </p:txBody>
      </p:sp>
      <p:sp>
        <p:nvSpPr>
          <p:cNvPr id="6" name="Text Placeholder"/>
          <p:cNvSpPr>
            <a:spLocks noGrp="1"/>
          </p:cNvSpPr>
          <p:nvPr>
            <p:ph type="body" sz="quarter" idx="12"/>
          </p:nvPr>
        </p:nvSpPr>
        <p:spPr>
          <a:xfrm>
            <a:off x="182879" y="1511808"/>
            <a:ext cx="5608321" cy="4482592"/>
          </a:xfrm>
        </p:spPr>
        <p:txBody>
          <a:bodyPr/>
          <a:lstStyle>
            <a:lvl1pPr>
              <a:lnSpc>
                <a:spcPct val="90000"/>
              </a:lnSpc>
              <a:defRPr sz="12796" b="1"/>
            </a:lvl1pPr>
          </a:lstStyle>
          <a:p>
            <a:pPr lvl="0"/>
            <a:r>
              <a:rPr lang="en-US" dirty="0"/>
              <a:t>Click to edit Master text styles</a:t>
            </a:r>
          </a:p>
        </p:txBody>
      </p:sp>
      <p:sp>
        <p:nvSpPr>
          <p:cNvPr id="4" name="Footer Placeholder">
            <a:extLst>
              <a:ext uri="{FF2B5EF4-FFF2-40B4-BE49-F238E27FC236}">
                <a16:creationId xmlns:a16="http://schemas.microsoft.com/office/drawing/2014/main" id="{4C013580-BF03-4B01-9BF1-C2F7374CCA93}"/>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D74C96BE-17CF-49A4-BBFD-55011CA6860F}"/>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21993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8"/>
            <a:ext cx="5510784" cy="1072896"/>
          </a:xfrm>
        </p:spPr>
        <p:txBody>
          <a:bodyPr/>
          <a:lstStyle>
            <a:lvl1pPr>
              <a:defRPr sz="2132"/>
            </a:lvl1pPr>
          </a:lstStyle>
          <a:p>
            <a:r>
              <a:rPr lang="en-US" dirty="0"/>
              <a:t>Click to edit Master title style</a:t>
            </a:r>
          </a:p>
        </p:txBody>
      </p:sp>
      <p:sp>
        <p:nvSpPr>
          <p:cNvPr id="6" name="Text Placeholder"/>
          <p:cNvSpPr>
            <a:spLocks noGrp="1"/>
          </p:cNvSpPr>
          <p:nvPr>
            <p:ph type="body" sz="quarter" idx="12"/>
          </p:nvPr>
        </p:nvSpPr>
        <p:spPr>
          <a:xfrm>
            <a:off x="182879" y="1511808"/>
            <a:ext cx="5608321" cy="4482592"/>
          </a:xfrm>
        </p:spPr>
        <p:txBody>
          <a:bodyPr/>
          <a:lstStyle>
            <a:lvl1pPr>
              <a:lnSpc>
                <a:spcPct val="90000"/>
              </a:lnSpc>
              <a:defRPr sz="12796"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1" cy="6858000"/>
          </a:xfrm>
        </p:spPr>
        <p:txBody>
          <a:bodyPr lIns="91440" tIns="91440" rIns="91440" bIns="91440"/>
          <a:lstStyle>
            <a:lvl1pPr>
              <a:defRPr baseline="0"/>
            </a:lvl1pPr>
          </a:lstStyle>
          <a:p>
            <a:r>
              <a:rPr lang="en-US" dirty="0"/>
              <a:t>Drag picture to placeholder or click icon to add</a:t>
            </a:r>
          </a:p>
        </p:txBody>
      </p:sp>
      <p:sp>
        <p:nvSpPr>
          <p:cNvPr id="5" name="Footer Placeholder">
            <a:extLst>
              <a:ext uri="{FF2B5EF4-FFF2-40B4-BE49-F238E27FC236}">
                <a16:creationId xmlns:a16="http://schemas.microsoft.com/office/drawing/2014/main" id="{CE11824A-5772-4524-9AB5-A7FB18603EA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ADB755BF-CF5E-446E-AF0E-24395D3B371B}"/>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91328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6" b="1"/>
            </a:lvl1pPr>
          </a:lstStyle>
          <a:p>
            <a:r>
              <a:rPr lang="en-US" dirty="0"/>
              <a:t>Click to edit Master title style</a:t>
            </a:r>
          </a:p>
        </p:txBody>
      </p:sp>
      <p:sp>
        <p:nvSpPr>
          <p:cNvPr id="3" name="Footer Placeholder">
            <a:extLst>
              <a:ext uri="{FF2B5EF4-FFF2-40B4-BE49-F238E27FC236}">
                <a16:creationId xmlns:a16="http://schemas.microsoft.com/office/drawing/2014/main" id="{5445877A-5B43-414D-8A03-1A822B3BFCB8}"/>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99C2AD62-E80F-4014-B10B-94B64FC58509}"/>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26151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3" name="Footer Placeholder">
            <a:extLst>
              <a:ext uri="{FF2B5EF4-FFF2-40B4-BE49-F238E27FC236}">
                <a16:creationId xmlns:a16="http://schemas.microsoft.com/office/drawing/2014/main" id="{A43382A7-5E43-4590-8F7C-6632BF0299C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E8845185-0080-4BA1-A443-940C673DD0C1}"/>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46519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F04E37"/>
                </a:solidFill>
              </a:defRPr>
            </a:lvl1pPr>
          </a:lstStyle>
          <a:p>
            <a:r>
              <a:rPr lang="en-US" dirty="0"/>
              <a:t>IBM Presentation Title</a:t>
            </a:r>
          </a:p>
        </p:txBody>
      </p:sp>
      <p:pic>
        <p:nvPicPr>
          <p:cNvPr id="7" name="Picture 5" descr="red-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p:spPr>
      </p:pic>
    </p:spTree>
    <p:extLst>
      <p:ext uri="{BB962C8B-B14F-4D97-AF65-F5344CB8AC3E}">
        <p14:creationId xmlns:p14="http://schemas.microsoft.com/office/powerpoint/2010/main" val="401111681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a:extLst>
              <a:ext uri="{FF2B5EF4-FFF2-40B4-BE49-F238E27FC236}">
                <a16:creationId xmlns:a16="http://schemas.microsoft.com/office/drawing/2014/main" id="{F5379726-0C6A-45EA-BFEE-FF33FAF8E88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2171ED0E-2116-4A76-83FF-670DC89FCD5E}"/>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875891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3E66FB9B-BE7F-42C5-A85C-508AE8DD082C}"/>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7" name="Slide Number Placeholder">
            <a:extLst>
              <a:ext uri="{FF2B5EF4-FFF2-40B4-BE49-F238E27FC236}">
                <a16:creationId xmlns:a16="http://schemas.microsoft.com/office/drawing/2014/main" id="{18C35783-6446-4D0B-992C-F9D8C43A6398}"/>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961627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9"/>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D18C0744-B253-49EA-ADF2-AF1D65C9236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C758D835-F437-48CB-B834-0C30E2C17135}"/>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35733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557DEE4B-D887-4FF7-BE32-CD38287C041D}"/>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9" name="Slide Number Placeholder">
            <a:extLst>
              <a:ext uri="{FF2B5EF4-FFF2-40B4-BE49-F238E27FC236}">
                <a16:creationId xmlns:a16="http://schemas.microsoft.com/office/drawing/2014/main" id="{2164886A-47C9-405D-9F78-5844A78B2B28}"/>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271011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1" cy="6858000"/>
          </a:xfrm>
        </p:spPr>
        <p:txBody>
          <a:bodyPr lIns="91440" tIns="91440" rIns="91440" bIns="91440"/>
          <a:lstStyle/>
          <a:p>
            <a:r>
              <a:rPr lang="en-US" dirty="0"/>
              <a:t>Drag picture to placeholder or click icon to add</a:t>
            </a:r>
          </a:p>
        </p:txBody>
      </p:sp>
      <p:sp>
        <p:nvSpPr>
          <p:cNvPr id="5" name="Footer Placeholder">
            <a:extLst>
              <a:ext uri="{FF2B5EF4-FFF2-40B4-BE49-F238E27FC236}">
                <a16:creationId xmlns:a16="http://schemas.microsoft.com/office/drawing/2014/main" id="{64089032-9DAE-46E9-8D73-EDE32B2A1E9D}"/>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6" name="Slide Number Placeholder">
            <a:extLst>
              <a:ext uri="{FF2B5EF4-FFF2-40B4-BE49-F238E27FC236}">
                <a16:creationId xmlns:a16="http://schemas.microsoft.com/office/drawing/2014/main" id="{A80D7941-742C-402D-8F71-C0B365CC9FC0}"/>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48997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AE042CEE-296D-4DE9-8208-DF825F3F87AD}"/>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7B495EFA-74B4-4A3F-AC9F-AE909E86CF60}"/>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767352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D0F08182-5E82-4425-A0E9-4BD5D175A777}"/>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B0EF6633-06DF-4065-8505-C2A639777C31}"/>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432883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1" cy="6858000"/>
          </a:xfrm>
        </p:spPr>
        <p:txBody>
          <a:bodyPr lIns="91440" tIns="91440" rIns="91440" bIns="91440"/>
          <a:lstStyle/>
          <a:p>
            <a:r>
              <a:rPr lang="en-US" dirty="0"/>
              <a:t>Drag picture to placeholder or click icon to add</a:t>
            </a:r>
          </a:p>
        </p:txBody>
      </p:sp>
      <p:sp>
        <p:nvSpPr>
          <p:cNvPr id="4" name="Footer Placeholder">
            <a:extLst>
              <a:ext uri="{FF2B5EF4-FFF2-40B4-BE49-F238E27FC236}">
                <a16:creationId xmlns:a16="http://schemas.microsoft.com/office/drawing/2014/main" id="{EFE604F6-84EF-4B3B-B0FB-7EECC3BEE527}"/>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02CBFD74-587B-4D54-B81C-2C1286CDE8FA}"/>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426581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a:extLst>
              <a:ext uri="{FF2B5EF4-FFF2-40B4-BE49-F238E27FC236}">
                <a16:creationId xmlns:a16="http://schemas.microsoft.com/office/drawing/2014/main" id="{6FB9E057-FBFD-4196-A8D6-D24D882027EC}"/>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792A473D-9028-461A-85C5-94D0DF53745A}"/>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647166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a:extLst>
              <a:ext uri="{FF2B5EF4-FFF2-40B4-BE49-F238E27FC236}">
                <a16:creationId xmlns:a16="http://schemas.microsoft.com/office/drawing/2014/main" id="{B9F1248A-F851-4AF4-AD3F-39D10D18A840}"/>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4" name="Slide Number Placeholder">
            <a:extLst>
              <a:ext uri="{FF2B5EF4-FFF2-40B4-BE49-F238E27FC236}">
                <a16:creationId xmlns:a16="http://schemas.microsoft.com/office/drawing/2014/main" id="{E1F358EC-C299-4BF2-8A67-032265B9F137}"/>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325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a:t>Click to edit Master text styles</a:t>
            </a:r>
          </a:p>
        </p:txBody>
      </p:sp>
      <p:sp>
        <p:nvSpPr>
          <p:cNvPr id="5" name="Rectangle 7"/>
          <p:cNvSpPr>
            <a:spLocks noGrp="1" noChangeArrowheads="1"/>
          </p:cNvSpPr>
          <p:nvPr>
            <p:ph type="sldNum" sz="quarter" idx="14"/>
          </p:nvPr>
        </p:nvSpPr>
        <p:spPr/>
        <p:txBody>
          <a:bodyPr/>
          <a:lstStyle>
            <a:lvl1pPr algn="ctr" defTabSz="457200" eaLnBrk="0" hangingPunct="0">
              <a:buClr>
                <a:srgbClr val="000000"/>
              </a:buClr>
              <a:buSzPct val="100000"/>
              <a:buFont typeface="Arial" charset="0"/>
              <a:buNone/>
              <a:defRPr>
                <a:latin typeface="Arial" panose="020B0604020202020204" pitchFamily="34" charset="0"/>
                <a:ea typeface="ＭＳ Ｐゴシック" charset="0"/>
              </a:defRPr>
            </a:lvl1pPr>
          </a:lstStyle>
          <a:p>
            <a:pPr>
              <a:defRPr/>
            </a:pPr>
            <a:fld id="{F99AC088-90B9-42D8-BDE5-66EA9848F411}" type="slidenum">
              <a:rPr lang="en-US"/>
              <a:pPr>
                <a:defRPr/>
              </a:pPr>
              <a:t>‹#›</a:t>
            </a:fld>
            <a:endParaRPr lang="en-US"/>
          </a:p>
        </p:txBody>
      </p:sp>
      <p:sp>
        <p:nvSpPr>
          <p:cNvPr id="6" name="Rectangle 9"/>
          <p:cNvSpPr>
            <a:spLocks noGrp="1" noChangeArrowheads="1"/>
          </p:cNvSpPr>
          <p:nvPr>
            <p:ph type="dt" sz="half" idx="15"/>
          </p:nvPr>
        </p:nvSpPr>
        <p:spPr>
          <a:xfrm>
            <a:off x="935567" y="6537325"/>
            <a:ext cx="1339851" cy="184150"/>
          </a:xfrm>
          <a:prstGeom prst="rect">
            <a:avLst/>
          </a:prstGeom>
        </p:spPr>
        <p:txBody>
          <a:bodyPr/>
          <a:lstStyle>
            <a:lvl1pPr algn="ctr" defTabSz="449263" eaLnBrk="1" hangingPunct="1">
              <a:buClr>
                <a:srgbClr val="000000"/>
              </a:buClr>
              <a:buSzPct val="100000"/>
              <a:buFont typeface="Arial" charset="0"/>
              <a:buNone/>
              <a:defRPr sz="1600">
                <a:solidFill>
                  <a:srgbClr val="000000"/>
                </a:solidFill>
                <a:latin typeface="Arial" charset="0"/>
                <a:ea typeface="ＭＳ Ｐゴシック" charset="0"/>
              </a:defRPr>
            </a:lvl1pPr>
          </a:lstStyle>
          <a:p>
            <a:pPr>
              <a:defRPr/>
            </a:pPr>
            <a:fld id="{82E4FC9E-2768-4D68-81F6-7A08954CE94C}" type="datetime3">
              <a:rPr lang="en-US"/>
              <a:pPr>
                <a:defRPr/>
              </a:pPr>
              <a:t>4 November 2020</a:t>
            </a:fld>
            <a:endParaRPr lang="en-US"/>
          </a:p>
        </p:txBody>
      </p:sp>
    </p:spTree>
    <p:extLst>
      <p:ext uri="{BB962C8B-B14F-4D97-AF65-F5344CB8AC3E}">
        <p14:creationId xmlns:p14="http://schemas.microsoft.com/office/powerpoint/2010/main" val="2523541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6"/>
            <a:ext cx="12192000" cy="4248151"/>
          </a:xfrm>
          <a:prstGeom prst="rect">
            <a:avLst/>
          </a:prstGeom>
          <a:noFill/>
        </p:spPr>
      </p:pic>
      <p:sp>
        <p:nvSpPr>
          <p:cNvPr id="6" name="Text Placeholder 5"/>
          <p:cNvSpPr>
            <a:spLocks noGrp="1"/>
          </p:cNvSpPr>
          <p:nvPr>
            <p:ph type="body" sz="quarter" idx="10" hasCustomPrompt="1"/>
          </p:nvPr>
        </p:nvSpPr>
        <p:spPr>
          <a:xfrm>
            <a:off x="451104" y="3703320"/>
            <a:ext cx="11338560" cy="338328"/>
          </a:xfrm>
        </p:spPr>
        <p:txBody>
          <a:bodyPr anchor="b" anchorCtr="0"/>
          <a:lstStyle>
            <a:lvl1pPr marL="0" indent="0">
              <a:spcBef>
                <a:spcPts val="743"/>
              </a:spcBef>
              <a:buNone/>
              <a:defRPr sz="1275">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38560" cy="365760"/>
          </a:xfrm>
        </p:spPr>
        <p:txBody>
          <a:bodyPr/>
          <a:lstStyle>
            <a:lvl1pPr marL="0" indent="0">
              <a:spcBef>
                <a:spcPts val="0"/>
              </a:spcBef>
              <a:buNone/>
              <a:defRPr sz="675"/>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311085"/>
            <a:ext cx="11338560" cy="373949"/>
          </a:xfrm>
        </p:spPr>
        <p:txBody>
          <a:bodyPr anchor="b" anchorCtr="0"/>
          <a:lstStyle>
            <a:lvl1pPr>
              <a:defRPr sz="2700">
                <a:solidFill>
                  <a:srgbClr val="AB1A86"/>
                </a:solidFill>
              </a:defRPr>
            </a:lvl1pPr>
          </a:lstStyle>
          <a:p>
            <a:r>
              <a:rPr lang="en-US" dirty="0"/>
              <a:t>IBM Presentation Title</a:t>
            </a:r>
          </a:p>
        </p:txBody>
      </p:sp>
      <p:pic>
        <p:nvPicPr>
          <p:cNvPr id="7" name="Picture 5" descr="purple-tri-color-logo"/>
          <p:cNvPicPr>
            <a:picLocks noChangeAspect="1" noChangeArrowheads="1"/>
          </p:cNvPicPr>
          <p:nvPr userDrawn="1"/>
        </p:nvPicPr>
        <p:blipFill>
          <a:blip r:embed="rId3"/>
          <a:srcRect/>
          <a:stretch>
            <a:fillRect/>
          </a:stretch>
        </p:blipFill>
        <p:spPr bwMode="auto">
          <a:xfrm>
            <a:off x="10972800" y="6354768"/>
            <a:ext cx="840317" cy="255587"/>
          </a:xfrm>
          <a:prstGeom prst="rect">
            <a:avLst/>
          </a:prstGeom>
          <a:noFill/>
        </p:spPr>
      </p:pic>
    </p:spTree>
    <p:extLst>
      <p:ext uri="{BB962C8B-B14F-4D97-AF65-F5344CB8AC3E}">
        <p14:creationId xmlns:p14="http://schemas.microsoft.com/office/powerpoint/2010/main" val="310309451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1"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4EF89A12-738E-44ED-AC20-5CBFCC0A0C8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11" name="Slide Number Placeholder">
            <a:extLst>
              <a:ext uri="{FF2B5EF4-FFF2-40B4-BE49-F238E27FC236}">
                <a16:creationId xmlns:a16="http://schemas.microsoft.com/office/drawing/2014/main" id="{65CD03D9-A0D6-4BA0-A603-6DADF500B3A1}"/>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667653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1"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1"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1"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8" name="Footer Placeholder">
            <a:extLst>
              <a:ext uri="{FF2B5EF4-FFF2-40B4-BE49-F238E27FC236}">
                <a16:creationId xmlns:a16="http://schemas.microsoft.com/office/drawing/2014/main" id="{A34B5D90-BB57-4C3D-94A7-FEFB390CC031}"/>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bg1"/>
                </a:solidFill>
              </a:defRPr>
            </a:lvl1pPr>
          </a:lstStyle>
          <a:p>
            <a:r>
              <a:rPr lang="en-US"/>
              <a:t>IBM Z Testing Strategy Sales Presentation / July 2020 / © 2020 IBM Corporation</a:t>
            </a:r>
            <a:endParaRPr lang="en-US" dirty="0"/>
          </a:p>
        </p:txBody>
      </p:sp>
      <p:sp>
        <p:nvSpPr>
          <p:cNvPr id="9" name="Slide Number Placeholder">
            <a:extLst>
              <a:ext uri="{FF2B5EF4-FFF2-40B4-BE49-F238E27FC236}">
                <a16:creationId xmlns:a16="http://schemas.microsoft.com/office/drawing/2014/main" id="{E7839C2B-1E00-4F17-9F63-69A7C44FE639}"/>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9206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12192000" cy="3425951"/>
          </a:xfrm>
          <a:noFill/>
        </p:spPr>
        <p:txBody>
          <a:bodyPr lIns="182880" tIns="164592" rIns="228600" bIns="228600"/>
          <a:lstStyle>
            <a:lvl1pPr>
              <a:defRPr sz="6398"/>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5"/>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5"/>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115608AD-AF21-415E-BEAC-D24024440AC7}"/>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bg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A71500A1-6081-4A88-B9F3-09B198FDE29B}"/>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113263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1" y="1701800"/>
            <a:ext cx="12192000" cy="5156200"/>
          </a:xfrm>
        </p:spPr>
        <p:txBody>
          <a:bodyPr lIns="91440" tIns="91440" rIns="91440" bIns="91440"/>
          <a:lstStyle/>
          <a:p>
            <a:r>
              <a:rPr lang="en-US" dirty="0"/>
              <a:t>Drag picture to placeholder or click icon to add</a:t>
            </a:r>
          </a:p>
        </p:txBody>
      </p:sp>
      <p:sp>
        <p:nvSpPr>
          <p:cNvPr id="4" name="Footer Placeholder">
            <a:extLst>
              <a:ext uri="{FF2B5EF4-FFF2-40B4-BE49-F238E27FC236}">
                <a16:creationId xmlns:a16="http://schemas.microsoft.com/office/drawing/2014/main" id="{4AE92F50-9FB3-442E-94F2-C0363E9217E9}"/>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70909579-9CD1-4D95-A6BE-45839B63E568}"/>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1013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a:extLst>
              <a:ext uri="{FF2B5EF4-FFF2-40B4-BE49-F238E27FC236}">
                <a16:creationId xmlns:a16="http://schemas.microsoft.com/office/drawing/2014/main" id="{97A3E96F-B590-4883-B60C-C1309282B875}"/>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10E837F6-78A3-4393-AF54-3B9CBDD60BFF}"/>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18414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a:extLst>
              <a:ext uri="{FF2B5EF4-FFF2-40B4-BE49-F238E27FC236}">
                <a16:creationId xmlns:a16="http://schemas.microsoft.com/office/drawing/2014/main" id="{B49D78D4-311B-48F0-804D-88C7F3359FFF}"/>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bg1"/>
                </a:solidFill>
              </a:defRPr>
            </a:lvl1pPr>
          </a:lstStyle>
          <a:p>
            <a:r>
              <a:rPr lang="en-US"/>
              <a:t>IBM Z Testing Strategy Sales Presentation / July 2020 / © 2020 IBM Corporation</a:t>
            </a:r>
            <a:endParaRPr lang="en-US" dirty="0"/>
          </a:p>
        </p:txBody>
      </p:sp>
      <p:sp>
        <p:nvSpPr>
          <p:cNvPr id="7" name="Slide Number Placeholder">
            <a:extLst>
              <a:ext uri="{FF2B5EF4-FFF2-40B4-BE49-F238E27FC236}">
                <a16:creationId xmlns:a16="http://schemas.microsoft.com/office/drawing/2014/main" id="{1AB4D667-D3D8-4290-AFC2-4CEDBFE8F1E1}"/>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870770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D087253D-09AC-4336-BC07-36125D9E646B}"/>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8" name="Slide Number Placeholder">
            <a:extLst>
              <a:ext uri="{FF2B5EF4-FFF2-40B4-BE49-F238E27FC236}">
                <a16:creationId xmlns:a16="http://schemas.microsoft.com/office/drawing/2014/main" id="{FFD90168-5FAA-4023-8823-4F9A4676C600}"/>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815089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a:extLst>
              <a:ext uri="{FF2B5EF4-FFF2-40B4-BE49-F238E27FC236}">
                <a16:creationId xmlns:a16="http://schemas.microsoft.com/office/drawing/2014/main" id="{CB58436A-240A-4369-B05B-79E406ABF9A8}"/>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36506B30-6457-4C9A-A969-B507022843C7}"/>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623166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1" cy="6858000"/>
          </a:xfrm>
        </p:spPr>
        <p:txBody>
          <a:bodyPr lIns="91440" tIns="91440" rIns="91440" bIns="91440"/>
          <a:lstStyle/>
          <a:p>
            <a:r>
              <a:rPr lang="en-US" dirty="0"/>
              <a:t>Drag picture to placeholder or click icon to add</a:t>
            </a:r>
          </a:p>
        </p:txBody>
      </p:sp>
      <p:sp>
        <p:nvSpPr>
          <p:cNvPr id="9" name="Footer Placeholder">
            <a:extLst>
              <a:ext uri="{FF2B5EF4-FFF2-40B4-BE49-F238E27FC236}">
                <a16:creationId xmlns:a16="http://schemas.microsoft.com/office/drawing/2014/main" id="{FC2160BA-B43F-4951-9264-D15B8F051B64}"/>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10" name="Slide Number Placeholder">
            <a:extLst>
              <a:ext uri="{FF2B5EF4-FFF2-40B4-BE49-F238E27FC236}">
                <a16:creationId xmlns:a16="http://schemas.microsoft.com/office/drawing/2014/main" id="{562174F3-006C-42BA-A86F-8CD2AAD81ECD}"/>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199586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1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A7289827-EB4B-4DA4-89CE-A3AACD586857}"/>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9" name="Slide Number Placeholder">
            <a:extLst>
              <a:ext uri="{FF2B5EF4-FFF2-40B4-BE49-F238E27FC236}">
                <a16:creationId xmlns:a16="http://schemas.microsoft.com/office/drawing/2014/main" id="{DF402F68-DE89-49EE-9550-4A1BBFE46C09}"/>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418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31378529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10" y="268224"/>
            <a:ext cx="8546501" cy="5726176"/>
          </a:xfrm>
        </p:spPr>
        <p:txBody>
          <a:bodyPr lIns="0" tIns="0" rIns="91440" bIns="91440"/>
          <a:lstStyle/>
          <a:p>
            <a:r>
              <a:rPr lang="en-US" dirty="0"/>
              <a:t>Click icon to add table</a:t>
            </a:r>
          </a:p>
        </p:txBody>
      </p:sp>
      <p:sp>
        <p:nvSpPr>
          <p:cNvPr id="4" name="Footer Placeholder">
            <a:extLst>
              <a:ext uri="{FF2B5EF4-FFF2-40B4-BE49-F238E27FC236}">
                <a16:creationId xmlns:a16="http://schemas.microsoft.com/office/drawing/2014/main" id="{CBEF130A-F741-4169-8560-92470448D60D}"/>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 name="Slide Number Placeholder">
            <a:extLst>
              <a:ext uri="{FF2B5EF4-FFF2-40B4-BE49-F238E27FC236}">
                <a16:creationId xmlns:a16="http://schemas.microsoft.com/office/drawing/2014/main" id="{A1625724-237E-4F36-9C88-5D58CBE294BC}"/>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186805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F96DD97-623E-4077-A49F-65672517B454}"/>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3" name="Slide Number Placeholder">
            <a:extLst>
              <a:ext uri="{FF2B5EF4-FFF2-40B4-BE49-F238E27FC236}">
                <a16:creationId xmlns:a16="http://schemas.microsoft.com/office/drawing/2014/main" id="{433C1789-6AF8-4D8E-A240-A6668FC9193D}"/>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462886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E20B99C-E20B-402D-B92D-E41E3CCF82E0}"/>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3" name="Slide Number Placeholder">
            <a:extLst>
              <a:ext uri="{FF2B5EF4-FFF2-40B4-BE49-F238E27FC236}">
                <a16:creationId xmlns:a16="http://schemas.microsoft.com/office/drawing/2014/main" id="{10D523F0-95DB-404D-A7CB-3970B476A469}"/>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279162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32" indent="0">
              <a:buNone/>
              <a:defRPr/>
            </a:lvl3pPr>
            <a:lvl4pPr marL="579786" indent="0">
              <a:buNone/>
              <a:defRPr/>
            </a:lvl4pPr>
            <a:lvl5pPr marL="842170"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5" name="Footer Placeholder">
            <a:extLst>
              <a:ext uri="{FF2B5EF4-FFF2-40B4-BE49-F238E27FC236}">
                <a16:creationId xmlns:a16="http://schemas.microsoft.com/office/drawing/2014/main" id="{9AF1DEA6-B5E3-45B4-9E34-88A7E63F3CE7}"/>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7" name="Slide Number Placeholder">
            <a:extLst>
              <a:ext uri="{FF2B5EF4-FFF2-40B4-BE49-F238E27FC236}">
                <a16:creationId xmlns:a16="http://schemas.microsoft.com/office/drawing/2014/main" id="{064C07ED-379D-41FD-BAFB-0F0AC558FF8E}"/>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557395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5230929" y="3083848"/>
            <a:ext cx="1730144" cy="690309"/>
          </a:xfrm>
          <a:prstGeom prst="rect">
            <a:avLst/>
          </a:prstGeom>
        </p:spPr>
      </p:pic>
    </p:spTree>
    <p:extLst>
      <p:ext uri="{BB962C8B-B14F-4D97-AF65-F5344CB8AC3E}">
        <p14:creationId xmlns:p14="http://schemas.microsoft.com/office/powerpoint/2010/main" val="242818545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1" cy="6858000"/>
          </a:xfrm>
          <a:prstGeom prst="rect">
            <a:avLst/>
          </a:prstGeom>
          <a:solidFill>
            <a:srgbClr val="0530AD"/>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280417" y="268227"/>
            <a:ext cx="5522885" cy="1034001"/>
          </a:xfrm>
        </p:spPr>
        <p:txBody>
          <a:bodyPr/>
          <a:lstStyle>
            <a:lvl1pPr>
              <a:defRPr b="0" i="0">
                <a:latin typeface="IBM Plex Sans" panose="020B0503050000000000" pitchFamily="34" charset="77"/>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b="0" i="0">
                <a:solidFill>
                  <a:schemeClr val="bg1"/>
                </a:solidFill>
                <a:latin typeface="IBM Plex Sans" panose="020B0503050000000000" pitchFamily="34" charset="77"/>
              </a:defRPr>
            </a:lvl1pPr>
            <a:lvl2pPr>
              <a:buClr>
                <a:schemeClr val="bg1"/>
              </a:buClr>
              <a:defRPr b="0" i="0">
                <a:solidFill>
                  <a:schemeClr val="bg1"/>
                </a:solidFill>
                <a:latin typeface="IBM Plex Sans" panose="020B0503050000000000" pitchFamily="34" charset="77"/>
              </a:defRPr>
            </a:lvl2pPr>
            <a:lvl3pPr>
              <a:buClr>
                <a:schemeClr val="bg1"/>
              </a:buClr>
              <a:defRPr b="0" i="0">
                <a:solidFill>
                  <a:schemeClr val="bg1"/>
                </a:solidFill>
                <a:latin typeface="IBM Plex Sans" panose="020B0503050000000000" pitchFamily="34" charset="77"/>
              </a:defRPr>
            </a:lvl3pPr>
            <a:lvl4pPr>
              <a:buClr>
                <a:schemeClr val="bg1"/>
              </a:buClr>
              <a:defRPr b="0" i="0">
                <a:solidFill>
                  <a:schemeClr val="bg1"/>
                </a:solidFill>
                <a:latin typeface="IBM Plex Sans" panose="020B0503050000000000" pitchFamily="34" charset="77"/>
              </a:defRPr>
            </a:lvl4pPr>
            <a:lvl5pPr>
              <a:buClr>
                <a:schemeClr val="bg1"/>
              </a:buClr>
              <a:defRPr b="0" i="0">
                <a:solidFill>
                  <a:schemeClr val="bg1"/>
                </a:solidFill>
                <a:latin typeface="IBM Plex Sans" panose="020B0503050000000000"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027730E-6512-1C4C-B3D7-1957A8389250}"/>
              </a:ext>
            </a:extLst>
          </p:cNvPr>
          <p:cNvSpPr>
            <a:spLocks noGrp="1"/>
          </p:cNvSpPr>
          <p:nvPr>
            <p:ph type="ftr" sz="quarter" idx="3"/>
          </p:nvPr>
        </p:nvSpPr>
        <p:spPr>
          <a:xfrm>
            <a:off x="304890" y="6383871"/>
            <a:ext cx="4151852" cy="222249"/>
          </a:xfrm>
          <a:prstGeom prst="rect">
            <a:avLst/>
          </a:prstGeom>
        </p:spPr>
        <p:txBody>
          <a:bodyPr/>
          <a:lstStyle>
            <a:lvl1pPr>
              <a:defRPr sz="800" b="0" i="0">
                <a:solidFill>
                  <a:schemeClr val="tx1"/>
                </a:solidFill>
                <a:latin typeface="IBM Plex Sans" panose="020B0503050000000000" pitchFamily="34" charset="77"/>
              </a:defRPr>
            </a:lvl1pPr>
          </a:lstStyle>
          <a:p>
            <a:r>
              <a:rPr lang="en-US"/>
              <a:t>IBM Z Testing Strategy Sales Presentation / July 2020 / © 2020 IBM Corporation</a:t>
            </a:r>
            <a:endParaRPr lang="en-US" dirty="0"/>
          </a:p>
        </p:txBody>
      </p:sp>
      <p:sp>
        <p:nvSpPr>
          <p:cNvPr id="10" name="Footer Placeholder 3">
            <a:extLst>
              <a:ext uri="{FF2B5EF4-FFF2-40B4-BE49-F238E27FC236}">
                <a16:creationId xmlns:a16="http://schemas.microsoft.com/office/drawing/2014/main" id="{CA12F758-8C24-E646-BD11-3C9DADCBDCF5}"/>
              </a:ext>
            </a:extLst>
          </p:cNvPr>
          <p:cNvSpPr txBox="1">
            <a:spLocks/>
          </p:cNvSpPr>
          <p:nvPr userDrawn="1"/>
        </p:nvSpPr>
        <p:spPr>
          <a:xfrm>
            <a:off x="5000983" y="6392700"/>
            <a:ext cx="960369" cy="222249"/>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933" b="0" i="0" dirty="0">
                <a:latin typeface="IBM Plex Sans" panose="020B0503050000000000" pitchFamily="34" charset="77"/>
              </a:rPr>
              <a:t>IBM Confidential</a:t>
            </a:r>
            <a:endParaRPr lang="en-US" sz="933" dirty="0"/>
          </a:p>
        </p:txBody>
      </p:sp>
    </p:spTree>
    <p:extLst>
      <p:ext uri="{BB962C8B-B14F-4D97-AF65-F5344CB8AC3E}">
        <p14:creationId xmlns:p14="http://schemas.microsoft.com/office/powerpoint/2010/main" val="272724935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714840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831470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45210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79" y="1511808"/>
            <a:ext cx="5608321" cy="4482592"/>
          </a:xfrm>
        </p:spPr>
        <p:txBody>
          <a:bodyPr/>
          <a:lstStyle>
            <a:lvl1pPr>
              <a:lnSpc>
                <a:spcPct val="90000"/>
              </a:lnSpc>
              <a:defRPr sz="12797" b="1"/>
            </a:lvl1pPr>
          </a:lstStyle>
          <a:p>
            <a:pPr lvl="0"/>
            <a:r>
              <a:rPr lang="en-US"/>
              <a:t>Edit Master text styles</a:t>
            </a:r>
          </a:p>
        </p:txBody>
      </p:sp>
    </p:spTree>
    <p:extLst>
      <p:ext uri="{BB962C8B-B14F-4D97-AF65-F5344CB8AC3E}">
        <p14:creationId xmlns:p14="http://schemas.microsoft.com/office/powerpoint/2010/main" val="29238540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974783212"/>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79" y="1511808"/>
            <a:ext cx="5608321" cy="4482592"/>
          </a:xfrm>
        </p:spPr>
        <p:txBody>
          <a:bodyPr/>
          <a:lstStyle>
            <a:lvl1pPr>
              <a:lnSpc>
                <a:spcPct val="90000"/>
              </a:lnSpc>
              <a:defRPr sz="12797"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1" cy="68580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25389485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7" b="1"/>
            </a:lvl1pPr>
          </a:lstStyle>
          <a:p>
            <a:r>
              <a:rPr lang="en-US"/>
              <a:t>Click to edit Master title style</a:t>
            </a:r>
            <a:endParaRPr lang="en-US" dirty="0"/>
          </a:p>
        </p:txBody>
      </p:sp>
    </p:spTree>
    <p:extLst>
      <p:ext uri="{BB962C8B-B14F-4D97-AF65-F5344CB8AC3E}">
        <p14:creationId xmlns:p14="http://schemas.microsoft.com/office/powerpoint/2010/main" val="67028849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396605761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8025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1779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199"/>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2186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852112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1"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3040012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807359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1"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58648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362074637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1"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73779434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346774788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12690315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6"/>
            <a:ext cx="6096001"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78238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1"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6"/>
            <a:ext cx="6096001"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6"/>
            <a:ext cx="6096001"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218383754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2"/>
            <a:ext cx="12192000" cy="3425951"/>
          </a:xfrm>
          <a:noFill/>
        </p:spPr>
        <p:txBody>
          <a:bodyPr lIns="182880" tIns="164592" rIns="228600" bIns="228600"/>
          <a:lstStyle>
            <a:lvl1pPr>
              <a:defRPr sz="6398"/>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2"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4"/>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4"/>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365180206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701800"/>
            <a:ext cx="12192000" cy="51562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98828364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1" y="268820"/>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403913762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15443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385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96094696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19150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62086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1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670576"/>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2"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11756189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4961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42108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3"/>
            </a:lvl1pPr>
            <a:lvl2pPr marL="0" indent="0">
              <a:spcBef>
                <a:spcPts val="0"/>
              </a:spcBef>
              <a:buNone/>
              <a:defRPr/>
            </a:lvl2pPr>
            <a:lvl3pPr marL="268746" indent="0">
              <a:buNone/>
              <a:defRPr/>
            </a:lvl3pPr>
            <a:lvl4pPr marL="579815"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5"/>
            <a:ext cx="8540990"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65338731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1"/>
            <a:ext cx="1722794" cy="683025"/>
          </a:xfrm>
          <a:prstGeom prst="rect">
            <a:avLst/>
          </a:prstGeom>
        </p:spPr>
      </p:pic>
    </p:spTree>
    <p:extLst>
      <p:ext uri="{BB962C8B-B14F-4D97-AF65-F5344CB8AC3E}">
        <p14:creationId xmlns:p14="http://schemas.microsoft.com/office/powerpoint/2010/main" val="378480270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20" y="268224"/>
            <a:ext cx="5522885" cy="5726176"/>
          </a:xfrm>
        </p:spPr>
        <p:txBody>
          <a:bodyPr/>
          <a:lstStyle/>
          <a:p>
            <a:r>
              <a:rPr lang="en-US" dirty="0">
                <a:solidFill>
                  <a:schemeClr val="tx1"/>
                </a:solidFill>
                <a:latin typeface="Arial" panose="020B0604020202020204" pitchFamily="34" charset="0"/>
                <a:cs typeface="Arial" panose="020B0604020202020204" pitchFamily="34" charset="0"/>
              </a:rPr>
              <a:t>Title</a:t>
            </a:r>
            <a:br>
              <a:rPr lang="en-US"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First </a:t>
            </a:r>
            <a:r>
              <a:rPr lang="en-US" b="0" dirty="0" err="1">
                <a:solidFill>
                  <a:schemeClr val="tx1"/>
                </a:solidFill>
                <a:latin typeface="Arial" panose="020B0604020202020204" pitchFamily="34" charset="0"/>
                <a:cs typeface="Arial" panose="020B0604020202020204" pitchFamily="34" charset="0"/>
              </a:rPr>
              <a:t>Lastname</a:t>
            </a:r>
            <a:br>
              <a:rPr lang="en-US" b="0" dirty="0">
                <a:solidFill>
                  <a:schemeClr val="tx1"/>
                </a:solidFill>
                <a:latin typeface="Arial" panose="020B0604020202020204" pitchFamily="34" charset="0"/>
                <a:cs typeface="Arial" panose="020B0604020202020204" pitchFamily="34" charset="0"/>
              </a:rPr>
            </a:br>
            <a:r>
              <a:rPr lang="en-US" b="0" dirty="0">
                <a:solidFill>
                  <a:schemeClr val="tx1"/>
                </a:solidFill>
                <a:latin typeface="Arial" panose="020B0604020202020204" pitchFamily="34" charset="0"/>
                <a:cs typeface="Arial" panose="020B0604020202020204" pitchFamily="34" charset="0"/>
              </a:rPr>
              <a:t>Job </a:t>
            </a:r>
            <a:r>
              <a:rPr lang="en-US" b="0" dirty="0">
                <a:latin typeface="Arial" panose="020B0604020202020204" pitchFamily="34" charset="0"/>
                <a:cs typeface="Arial" panose="020B0604020202020204" pitchFamily="34" charset="0"/>
              </a:rPr>
              <a:t>Title</a:t>
            </a:r>
            <a:endParaRPr lang="en-US" dirty="0"/>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4384"/>
            <a:ext cx="6096001"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pic>
        <p:nvPicPr>
          <p:cNvPr id="5" name="Picture 4">
            <a:extLst>
              <a:ext uri="{FF2B5EF4-FFF2-40B4-BE49-F238E27FC236}">
                <a16:creationId xmlns:a16="http://schemas.microsoft.com/office/drawing/2014/main" id="{AAFA671B-EDA0-E54B-914B-F1EE90B872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67680" y="6294699"/>
            <a:ext cx="695452" cy="281940"/>
          </a:xfrm>
          <a:prstGeom prst="rect">
            <a:avLst/>
          </a:prstGeom>
        </p:spPr>
      </p:pic>
      <p:pic>
        <p:nvPicPr>
          <p:cNvPr id="8" name="Graphic 7">
            <a:extLst>
              <a:ext uri="{FF2B5EF4-FFF2-40B4-BE49-F238E27FC236}">
                <a16:creationId xmlns:a16="http://schemas.microsoft.com/office/drawing/2014/main" id="{E6D5EEA7-7AE1-AB44-91F2-1780225B06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63957" y="924226"/>
            <a:ext cx="4414178" cy="4414177"/>
          </a:xfrm>
          <a:prstGeom prst="rect">
            <a:avLst/>
          </a:prstGeom>
        </p:spPr>
      </p:pic>
    </p:spTree>
    <p:extLst>
      <p:ext uri="{BB962C8B-B14F-4D97-AF65-F5344CB8AC3E}">
        <p14:creationId xmlns:p14="http://schemas.microsoft.com/office/powerpoint/2010/main" val="146962279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C12A92-3827-4B72-A293-CBD92162DA9D}"/>
              </a:ext>
            </a:extLst>
          </p:cNvPr>
          <p:cNvSpPr>
            <a:spLocks noGrp="1"/>
          </p:cNvSpPr>
          <p:nvPr>
            <p:ph type="dt" sz="half" idx="10"/>
          </p:nvPr>
        </p:nvSpPr>
        <p:spPr/>
        <p:txBody>
          <a:bodyPr/>
          <a:lstStyle/>
          <a:p>
            <a:fld id="{8C048960-BEDE-4B34-A0DE-A0BB2F2F337E}" type="datetimeFigureOut">
              <a:rPr lang="en-CA" smtClean="0"/>
              <a:t>2020-11-04</a:t>
            </a:fld>
            <a:endParaRPr lang="en-CA"/>
          </a:p>
        </p:txBody>
      </p:sp>
      <p:sp>
        <p:nvSpPr>
          <p:cNvPr id="3" name="Footer Placeholder 2">
            <a:extLst>
              <a:ext uri="{FF2B5EF4-FFF2-40B4-BE49-F238E27FC236}">
                <a16:creationId xmlns:a16="http://schemas.microsoft.com/office/drawing/2014/main" id="{0D041F3C-52D3-4C81-8D26-92F72C9A942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44FDFAB-2EEC-4A1B-8CFF-177831789E75}"/>
              </a:ext>
            </a:extLst>
          </p:cNvPr>
          <p:cNvSpPr>
            <a:spLocks noGrp="1"/>
          </p:cNvSpPr>
          <p:nvPr>
            <p:ph type="sldNum" sz="quarter" idx="12"/>
          </p:nvPr>
        </p:nvSpPr>
        <p:spPr/>
        <p:txBody>
          <a:bodyPr/>
          <a:lstStyle/>
          <a:p>
            <a:fld id="{B5769A5C-52E4-412A-B0C7-8E019B3753F4}" type="slidenum">
              <a:rPr lang="en-CA" smtClean="0"/>
              <a:t>‹#›</a:t>
            </a:fld>
            <a:endParaRPr lang="en-CA"/>
          </a:p>
        </p:txBody>
      </p:sp>
    </p:spTree>
    <p:extLst>
      <p:ext uri="{BB962C8B-B14F-4D97-AF65-F5344CB8AC3E}">
        <p14:creationId xmlns:p14="http://schemas.microsoft.com/office/powerpoint/2010/main" val="3977465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69777874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cSld name="2_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8558784" cy="1072896"/>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lvl1pPr>
              <a:spcBef>
                <a:spcPts val="1466"/>
              </a:spcBef>
              <a:defRPr sz="1333" b="0"/>
            </a:lvl1pPr>
            <a:lvl2pPr>
              <a:spcBef>
                <a:spcPts val="1466"/>
              </a:spcBef>
              <a:defRPr sz="1333" b="0"/>
            </a:lvl2pPr>
            <a:lvl3pPr>
              <a:spcBef>
                <a:spcPts val="1466"/>
              </a:spcBef>
              <a:defRPr sz="1333" b="0"/>
            </a:lvl3pPr>
            <a:lvl4pPr>
              <a:spcBef>
                <a:spcPts val="1466"/>
              </a:spcBef>
              <a:defRPr sz="1333" b="0"/>
            </a:lvl4pPr>
            <a:lvl5pPr>
              <a:spcBef>
                <a:spcPts val="1466"/>
              </a:spcBef>
              <a:defRPr sz="1333"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lvl1pPr>
              <a:spcBef>
                <a:spcPts val="1466"/>
              </a:spcBef>
              <a:defRPr sz="1333" b="0"/>
            </a:lvl1pPr>
            <a:lvl2pPr>
              <a:spcBef>
                <a:spcPts val="1466"/>
              </a:spcBef>
              <a:defRPr sz="1333" b="0"/>
            </a:lvl2pPr>
            <a:lvl3pPr>
              <a:spcBef>
                <a:spcPts val="1466"/>
              </a:spcBef>
              <a:defRPr sz="1333" b="0"/>
            </a:lvl3pPr>
            <a:lvl4pPr>
              <a:spcBef>
                <a:spcPts val="1466"/>
              </a:spcBef>
              <a:defRPr sz="1333" b="0"/>
            </a:lvl4pPr>
            <a:lvl5pPr>
              <a:spcBef>
                <a:spcPts val="1466"/>
              </a:spcBef>
              <a:defRPr sz="1333"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lvl1pPr>
              <a:spcBef>
                <a:spcPts val="1466"/>
              </a:spcBef>
              <a:defRPr sz="1333" b="0"/>
            </a:lvl1pPr>
            <a:lvl2pPr>
              <a:spcBef>
                <a:spcPts val="1466"/>
              </a:spcBef>
              <a:defRPr sz="1333" b="0"/>
            </a:lvl2pPr>
            <a:lvl3pPr>
              <a:spcBef>
                <a:spcPts val="1466"/>
              </a:spcBef>
              <a:defRPr sz="1333" b="0"/>
            </a:lvl3pPr>
            <a:lvl4pPr>
              <a:spcBef>
                <a:spcPts val="1466"/>
              </a:spcBef>
              <a:defRPr sz="1333" b="0"/>
            </a:lvl4pPr>
            <a:lvl5pPr>
              <a:spcBef>
                <a:spcPts val="1466"/>
              </a:spcBef>
              <a:defRPr sz="1333"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5" hasCustomPrompt="1"/>
          </p:nvPr>
        </p:nvSpPr>
        <p:spPr>
          <a:xfrm>
            <a:off x="9144000" y="0"/>
            <a:ext cx="3048000" cy="6858000"/>
          </a:xfrm>
        </p:spPr>
        <p:txBody>
          <a:bodyPr/>
          <a:lstStyle/>
          <a:p>
            <a:r>
              <a:rPr lang="en-US" dirty="0"/>
              <a:t>Insert pic here</a:t>
            </a:r>
          </a:p>
        </p:txBody>
      </p:sp>
      <p:sp>
        <p:nvSpPr>
          <p:cNvPr id="9" name="Footer Placeholder 6">
            <a:extLst>
              <a:ext uri="{FF2B5EF4-FFF2-40B4-BE49-F238E27FC236}">
                <a16:creationId xmlns:a16="http://schemas.microsoft.com/office/drawing/2014/main" id="{0BFF3DB0-B41C-D949-8260-91842CBE11A4}"/>
              </a:ext>
            </a:extLst>
          </p:cNvPr>
          <p:cNvSpPr>
            <a:spLocks noGrp="1"/>
          </p:cNvSpPr>
          <p:nvPr>
            <p:ph type="ftr" sz="quarter" idx="3"/>
          </p:nvPr>
        </p:nvSpPr>
        <p:spPr>
          <a:xfrm>
            <a:off x="304889" y="6383870"/>
            <a:ext cx="5486312" cy="222249"/>
          </a:xfrm>
          <a:prstGeom prst="rect">
            <a:avLst/>
          </a:prstGeom>
        </p:spPr>
        <p:txBody>
          <a:bodyPr vert="horz" lIns="0" tIns="0" rIns="0" bIns="0" rtlCol="0" anchor="ctr"/>
          <a:lstStyle>
            <a:lvl1pPr marL="0" marR="0" indent="0" algn="l" defTabSz="914393" rtl="0" eaLnBrk="1" fontAlgn="auto" latinLnBrk="0" hangingPunct="1">
              <a:lnSpc>
                <a:spcPct val="100000"/>
              </a:lnSpc>
              <a:spcBef>
                <a:spcPts val="0"/>
              </a:spcBef>
              <a:spcAft>
                <a:spcPts val="0"/>
              </a:spcAft>
              <a:buClrTx/>
              <a:buSzTx/>
              <a:buFontTx/>
              <a:buNone/>
              <a:tabLst/>
              <a:defRPr sz="800">
                <a:solidFill>
                  <a:schemeClr val="tx1"/>
                </a:solidFill>
                <a:latin typeface="+mn-lt"/>
              </a:defRPr>
            </a:lvl1pPr>
          </a:lstStyle>
          <a:p>
            <a:r>
              <a:rPr lang="en-US"/>
              <a:t>IBMZ/ IBM Wazi Virtual Test Platform/ May 2020/ © 2020 IBM Corporation </a:t>
            </a:r>
            <a:endParaRPr lang="en-US" dirty="0"/>
          </a:p>
        </p:txBody>
      </p:sp>
    </p:spTree>
    <p:extLst>
      <p:ext uri="{BB962C8B-B14F-4D97-AF65-F5344CB8AC3E}">
        <p14:creationId xmlns:p14="http://schemas.microsoft.com/office/powerpoint/2010/main" val="44758247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rgbClr val="6EA6FF"/>
          </a:solidFill>
        </p:spPr>
        <p:txBody>
          <a:bodyPr lIns="228600" tIns="192024" rIns="228600" bIns="228600"/>
          <a:lstStyle>
            <a:lvl1pPr>
              <a:defRPr sz="1866">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rgbClr val="054ADA"/>
          </a:solidFill>
        </p:spPr>
        <p:txBody>
          <a:bodyPr lIns="228600" tIns="192024" rIns="228600" bIns="228600"/>
          <a:lstStyle>
            <a:lvl1pPr>
              <a:defRPr sz="1866">
                <a:solidFill>
                  <a:schemeClr val="bg1"/>
                </a:solidFill>
              </a:defRPr>
            </a:lvl1pPr>
          </a:lstStyle>
          <a:p>
            <a:pPr lvl="0"/>
            <a:r>
              <a:rPr lang="en-US" dirty="0"/>
              <a:t>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6">
                <a:solidFill>
                  <a:schemeClr val="bg1"/>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rgbClr val="061F80"/>
          </a:solidFill>
        </p:spPr>
        <p:txBody>
          <a:bodyPr lIns="228600" tIns="192024" rIns="228600" bIns="228600"/>
          <a:lstStyle>
            <a:lvl1pPr>
              <a:defRPr sz="1866">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IBMZ/ IBM Wazi Virtual Test Platform/ May 2020/ © 2020 IBM Corporation </a:t>
            </a:r>
            <a:endParaRPr lang="en-US" dirty="0"/>
          </a:p>
        </p:txBody>
      </p:sp>
      <p:sp>
        <p:nvSpPr>
          <p:cNvPr id="6" name="Title 5"/>
          <p:cNvSpPr>
            <a:spLocks noGrp="1"/>
          </p:cNvSpPr>
          <p:nvPr>
            <p:ph type="title"/>
          </p:nvPr>
        </p:nvSpPr>
        <p:spPr>
          <a:xfrm>
            <a:off x="1" y="-1"/>
            <a:ext cx="12191999" cy="3429001"/>
          </a:xfrm>
          <a:solidFill>
            <a:schemeClr val="tx1"/>
          </a:solidFill>
          <a:ln>
            <a:solidFill>
              <a:schemeClr val="tx2"/>
            </a:solidFill>
          </a:ln>
        </p:spPr>
        <p:txBody>
          <a:bodyPr lIns="228600" tIns="155448" rIns="228600" bIns="228600"/>
          <a:lstStyle>
            <a:lvl1pPr>
              <a:defRPr sz="6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99487207"/>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99" y="6437376"/>
            <a:ext cx="8534401" cy="182880"/>
          </a:xfrm>
        </p:spPr>
        <p:txBody>
          <a:bodyPr/>
          <a:lstStyle>
            <a:lvl1pPr>
              <a:defRPr>
                <a:solidFill>
                  <a:schemeClr val="tx1"/>
                </a:solidFill>
              </a:defRPr>
            </a:lvl1pPr>
          </a:lstStyle>
          <a:p>
            <a:r>
              <a:rPr lang="en-US"/>
              <a:t>IBM Z Testing Strategy Sales Presentation / July 2020 / © 2020 IBM Corporation</a:t>
            </a:r>
            <a:endParaRPr lang="en-US" dirty="0"/>
          </a:p>
        </p:txBody>
      </p:sp>
      <p:sp>
        <p:nvSpPr>
          <p:cNvPr id="4" name="Title 3"/>
          <p:cNvSpPr>
            <a:spLocks noGrp="1"/>
          </p:cNvSpPr>
          <p:nvPr>
            <p:ph type="title"/>
          </p:nvPr>
        </p:nvSpPr>
        <p:spPr>
          <a:xfrm>
            <a:off x="304801" y="271711"/>
            <a:ext cx="5486401" cy="5972459"/>
          </a:xfrm>
        </p:spPr>
        <p:txBody>
          <a:bodyPr/>
          <a:lstStyle>
            <a:lvl1pPr>
              <a:lnSpc>
                <a:spcPct val="90000"/>
              </a:lnSpc>
              <a:defRPr sz="319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302" y="540366"/>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50" y="320063"/>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5" y="6112935"/>
            <a:ext cx="2160569" cy="627264"/>
          </a:xfrm>
          <a:prstGeom prst="rect">
            <a:avLst/>
          </a:prstGeom>
        </p:spPr>
      </p:pic>
    </p:spTree>
    <p:extLst>
      <p:ext uri="{BB962C8B-B14F-4D97-AF65-F5344CB8AC3E}">
        <p14:creationId xmlns:p14="http://schemas.microsoft.com/office/powerpoint/2010/main" val="152252616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1" y="1677"/>
            <a:ext cx="12192000" cy="6854653"/>
          </a:xfrm>
          <a:prstGeom prst="rect">
            <a:avLst/>
          </a:prstGeom>
        </p:spPr>
      </p:pic>
      <p:sp>
        <p:nvSpPr>
          <p:cNvPr id="4" name="Title 3"/>
          <p:cNvSpPr>
            <a:spLocks noGrp="1"/>
          </p:cNvSpPr>
          <p:nvPr>
            <p:ph type="title"/>
          </p:nvPr>
        </p:nvSpPr>
        <p:spPr>
          <a:xfrm>
            <a:off x="490071" y="1099674"/>
            <a:ext cx="8426824" cy="4362825"/>
          </a:xfrm>
        </p:spPr>
        <p:txBody>
          <a:bodyPr/>
          <a:lstStyle>
            <a:lvl1pPr>
              <a:lnSpc>
                <a:spcPct val="90000"/>
              </a:lnSpc>
              <a:defRPr sz="3466"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1587359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9" name="Text Placeholder 8"/>
          <p:cNvSpPr>
            <a:spLocks noGrp="1"/>
          </p:cNvSpPr>
          <p:nvPr>
            <p:ph type="body" sz="quarter" idx="14" hasCustomPrompt="1"/>
          </p:nvPr>
        </p:nvSpPr>
        <p:spPr>
          <a:xfrm>
            <a:off x="304801" y="1515533"/>
            <a:ext cx="11582400" cy="4749800"/>
          </a:xfrm>
        </p:spPr>
        <p:txBody>
          <a:bodyPr/>
          <a:lstStyle>
            <a:lvl1pPr marL="380867" marR="0" indent="-380867" algn="l" defTabSz="609387"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387"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47403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221265362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Testing Strategy Sales Presentation / July 2020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1" y="268226"/>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5018728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1467"/>
              </a:spcBef>
              <a:spcAft>
                <a:spcPts val="0"/>
              </a:spcAft>
              <a:buClrTx/>
              <a:buSzTx/>
              <a:buFont typeface="Arial"/>
              <a:buNone/>
              <a:tabLst>
                <a:tab pos="53626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752340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17"/>
            <a:ext cx="11582400" cy="1128776"/>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Testing Strategy Sales Presentation / July 2020 / © 2020 IBM Corporation</a:t>
            </a:r>
            <a:endParaRPr lang="en-US" dirty="0"/>
          </a:p>
        </p:txBody>
      </p:sp>
      <p:sp>
        <p:nvSpPr>
          <p:cNvPr id="8" name="Text Placeholder 7"/>
          <p:cNvSpPr>
            <a:spLocks noGrp="1"/>
          </p:cNvSpPr>
          <p:nvPr>
            <p:ph type="body" sz="quarter" idx="12"/>
          </p:nvPr>
        </p:nvSpPr>
        <p:spPr>
          <a:xfrm>
            <a:off x="304801" y="1498599"/>
            <a:ext cx="11582400" cy="4662088"/>
          </a:xfrm>
        </p:spPr>
        <p:txBody>
          <a:bodyPr/>
          <a:lstStyle>
            <a:lvl1pPr>
              <a:lnSpc>
                <a:spcPct val="90000"/>
              </a:lnSpc>
              <a:spcBef>
                <a:spcPts val="0"/>
              </a:spcBef>
              <a:defRPr sz="12796"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0759103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17"/>
            <a:ext cx="5486400" cy="1128776"/>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Testing Strategy Sales Presentation / July 2020 / © 2020 IBM Corporation</a:t>
            </a:r>
            <a:endParaRPr lang="en-US" dirty="0"/>
          </a:p>
        </p:txBody>
      </p:sp>
      <p:sp>
        <p:nvSpPr>
          <p:cNvPr id="8" name="Text Placeholder 7"/>
          <p:cNvSpPr>
            <a:spLocks noGrp="1"/>
          </p:cNvSpPr>
          <p:nvPr>
            <p:ph type="body" sz="quarter" idx="12"/>
          </p:nvPr>
        </p:nvSpPr>
        <p:spPr>
          <a:xfrm>
            <a:off x="304801" y="1498599"/>
            <a:ext cx="5486400" cy="4662088"/>
          </a:xfrm>
        </p:spPr>
        <p:txBody>
          <a:bodyPr/>
          <a:lstStyle>
            <a:lvl1pPr>
              <a:lnSpc>
                <a:spcPct val="90000"/>
              </a:lnSpc>
              <a:spcBef>
                <a:spcPts val="0"/>
              </a:spcBef>
              <a:defRPr sz="12796"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1"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517605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48029639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353572"/>
            <a:ext cx="11582400" cy="5964767"/>
          </a:xfrm>
        </p:spPr>
        <p:txBody>
          <a:bodyPr/>
          <a:lstStyle>
            <a:lvl1pPr>
              <a:lnSpc>
                <a:spcPct val="90000"/>
              </a:lnSpc>
              <a:defRPr sz="12796"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68255539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6916616" cy="6027740"/>
          </a:xfrm>
        </p:spPr>
        <p:txBody>
          <a:bodyPr/>
          <a:lstStyle>
            <a:lvl1pPr marL="156578" indent="-15657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95258237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934885"/>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6400800" y="934886"/>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7422"/>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8187166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8" name="Text Placeholder 7"/>
          <p:cNvSpPr>
            <a:spLocks noGrp="1"/>
          </p:cNvSpPr>
          <p:nvPr>
            <p:ph type="body" sz="quarter" idx="12"/>
          </p:nvPr>
        </p:nvSpPr>
        <p:spPr>
          <a:xfrm>
            <a:off x="304801" y="1499620"/>
            <a:ext cx="5486400" cy="4781127"/>
          </a:xfrm>
        </p:spPr>
        <p:txBody>
          <a:bodyPr/>
          <a:lstStyle>
            <a:lvl1pPr>
              <a:spcBef>
                <a:spcPts val="0"/>
              </a:spcBef>
              <a:defRPr sz="18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0"/>
            <a:ext cx="5486400" cy="4781127"/>
          </a:xfrm>
        </p:spPr>
        <p:txBody>
          <a:bodyPr/>
          <a:lstStyle>
            <a:lvl1pPr>
              <a:spcBef>
                <a:spcPts val="0"/>
              </a:spcBef>
              <a:defRPr sz="186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239368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6400800" y="1491488"/>
            <a:ext cx="5486400" cy="4752680"/>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1" y="1491492"/>
            <a:ext cx="5486400" cy="4752679"/>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69603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Content Placeholder 5"/>
          <p:cNvSpPr>
            <a:spLocks noGrp="1"/>
          </p:cNvSpPr>
          <p:nvPr>
            <p:ph sz="quarter" idx="12"/>
          </p:nvPr>
        </p:nvSpPr>
        <p:spPr>
          <a:xfrm>
            <a:off x="304801" y="1409196"/>
            <a:ext cx="5486400" cy="4834975"/>
          </a:xfrm>
        </p:spPr>
        <p:txBody>
          <a:bodyPr/>
          <a:lstStyle>
            <a:lvl1pPr>
              <a:defRPr sz="3199"/>
            </a:lvl1pPr>
          </a:lstStyle>
          <a:p>
            <a:pPr lvl="0"/>
            <a:r>
              <a:rPr lang="en-US" dirty="0"/>
              <a:t>Click to edit Master text styles</a:t>
            </a:r>
          </a:p>
        </p:txBody>
      </p:sp>
      <p:sp>
        <p:nvSpPr>
          <p:cNvPr id="8" name="Content Placeholder 7"/>
          <p:cNvSpPr>
            <a:spLocks noGrp="1"/>
          </p:cNvSpPr>
          <p:nvPr>
            <p:ph sz="quarter" idx="13"/>
          </p:nvPr>
        </p:nvSpPr>
        <p:spPr>
          <a:xfrm>
            <a:off x="6400800" y="1409196"/>
            <a:ext cx="5486400" cy="4834975"/>
          </a:xfrm>
        </p:spPr>
        <p:txBody>
          <a:bodyPr/>
          <a:lstStyle>
            <a:lvl1pPr>
              <a:defRPr sz="1866"/>
            </a:lvl1pPr>
            <a:lvl2pPr>
              <a:defRPr sz="1866"/>
            </a:lvl2pPr>
            <a:lvl3pPr>
              <a:defRPr sz="1866"/>
            </a:lvl3pPr>
            <a:lvl4pPr>
              <a:defRPr sz="1866"/>
            </a:lvl4pPr>
            <a:lvl5pPr>
              <a:defRPr sz="18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99378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6400800" y="1491490"/>
            <a:ext cx="2438400" cy="475267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1" y="1491490"/>
            <a:ext cx="2438400" cy="475267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91490"/>
            <a:ext cx="2438400" cy="475267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90"/>
            <a:ext cx="2438400" cy="475267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7634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1" y="1498604"/>
            <a:ext cx="5486400" cy="4745567"/>
          </a:xfrm>
        </p:spPr>
        <p:txBody>
          <a:bodyPr/>
          <a:lstStyle>
            <a:lvl1pPr>
              <a:defRPr sz="2132"/>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1" cy="6858000"/>
          </a:xfrm>
        </p:spPr>
        <p:txBody>
          <a:bodyPr/>
          <a:lstStyle/>
          <a:p>
            <a:r>
              <a:rPr lang="en-US"/>
              <a:t>Drag picture to placeholder or click icon to add</a:t>
            </a:r>
          </a:p>
        </p:txBody>
      </p:sp>
    </p:spTree>
    <p:extLst>
      <p:ext uri="{BB962C8B-B14F-4D97-AF65-F5344CB8AC3E}">
        <p14:creationId xmlns:p14="http://schemas.microsoft.com/office/powerpoint/2010/main" val="3247203441"/>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7" name="Text Placeholder 6"/>
          <p:cNvSpPr>
            <a:spLocks noGrp="1"/>
          </p:cNvSpPr>
          <p:nvPr>
            <p:ph type="body" sz="quarter" idx="14"/>
          </p:nvPr>
        </p:nvSpPr>
        <p:spPr>
          <a:xfrm>
            <a:off x="304801" y="1498601"/>
            <a:ext cx="2438400" cy="4745565"/>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98601"/>
            <a:ext cx="2438400" cy="4745565"/>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1" cy="6858000"/>
          </a:xfrm>
        </p:spPr>
        <p:txBody>
          <a:bodyPr/>
          <a:lstStyle/>
          <a:p>
            <a:r>
              <a:rPr lang="en-US"/>
              <a:t>Drag picture to placeholder or click icon to add</a:t>
            </a:r>
          </a:p>
        </p:txBody>
      </p:sp>
    </p:spTree>
    <p:extLst>
      <p:ext uri="{BB962C8B-B14F-4D97-AF65-F5344CB8AC3E}">
        <p14:creationId xmlns:p14="http://schemas.microsoft.com/office/powerpoint/2010/main" val="403324771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6400800" y="1498604"/>
            <a:ext cx="2438400" cy="463303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8"/>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4"/>
            <a:ext cx="2438400" cy="463303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3444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12192000" cy="4191000"/>
          </a:xfrm>
          <a:prstGeom prst="rect">
            <a:avLst/>
          </a:prstGeom>
          <a:noFill/>
        </p:spPr>
      </p:pic>
      <p:sp>
        <p:nvSpPr>
          <p:cNvPr id="9" name="Title 8"/>
          <p:cNvSpPr>
            <a:spLocks noGrp="1"/>
          </p:cNvSpPr>
          <p:nvPr>
            <p:ph type="title" hasCustomPrompt="1"/>
          </p:nvPr>
        </p:nvSpPr>
        <p:spPr>
          <a:xfrm>
            <a:off x="451104" y="3331859"/>
            <a:ext cx="11338560" cy="353174"/>
          </a:xfrm>
        </p:spPr>
        <p:txBody>
          <a:bodyPr anchor="b" anchorCtr="0"/>
          <a:lstStyle>
            <a:lvl1pPr>
              <a:defRPr sz="255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87680" y="3703320"/>
            <a:ext cx="11301984" cy="338328"/>
          </a:xfrm>
        </p:spPr>
        <p:txBody>
          <a:bodyPr lIns="0" anchor="b" anchorCtr="0"/>
          <a:lstStyle>
            <a:lvl1pPr>
              <a:buNone/>
              <a:defRPr sz="1275">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3007976537"/>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1"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1" y="1498609"/>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6400800" y="1498609"/>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4699421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8" name="Picture Placeholder 7"/>
          <p:cNvSpPr>
            <a:spLocks noGrp="1"/>
          </p:cNvSpPr>
          <p:nvPr>
            <p:ph type="pic" sz="quarter" idx="15"/>
          </p:nvPr>
        </p:nvSpPr>
        <p:spPr>
          <a:xfrm>
            <a:off x="6096000" y="0"/>
            <a:ext cx="6096001" cy="6858000"/>
          </a:xfrm>
        </p:spPr>
        <p:txBody>
          <a:bodyPr/>
          <a:lstStyle/>
          <a:p>
            <a:r>
              <a:rPr lang="en-US"/>
              <a:t>Drag picture to placeholder or click icon to add</a:t>
            </a:r>
          </a:p>
        </p:txBody>
      </p:sp>
    </p:spTree>
    <p:extLst>
      <p:ext uri="{BB962C8B-B14F-4D97-AF65-F5344CB8AC3E}">
        <p14:creationId xmlns:p14="http://schemas.microsoft.com/office/powerpoint/2010/main" val="186752379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262772618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1" cy="3429000"/>
          </a:xfrm>
          <a:solidFill>
            <a:schemeClr val="accent2"/>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12" name="Text Placeholder 11"/>
          <p:cNvSpPr>
            <a:spLocks noGrp="1"/>
          </p:cNvSpPr>
          <p:nvPr>
            <p:ph type="body" sz="quarter" idx="13"/>
          </p:nvPr>
        </p:nvSpPr>
        <p:spPr>
          <a:xfrm>
            <a:off x="304801" y="256032"/>
            <a:ext cx="5486400" cy="681744"/>
          </a:xfrm>
        </p:spPr>
        <p:txBody>
          <a:bodyPr/>
          <a:lstStyle>
            <a:lvl1pPr>
              <a:defRPr sz="2132"/>
            </a:lvl1pPr>
          </a:lstStyle>
          <a:p>
            <a:pPr lvl="0"/>
            <a:r>
              <a:rPr lang="en-US" dirty="0"/>
              <a:t>Click to edit Master text styles</a:t>
            </a:r>
          </a:p>
        </p:txBody>
      </p:sp>
      <p:sp>
        <p:nvSpPr>
          <p:cNvPr id="7" name="Text Placeholder 6"/>
          <p:cNvSpPr>
            <a:spLocks noGrp="1"/>
          </p:cNvSpPr>
          <p:nvPr>
            <p:ph type="body" sz="quarter" idx="14"/>
          </p:nvPr>
        </p:nvSpPr>
        <p:spPr>
          <a:xfrm>
            <a:off x="304801" y="1498610"/>
            <a:ext cx="5486400" cy="4616075"/>
          </a:xfrm>
        </p:spPr>
        <p:txBody>
          <a:bodyPr/>
          <a:lstStyle>
            <a:lvl1pPr>
              <a:defRPr sz="2132"/>
            </a:lvl1pPr>
            <a:lvl2pPr>
              <a:defRPr sz="1866"/>
            </a:lvl2pPr>
            <a:lvl3pPr>
              <a:defRPr sz="1866"/>
            </a:lvl3pPr>
            <a:lvl4pPr>
              <a:defRPr sz="1866"/>
            </a:lvl4pPr>
            <a:lvl5pPr>
              <a:defRPr sz="18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6">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4248526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1" cy="3429000"/>
          </a:xfrm>
          <a:solidFill>
            <a:schemeClr val="accent3"/>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1" cy="3429000"/>
          </a:xfrm>
          <a:solidFill>
            <a:schemeClr val="tx1"/>
          </a:solidFill>
        </p:spPr>
        <p:txBody>
          <a:bodyPr lIns="228600" tIns="192024" rIns="228600" bIns="228600"/>
          <a:lstStyle>
            <a:lvl1pPr>
              <a:defRPr sz="1866">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Testing Strategy Sales Presentation / July 2020 / © 2020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6">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3757630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6">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6">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Testing Strategy Sales Presentation / July 2020 / © 2020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9325313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9815112"/>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63278137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2">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6">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33539122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8"/>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304801" y="1498608"/>
            <a:ext cx="2438400" cy="463302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24108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292105"/>
            <a:ext cx="11582400" cy="218137"/>
          </a:xfrm>
        </p:spPr>
        <p:txBody>
          <a:bodyPr/>
          <a:lstStyle>
            <a:lvl1pPr marL="0" marR="0" indent="0" algn="l" defTabSz="51435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lvl1pPr>
              <a:defRPr sz="525"/>
            </a:lvl1p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4218441" y="1828800"/>
            <a:ext cx="7583793" cy="4114800"/>
          </a:xfrm>
        </p:spPr>
        <p:txBody>
          <a:bodyPr lIns="0" tIns="68580" bIns="0"/>
          <a:lstStyle>
            <a:lvl1pPr marL="0" indent="0">
              <a:lnSpc>
                <a:spcPts val="731"/>
              </a:lnSpc>
              <a:spcBef>
                <a:spcPts val="608"/>
              </a:spcBef>
              <a:buNone/>
              <a:defRPr sz="675"/>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438912" y="1828800"/>
            <a:ext cx="3657600" cy="4114800"/>
          </a:xfrm>
        </p:spPr>
        <p:txBody>
          <a:bodyPr/>
          <a:lstStyle>
            <a:lvl1pPr marL="0" indent="0">
              <a:buNone/>
              <a:defRPr sz="1050"/>
            </a:lvl1pPr>
          </a:lstStyle>
          <a:p>
            <a:pPr lvl="0"/>
            <a:r>
              <a:rPr lang="en-US" dirty="0"/>
              <a:t>Content heading</a:t>
            </a:r>
          </a:p>
        </p:txBody>
      </p:sp>
    </p:spTree>
    <p:extLst>
      <p:ext uri="{BB962C8B-B14F-4D97-AF65-F5344CB8AC3E}">
        <p14:creationId xmlns:p14="http://schemas.microsoft.com/office/powerpoint/2010/main" val="270568912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7" name="Text Placeholder 6"/>
          <p:cNvSpPr>
            <a:spLocks noGrp="1"/>
          </p:cNvSpPr>
          <p:nvPr>
            <p:ph type="body" sz="quarter" idx="12"/>
          </p:nvPr>
        </p:nvSpPr>
        <p:spPr>
          <a:xfrm>
            <a:off x="304801" y="1498609"/>
            <a:ext cx="2438400" cy="4595911"/>
          </a:xfrm>
        </p:spPr>
        <p:txBody>
          <a:bodyPr/>
          <a:lstStyle>
            <a:lvl1pPr>
              <a:defRPr sz="1866"/>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9"/>
            <a:ext cx="8534401"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28570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8"/>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7" name="Text Placeholder 6"/>
          <p:cNvSpPr>
            <a:spLocks noGrp="1"/>
          </p:cNvSpPr>
          <p:nvPr>
            <p:ph type="body" sz="quarter" idx="12"/>
          </p:nvPr>
        </p:nvSpPr>
        <p:spPr>
          <a:xfrm>
            <a:off x="304801" y="1498609"/>
            <a:ext cx="2438400" cy="4595911"/>
          </a:xfrm>
        </p:spPr>
        <p:txBody>
          <a:bodyPr/>
          <a:lstStyle>
            <a:lvl1pPr>
              <a:defRPr sz="1866"/>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115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8"/>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7" name="Text Placeholder 6"/>
          <p:cNvSpPr>
            <a:spLocks noGrp="1"/>
          </p:cNvSpPr>
          <p:nvPr>
            <p:ph type="body" sz="quarter" idx="12"/>
          </p:nvPr>
        </p:nvSpPr>
        <p:spPr>
          <a:xfrm>
            <a:off x="304801" y="1498609"/>
            <a:ext cx="2438400" cy="4633969"/>
          </a:xfrm>
        </p:spPr>
        <p:txBody>
          <a:bodyPr/>
          <a:lstStyle>
            <a:lvl1pPr>
              <a:defRPr sz="2132"/>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98607"/>
            <a:ext cx="2438400" cy="4609587"/>
          </a:xfrm>
        </p:spPr>
        <p:txBody>
          <a:bodyPr/>
          <a:lstStyle>
            <a:lvl1pPr>
              <a:defRPr sz="1866"/>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1" cy="6858000"/>
          </a:xfrm>
        </p:spPr>
        <p:txBody>
          <a:bodyPr/>
          <a:lstStyle/>
          <a:p>
            <a:r>
              <a:rPr lang="en-US"/>
              <a:t>Drag picture to placeholder or click icon to add</a:t>
            </a:r>
          </a:p>
        </p:txBody>
      </p:sp>
    </p:spTree>
    <p:extLst>
      <p:ext uri="{BB962C8B-B14F-4D97-AF65-F5344CB8AC3E}">
        <p14:creationId xmlns:p14="http://schemas.microsoft.com/office/powerpoint/2010/main" val="13456440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8"/>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7" name="Text Placeholder 6"/>
          <p:cNvSpPr>
            <a:spLocks noGrp="1"/>
          </p:cNvSpPr>
          <p:nvPr>
            <p:ph type="body" sz="quarter" idx="12"/>
          </p:nvPr>
        </p:nvSpPr>
        <p:spPr>
          <a:xfrm>
            <a:off x="304801" y="1498609"/>
            <a:ext cx="2438400" cy="4633969"/>
          </a:xfrm>
        </p:spPr>
        <p:txBody>
          <a:bodyPr/>
          <a:lstStyle>
            <a:lvl1pPr>
              <a:defRPr sz="2132"/>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98607"/>
            <a:ext cx="2438400" cy="4609587"/>
          </a:xfrm>
        </p:spPr>
        <p:txBody>
          <a:bodyPr/>
          <a:lstStyle>
            <a:lvl1pPr>
              <a:defRPr sz="1866"/>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0" y="1498608"/>
            <a:ext cx="5620011" cy="4564585"/>
          </a:xfrm>
        </p:spPr>
        <p:txBody>
          <a:bodyPr/>
          <a:lstStyle>
            <a:lvl1pPr marL="156578" indent="-156578">
              <a:tabLst/>
              <a:defRPr sz="3199"/>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417186"/>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304801" y="256034"/>
            <a:ext cx="2438400" cy="5878660"/>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70"/>
            <a:ext cx="8534401" cy="6129867"/>
          </a:xfrm>
        </p:spPr>
        <p:txBody>
          <a:bodyPr/>
          <a:lstStyle/>
          <a:p>
            <a:r>
              <a:rPr lang="en-US"/>
              <a:t>Click icon to add table</a:t>
            </a:r>
          </a:p>
        </p:txBody>
      </p:sp>
    </p:spTree>
    <p:extLst>
      <p:ext uri="{BB962C8B-B14F-4D97-AF65-F5344CB8AC3E}">
        <p14:creationId xmlns:p14="http://schemas.microsoft.com/office/powerpoint/2010/main" val="224806717"/>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260768979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82768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sp>
        <p:nvSpPr>
          <p:cNvPr id="6" name="Text Placeholder 5"/>
          <p:cNvSpPr>
            <a:spLocks noGrp="1"/>
          </p:cNvSpPr>
          <p:nvPr>
            <p:ph type="body" sz="quarter" idx="12"/>
          </p:nvPr>
        </p:nvSpPr>
        <p:spPr>
          <a:xfrm>
            <a:off x="304801" y="1524000"/>
            <a:ext cx="5486400" cy="4779264"/>
          </a:xfrm>
        </p:spPr>
        <p:txBody>
          <a:bodyPr/>
          <a:lstStyle>
            <a:lvl1pPr marL="0" indent="0">
              <a:spcBef>
                <a:spcPts val="0"/>
              </a:spcBef>
              <a:tabLst>
                <a:tab pos="5251727" algn="dec"/>
              </a:tabLst>
              <a:defRPr sz="1467"/>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4" algn="r"/>
              </a:tabLst>
              <a:defRPr/>
            </a:pPr>
            <a:r>
              <a:rPr lang="en-US" dirty="0"/>
              <a:t>Click to edit Master text styles</a:t>
            </a:r>
          </a:p>
        </p:txBody>
      </p:sp>
    </p:spTree>
    <p:extLst>
      <p:ext uri="{BB962C8B-B14F-4D97-AF65-F5344CB8AC3E}">
        <p14:creationId xmlns:p14="http://schemas.microsoft.com/office/powerpoint/2010/main" val="354323102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Testing Strategy Sales Presentation / July 2020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1"/>
            <a:ext cx="1730144" cy="701463"/>
          </a:xfrm>
          <a:prstGeom prst="rect">
            <a:avLst/>
          </a:prstGeom>
        </p:spPr>
      </p:pic>
    </p:spTree>
    <p:extLst>
      <p:ext uri="{BB962C8B-B14F-4D97-AF65-F5344CB8AC3E}">
        <p14:creationId xmlns:p14="http://schemas.microsoft.com/office/powerpoint/2010/main" val="3948061778"/>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524001" y="3602039"/>
            <a:ext cx="9144000" cy="1655763"/>
          </a:xfrm>
        </p:spPr>
        <p:txBody>
          <a:bodyPr/>
          <a:lstStyle>
            <a:lvl1pPr marL="0" indent="0" algn="ctr">
              <a:buNone/>
              <a:defRPr sz="2399"/>
            </a:lvl1pPr>
            <a:lvl2pPr marL="457041" indent="0" algn="ctr">
              <a:buNone/>
              <a:defRPr sz="1999"/>
            </a:lvl2pPr>
            <a:lvl3pPr marL="914080" indent="0" algn="ctr">
              <a:buNone/>
              <a:defRPr sz="1799"/>
            </a:lvl3pPr>
            <a:lvl4pPr marL="1371121" indent="0" algn="ctr">
              <a:buNone/>
              <a:defRPr sz="1600"/>
            </a:lvl4pPr>
            <a:lvl5pPr marL="1828160" indent="0" algn="ctr">
              <a:buNone/>
              <a:defRPr sz="1600"/>
            </a:lvl5pPr>
            <a:lvl6pPr marL="2285200" indent="0" algn="ctr">
              <a:buNone/>
              <a:defRPr sz="1600"/>
            </a:lvl6pPr>
            <a:lvl7pPr marL="2742239" indent="0" algn="ctr">
              <a:buNone/>
              <a:defRPr sz="1600"/>
            </a:lvl7pPr>
            <a:lvl8pPr marL="3199280" indent="0" algn="ctr">
              <a:buNone/>
              <a:defRPr sz="1600"/>
            </a:lvl8pPr>
            <a:lvl9pPr marL="3656321"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p:txBody>
          <a:bodyPr/>
          <a:lstStyle/>
          <a:p>
            <a:r>
              <a:rPr lang="en-US"/>
              <a:t>IBM Z Testing Strategy Sales Presentation / July 2020 / © 2020 IBM Corporation</a:t>
            </a:r>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t>‹#›</a:t>
            </a:fld>
            <a:endParaRPr lang="en-US"/>
          </a:p>
        </p:txBody>
      </p:sp>
    </p:spTree>
    <p:extLst>
      <p:ext uri="{BB962C8B-B14F-4D97-AF65-F5344CB8AC3E}">
        <p14:creationId xmlns:p14="http://schemas.microsoft.com/office/powerpoint/2010/main" val="18152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685800" anchor="ctr" anchorCtr="0"/>
          <a:lstStyle>
            <a:lvl1pPr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438151" y="5440686"/>
            <a:ext cx="11338560" cy="218137"/>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438912" y="5989320"/>
            <a:ext cx="11338560" cy="731520"/>
          </a:xfrm>
        </p:spPr>
        <p:txBody>
          <a:bodyPr/>
          <a:lstStyle>
            <a:lvl1pPr marL="0" indent="0">
              <a:buNone/>
              <a:defRPr lang="en-US" sz="9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166414493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14123430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096292"/>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716503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778865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95248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9965046"/>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837487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49345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937560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415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a:t>Click to edit Master text styles</a:t>
            </a:r>
          </a:p>
        </p:txBody>
      </p:sp>
      <p:sp>
        <p:nvSpPr>
          <p:cNvPr id="4" name="Rectangle 7"/>
          <p:cNvSpPr>
            <a:spLocks noGrp="1" noChangeArrowheads="1"/>
          </p:cNvSpPr>
          <p:nvPr>
            <p:ph type="sldNum" sz="quarter" idx="14"/>
          </p:nvPr>
        </p:nvSpPr>
        <p:spPr/>
        <p:txBody>
          <a:bodyPr/>
          <a:lstStyle>
            <a:lvl1pPr algn="ctr" defTabSz="457200" eaLnBrk="0" hangingPunct="0">
              <a:buClr>
                <a:srgbClr val="000000"/>
              </a:buClr>
              <a:buSzPct val="100000"/>
              <a:buFont typeface="Arial" charset="0"/>
              <a:buNone/>
              <a:defRPr>
                <a:latin typeface="Arial" panose="020B0604020202020204" pitchFamily="34" charset="0"/>
                <a:ea typeface="ＭＳ Ｐゴシック" charset="0"/>
              </a:defRPr>
            </a:lvl1pPr>
          </a:lstStyle>
          <a:p>
            <a:pPr>
              <a:defRPr/>
            </a:pPr>
            <a:fld id="{60A09D69-A380-4354-85BC-6A67A507AF3A}" type="slidenum">
              <a:rPr lang="en-US"/>
              <a:pPr>
                <a:defRPr/>
              </a:pPr>
              <a:t>‹#›</a:t>
            </a:fld>
            <a:endParaRPr lang="en-US"/>
          </a:p>
        </p:txBody>
      </p:sp>
      <p:sp>
        <p:nvSpPr>
          <p:cNvPr id="5" name="Rectangle 9"/>
          <p:cNvSpPr>
            <a:spLocks noGrp="1" noChangeArrowheads="1"/>
          </p:cNvSpPr>
          <p:nvPr>
            <p:ph type="dt" sz="half" idx="15"/>
          </p:nvPr>
        </p:nvSpPr>
        <p:spPr>
          <a:xfrm>
            <a:off x="935567" y="6537325"/>
            <a:ext cx="1339851" cy="184150"/>
          </a:xfrm>
          <a:prstGeom prst="rect">
            <a:avLst/>
          </a:prstGeom>
        </p:spPr>
        <p:txBody>
          <a:bodyPr/>
          <a:lstStyle>
            <a:lvl1pPr algn="ctr" defTabSz="449263" eaLnBrk="1" hangingPunct="1">
              <a:buClr>
                <a:srgbClr val="000000"/>
              </a:buClr>
              <a:buSzPct val="100000"/>
              <a:buFont typeface="Arial" charset="0"/>
              <a:buNone/>
              <a:defRPr sz="1600">
                <a:solidFill>
                  <a:srgbClr val="000000"/>
                </a:solidFill>
                <a:latin typeface="Arial" charset="0"/>
                <a:ea typeface="ＭＳ Ｐゴシック" charset="0"/>
              </a:defRPr>
            </a:lvl1pPr>
          </a:lstStyle>
          <a:p>
            <a:pPr>
              <a:defRPr/>
            </a:pPr>
            <a:fld id="{CFAE3467-8615-4710-A41C-E770411A793C}" type="datetime3">
              <a:rPr lang="en-US"/>
              <a:pPr>
                <a:defRPr/>
              </a:pPr>
              <a:t>4 November 2020</a:t>
            </a:fld>
            <a:endParaRPr lang="en-US"/>
          </a:p>
        </p:txBody>
      </p:sp>
    </p:spTree>
    <p:extLst>
      <p:ext uri="{BB962C8B-B14F-4D97-AF65-F5344CB8AC3E}">
        <p14:creationId xmlns:p14="http://schemas.microsoft.com/office/powerpoint/2010/main" val="26730001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685800" anchor="ctr" anchorCtr="0"/>
          <a:lstStyle>
            <a:lvl1pPr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487680" y="5257807"/>
            <a:ext cx="11338560" cy="124650"/>
          </a:xfrm>
        </p:spPr>
        <p:txBody>
          <a:bodyPr/>
          <a:lstStyle>
            <a:lvl1pPr>
              <a:defRPr sz="9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487680" y="5532120"/>
            <a:ext cx="9753600" cy="9144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lvl1pPr>
              <a:defRPr sz="525"/>
            </a:lvl1p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33489610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750377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692319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846152"/>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8490937"/>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4984626"/>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415309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31420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838290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691691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71866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311624"/>
          </a:xfrm>
        </p:spPr>
        <p:txBody>
          <a:bodyPr/>
          <a:lstStyle>
            <a:lvl1pPr algn="l">
              <a:defRPr sz="2250" b="0"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125">
                <a:latin typeface="Arial" pitchFamily="34" charset="0"/>
                <a:cs typeface="Arial" pitchFamily="34" charset="0"/>
              </a:defRPr>
            </a:lvl1pPr>
            <a:lvl2pPr marL="257175" indent="0">
              <a:buNone/>
              <a:defRPr sz="1050"/>
            </a:lvl2pPr>
            <a:lvl3pPr marL="514350" indent="0">
              <a:buNone/>
              <a:defRPr sz="900"/>
            </a:lvl3pPr>
            <a:lvl4pPr marL="771525" indent="0">
              <a:buNone/>
              <a:defRPr sz="825"/>
            </a:lvl4pPr>
            <a:lvl5pPr marL="1028700" indent="0">
              <a:buNone/>
              <a:defRPr sz="825"/>
            </a:lvl5pPr>
            <a:lvl6pPr marL="1285875" indent="0">
              <a:buNone/>
              <a:defRPr sz="825"/>
            </a:lvl6pPr>
            <a:lvl7pPr marL="1543050" indent="0">
              <a:buNone/>
              <a:defRPr sz="825"/>
            </a:lvl7pPr>
            <a:lvl8pPr marL="1800225" indent="0">
              <a:buNone/>
              <a:defRPr sz="825"/>
            </a:lvl8pPr>
            <a:lvl9pPr marL="2057400" indent="0">
              <a:buNone/>
              <a:defRPr sz="825"/>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sz="525"/>
            </a:lvl1pPr>
          </a:lstStyle>
          <a:p>
            <a:fld id="{C56F6E69-880F-4956-8549-CB4C2ABA6493}" type="slidenum">
              <a:rPr lang="en-US" smtClean="0"/>
              <a:pPr/>
              <a:t>‹#›</a:t>
            </a:fld>
            <a:endParaRPr lang="en-US" dirty="0"/>
          </a:p>
        </p:txBody>
      </p:sp>
    </p:spTree>
    <p:extLst>
      <p:ext uri="{BB962C8B-B14F-4D97-AF65-F5344CB8AC3E}">
        <p14:creationId xmlns:p14="http://schemas.microsoft.com/office/powerpoint/2010/main" val="1384358560"/>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059269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05027415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842469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2510162"/>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4109306"/>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432202"/>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0636141"/>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258075"/>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995363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588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38153" y="1827215"/>
            <a:ext cx="5535083" cy="3656012"/>
          </a:xfrm>
        </p:spPr>
        <p:txBody>
          <a:bodyPr/>
          <a:lstStyle>
            <a:lvl1pPr>
              <a:defRPr sz="1575">
                <a:latin typeface="Arial" pitchFamily="34" charset="0"/>
                <a:cs typeface="Arial" pitchFamily="34" charset="0"/>
              </a:defRPr>
            </a:lvl1pPr>
            <a:lvl2pPr>
              <a:defRPr sz="1350">
                <a:latin typeface="Arial" pitchFamily="34" charset="0"/>
                <a:cs typeface="Arial" pitchFamily="34" charset="0"/>
              </a:defRPr>
            </a:lvl2pPr>
            <a:lvl3pPr>
              <a:defRPr sz="1125">
                <a:latin typeface="Arial" pitchFamily="34" charset="0"/>
                <a:cs typeface="Arial" pitchFamily="34" charset="0"/>
              </a:defRPr>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42" y="1827215"/>
            <a:ext cx="5535084" cy="3656012"/>
          </a:xfrm>
        </p:spPr>
        <p:txBody>
          <a:bodyPr/>
          <a:lstStyle>
            <a:lvl1pPr>
              <a:defRPr sz="1575">
                <a:latin typeface="Arial" pitchFamily="34" charset="0"/>
                <a:cs typeface="Arial" pitchFamily="34" charset="0"/>
              </a:defRPr>
            </a:lvl1pPr>
            <a:lvl2pPr>
              <a:defRPr sz="1350">
                <a:latin typeface="Arial" pitchFamily="34" charset="0"/>
                <a:cs typeface="Arial" pitchFamily="34" charset="0"/>
              </a:defRPr>
            </a:lvl2pPr>
            <a:lvl3pPr>
              <a:defRPr sz="1125">
                <a:latin typeface="Arial" pitchFamily="34" charset="0"/>
                <a:cs typeface="Arial" pitchFamily="34" charset="0"/>
              </a:defRPr>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0"/>
          </p:nvPr>
        </p:nvSpPr>
        <p:spPr/>
        <p:txBody>
          <a:bodyPr/>
          <a:lstStyle>
            <a:lvl1pPr>
              <a:defRPr sz="525"/>
            </a:lvl1pPr>
          </a:lstStyle>
          <a:p>
            <a:fld id="{243B09B9-FE11-485D-B193-4DE649C9C9A3}" type="slidenum">
              <a:rPr lang="en-US" smtClean="0"/>
              <a:pPr/>
              <a:t>‹#›</a:t>
            </a:fld>
            <a:endParaRPr lang="en-US" dirty="0"/>
          </a:p>
        </p:txBody>
      </p:sp>
    </p:spTree>
    <p:extLst>
      <p:ext uri="{BB962C8B-B14F-4D97-AF65-F5344CB8AC3E}">
        <p14:creationId xmlns:p14="http://schemas.microsoft.com/office/powerpoint/2010/main" val="376541132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4069705"/>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281186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cSld name="1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6812301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F3F3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769033"/>
      </p:ext>
    </p:extLst>
  </p:cSld>
  <p:clrMapOvr>
    <a:masterClrMapping/>
  </p:clrMapOvr>
  <p:extLst>
    <p:ext uri="{DCECCB84-F9BA-43D5-87BE-67443E8EF086}">
      <p15:sldGuideLst xmlns:p15="http://schemas.microsoft.com/office/powerpoint/2012/main"/>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5" y="3"/>
            <a:ext cx="9438527"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7"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5"/>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57"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21" y="922867"/>
            <a:ext cx="6093583"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9" y="264073"/>
            <a:ext cx="1360779"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7" y="2"/>
            <a:ext cx="1403167" cy="951815"/>
          </a:xfrm>
          <a:prstGeom prst="rect">
            <a:avLst/>
          </a:prstGeom>
        </p:spPr>
      </p:pic>
    </p:spTree>
    <p:extLst>
      <p:ext uri="{BB962C8B-B14F-4D97-AF65-F5344CB8AC3E}">
        <p14:creationId xmlns:p14="http://schemas.microsoft.com/office/powerpoint/2010/main" val="92468115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95560" indent="-195560">
              <a:buClr>
                <a:schemeClr val="tx2"/>
              </a:buClr>
              <a:buFont typeface="Lucida Grande"/>
              <a:buChar char="—"/>
              <a:defRPr/>
            </a:lvl1pPr>
            <a:lvl2pPr marL="324148" indent="-128588">
              <a:buClr>
                <a:schemeClr val="tx2"/>
              </a:buClr>
              <a:buSzPct val="100000"/>
              <a:buFont typeface="Arial"/>
              <a:buChar char="•"/>
              <a:defRPr/>
            </a:lvl2pPr>
            <a:lvl3pPr marL="452735" indent="-128588">
              <a:buClr>
                <a:schemeClr val="tx2"/>
              </a:buClr>
              <a:buFont typeface="Courier New"/>
              <a:buChar char="o"/>
              <a:defRPr/>
            </a:lvl3pPr>
            <a:lvl4pPr marL="382606" indent="0">
              <a:buNone/>
              <a:defRPr/>
            </a:lvl4pPr>
          </a:lstStyle>
          <a:p>
            <a:pPr lvl="0"/>
            <a:r>
              <a:rPr lang="en-US" dirty="0"/>
              <a:t>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376210973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102" y="1170432"/>
            <a:ext cx="11798833" cy="5513832"/>
          </a:xfrm>
        </p:spPr>
        <p:txBody>
          <a:bodyPr/>
          <a:lstStyle>
            <a:lvl1pPr marL="169787" indent="-169787">
              <a:buClr>
                <a:schemeClr val="tx2"/>
              </a:buClr>
              <a:buSzPct val="90000"/>
              <a:buFont typeface="+mj-lt"/>
              <a:buAutoNum type="arabicPeriod"/>
              <a:defRPr/>
            </a:lvl1pPr>
            <a:lvl2pPr marL="339573" indent="-169787">
              <a:buClr>
                <a:schemeClr val="tx2"/>
              </a:buClr>
              <a:buSzPct val="90000"/>
              <a:buFont typeface="+mj-lt"/>
              <a:buAutoNum type="alphaLcPeriod"/>
              <a:defRPr/>
            </a:lvl2pPr>
            <a:lvl3pPr marL="285611" indent="0">
              <a:buNone/>
              <a:defRPr/>
            </a:lvl3pPr>
            <a:lvl4pPr marL="382606" indent="0">
              <a:buNone/>
              <a:defRPr/>
            </a:lvl4pPr>
          </a:lstStyle>
          <a:p>
            <a:pPr lvl="0"/>
            <a:r>
              <a:rPr lang="en-US" dirty="0"/>
              <a:t>Edit Master text styles</a:t>
            </a:r>
          </a:p>
          <a:p>
            <a:pPr lvl="1"/>
            <a:r>
              <a:rPr lang="en-US" dirty="0"/>
              <a:t>Second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260995778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102" y="1170432"/>
            <a:ext cx="5676191" cy="5368037"/>
          </a:xfrm>
        </p:spPr>
        <p:txBody>
          <a:bodyPr/>
          <a:lstStyle>
            <a:lvl4pPr marL="382606"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5666" y="1170432"/>
            <a:ext cx="5676191" cy="5368037"/>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b="0"/>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374955810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102"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100" y="1032933"/>
            <a:ext cx="5487829" cy="914400"/>
          </a:xfrm>
        </p:spPr>
        <p:txBody>
          <a:bodyPr anchor="b"/>
          <a:lstStyle>
            <a:lvl1pPr marL="0" indent="0">
              <a:buNone/>
              <a:defRPr sz="1126" b="1"/>
            </a:lvl1pPr>
            <a:lvl2pPr marL="376078" indent="0">
              <a:buNone/>
              <a:defRPr sz="1645" b="1"/>
            </a:lvl2pPr>
            <a:lvl3pPr marL="752154" indent="0">
              <a:buNone/>
              <a:defRPr sz="1481" b="1"/>
            </a:lvl3pPr>
            <a:lvl4pPr marL="1128231" indent="0">
              <a:buNone/>
              <a:defRPr sz="1316" b="1"/>
            </a:lvl4pPr>
            <a:lvl5pPr marL="1504308" indent="0">
              <a:buNone/>
              <a:defRPr sz="1316" b="1"/>
            </a:lvl5pPr>
            <a:lvl6pPr marL="1880385" indent="0">
              <a:buNone/>
              <a:defRPr sz="1316" b="1"/>
            </a:lvl6pPr>
            <a:lvl7pPr marL="2256461" indent="0">
              <a:buNone/>
              <a:defRPr sz="1316" b="1"/>
            </a:lvl7pPr>
            <a:lvl8pPr marL="2632539" indent="0">
              <a:buNone/>
              <a:defRPr sz="1316" b="1"/>
            </a:lvl8pPr>
            <a:lvl9pPr marL="3008615" indent="0">
              <a:buNone/>
              <a:defRPr sz="1316" b="1"/>
            </a:lvl9pPr>
          </a:lstStyle>
          <a:p>
            <a:pPr lvl="0"/>
            <a:r>
              <a:rPr lang="en-US"/>
              <a:t>Edit Master text styles</a:t>
            </a:r>
          </a:p>
        </p:txBody>
      </p:sp>
      <p:sp>
        <p:nvSpPr>
          <p:cNvPr id="4" name="Content Placeholder 3"/>
          <p:cNvSpPr>
            <a:spLocks noGrp="1"/>
          </p:cNvSpPr>
          <p:nvPr>
            <p:ph sz="half" idx="2"/>
          </p:nvPr>
        </p:nvSpPr>
        <p:spPr>
          <a:xfrm>
            <a:off x="256100" y="1947333"/>
            <a:ext cx="5487829" cy="3657600"/>
          </a:xfrm>
        </p:spPr>
        <p:txBody>
          <a:bodyPr/>
          <a:lstStyle>
            <a:lvl1pPr>
              <a:defRPr sz="1126"/>
            </a:lvl1pPr>
            <a:lvl2pPr marL="362726" indent="-192939">
              <a:buFont typeface="Wingdings" panose="05000000000000000000" pitchFamily="2" charset="2"/>
              <a:buChar char="§"/>
              <a:defRPr sz="1013"/>
            </a:lvl2pPr>
            <a:lvl3pPr>
              <a:defRPr sz="900"/>
            </a:lvl3pPr>
            <a:lvl4pPr marL="382606" indent="0">
              <a:buNone/>
              <a:defRPr sz="987"/>
            </a:lvl4pPr>
            <a:lvl5pPr>
              <a:defRPr sz="905"/>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1126" b="1"/>
            </a:lvl1pPr>
            <a:lvl2pPr marL="376078" indent="0">
              <a:buNone/>
              <a:defRPr sz="1645" b="1"/>
            </a:lvl2pPr>
            <a:lvl3pPr marL="752154" indent="0">
              <a:buNone/>
              <a:defRPr sz="1481" b="1"/>
            </a:lvl3pPr>
            <a:lvl4pPr marL="1128231" indent="0">
              <a:buNone/>
              <a:defRPr sz="1316" b="1"/>
            </a:lvl4pPr>
            <a:lvl5pPr marL="1504308" indent="0">
              <a:buNone/>
              <a:defRPr sz="1316" b="1"/>
            </a:lvl5pPr>
            <a:lvl6pPr marL="1880385" indent="0">
              <a:buNone/>
              <a:defRPr sz="1316" b="1"/>
            </a:lvl6pPr>
            <a:lvl7pPr marL="2256461" indent="0">
              <a:buNone/>
              <a:defRPr sz="1316" b="1"/>
            </a:lvl7pPr>
            <a:lvl8pPr marL="2632539" indent="0">
              <a:buNone/>
              <a:defRPr sz="1316" b="1"/>
            </a:lvl8pPr>
            <a:lvl9pPr marL="3008615" indent="0">
              <a:buNone/>
              <a:defRPr sz="1316"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1126"/>
            </a:lvl1pPr>
            <a:lvl2pPr marL="362726" indent="-192939">
              <a:buFont typeface="Wingdings" panose="05000000000000000000" pitchFamily="2" charset="2"/>
              <a:buChar char="§"/>
              <a:defRPr sz="1013"/>
            </a:lvl2pPr>
            <a:lvl3pPr>
              <a:defRPr sz="900"/>
            </a:lvl3pPr>
            <a:lvl4pPr marL="382606" indent="0">
              <a:buNone/>
              <a:defRPr sz="987"/>
            </a:lvl4pPr>
            <a:lvl5pPr>
              <a:defRPr sz="905"/>
            </a:lvl5pPr>
          </a:lstStyle>
          <a:p>
            <a:pPr lvl="0"/>
            <a:r>
              <a:rPr lang="en-US"/>
              <a:t>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226872916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34904700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4"/>
            <a:ext cx="10972800" cy="218137"/>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6"/>
            <a:ext cx="5386917" cy="639763"/>
          </a:xfrm>
        </p:spPr>
        <p:txBody>
          <a:bodyPr anchor="b"/>
          <a:lstStyle>
            <a:lvl1pPr marL="0" indent="0">
              <a:buNone/>
              <a:defRPr sz="1350" b="0">
                <a:latin typeface="Arial" pitchFamily="34" charset="0"/>
                <a:cs typeface="Arial" pitchFamily="34" charset="0"/>
              </a:defRPr>
            </a:lvl1pPr>
            <a:lvl2pPr marL="257175" indent="0">
              <a:buNone/>
              <a:defRPr sz="1125" b="1"/>
            </a:lvl2pPr>
            <a:lvl3pPr marL="514350" indent="0">
              <a:buNone/>
              <a:defRPr sz="1050"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350">
                <a:latin typeface="Arial" pitchFamily="34" charset="0"/>
                <a:cs typeface="Arial" pitchFamily="34" charset="0"/>
              </a:defRPr>
            </a:lvl1pPr>
            <a:lvl2pPr>
              <a:defRPr sz="1125">
                <a:latin typeface="Arial" pitchFamily="34" charset="0"/>
                <a:cs typeface="Arial" pitchFamily="34" charset="0"/>
              </a:defRPr>
            </a:lvl2pPr>
            <a:lvl3pPr>
              <a:defRPr sz="1050">
                <a:latin typeface="Arial" pitchFamily="34" charset="0"/>
                <a:cs typeface="Arial" pitchFamily="34" charset="0"/>
              </a:defRPr>
            </a:lvl3pPr>
            <a:lvl4pPr>
              <a:defRPr sz="900">
                <a:latin typeface="Arial" pitchFamily="34" charset="0"/>
                <a:cs typeface="Arial" pitchFamily="34" charset="0"/>
              </a:defRPr>
            </a:lvl4pPr>
            <a:lvl5pPr>
              <a:defRPr sz="900">
                <a:latin typeface="Arial" pitchFamily="34" charset="0"/>
                <a:cs typeface="Arial"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7" y="1535116"/>
            <a:ext cx="5389033" cy="639763"/>
          </a:xfrm>
        </p:spPr>
        <p:txBody>
          <a:bodyPr anchor="b"/>
          <a:lstStyle>
            <a:lvl1pPr marL="0" indent="0">
              <a:buNone/>
              <a:defRPr sz="1350" b="0">
                <a:latin typeface="Arial" pitchFamily="34" charset="0"/>
                <a:cs typeface="Arial" pitchFamily="34" charset="0"/>
              </a:defRPr>
            </a:lvl1pPr>
            <a:lvl2pPr marL="257175" indent="0">
              <a:buNone/>
              <a:defRPr sz="1125" b="1"/>
            </a:lvl2pPr>
            <a:lvl3pPr marL="514350" indent="0">
              <a:buNone/>
              <a:defRPr sz="1050"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350">
                <a:latin typeface="Arial" pitchFamily="34" charset="0"/>
                <a:cs typeface="Arial" pitchFamily="34" charset="0"/>
              </a:defRPr>
            </a:lvl1pPr>
            <a:lvl2pPr>
              <a:defRPr sz="1125">
                <a:latin typeface="Arial" pitchFamily="34" charset="0"/>
                <a:cs typeface="Arial" pitchFamily="34" charset="0"/>
              </a:defRPr>
            </a:lvl2pPr>
            <a:lvl3pPr>
              <a:defRPr sz="1050">
                <a:latin typeface="Arial" pitchFamily="34" charset="0"/>
                <a:cs typeface="Arial" pitchFamily="34" charset="0"/>
              </a:defRPr>
            </a:lvl3pPr>
            <a:lvl4pPr>
              <a:defRPr sz="900">
                <a:latin typeface="Arial" pitchFamily="34" charset="0"/>
                <a:cs typeface="Arial" pitchFamily="34" charset="0"/>
              </a:defRPr>
            </a:lvl4pPr>
            <a:lvl5pPr>
              <a:defRPr sz="900">
                <a:latin typeface="Arial" pitchFamily="34" charset="0"/>
                <a:cs typeface="Arial"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lvl1pPr>
              <a:defRPr sz="525"/>
            </a:lvl1pPr>
          </a:lstStyle>
          <a:p>
            <a:fld id="{DA39A948-DEA7-4EFA-9130-61B45069BCE3}" type="slidenum">
              <a:rPr lang="en-US" smtClean="0"/>
              <a:pPr/>
              <a:t>‹#›</a:t>
            </a:fld>
            <a:endParaRPr lang="en-US" dirty="0"/>
          </a:p>
        </p:txBody>
      </p:sp>
    </p:spTree>
    <p:extLst>
      <p:ext uri="{BB962C8B-B14F-4D97-AF65-F5344CB8AC3E}">
        <p14:creationId xmlns:p14="http://schemas.microsoft.com/office/powerpoint/2010/main" val="105582160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54915907"/>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102" y="218440"/>
            <a:ext cx="11798833" cy="457200"/>
          </a:xfrm>
        </p:spPr>
        <p:txBody>
          <a:bodyPr anchor="b"/>
          <a:lstStyle>
            <a:lvl1pPr>
              <a:defRPr sz="1351"/>
            </a:lvl1pPr>
          </a:lstStyle>
          <a:p>
            <a:r>
              <a:rPr lang="en-US"/>
              <a:t>Click to edit Master title style</a:t>
            </a:r>
            <a:endParaRPr lang="en-US" dirty="0"/>
          </a:p>
        </p:txBody>
      </p:sp>
      <p:sp>
        <p:nvSpPr>
          <p:cNvPr id="3" name="Content Placeholder 2"/>
          <p:cNvSpPr>
            <a:spLocks noGrp="1"/>
          </p:cNvSpPr>
          <p:nvPr>
            <p:ph idx="1"/>
          </p:nvPr>
        </p:nvSpPr>
        <p:spPr>
          <a:xfrm>
            <a:off x="5184559" y="880753"/>
            <a:ext cx="6171023" cy="4873705"/>
          </a:xfrm>
        </p:spPr>
        <p:txBody>
          <a:bodyPr/>
          <a:lstStyle>
            <a:lvl1pPr>
              <a:defRPr sz="1126"/>
            </a:lvl1pPr>
            <a:lvl2pPr>
              <a:defRPr sz="1013"/>
            </a:lvl2pPr>
            <a:lvl3pPr>
              <a:defRPr sz="900"/>
            </a:lvl3pPr>
            <a:lvl4pPr marL="382606" indent="0">
              <a:buNone/>
              <a:defRPr sz="863"/>
            </a:lvl4pPr>
            <a:lvl5pPr>
              <a:defRPr sz="863"/>
            </a:lvl5pPr>
            <a:lvl6pPr>
              <a:defRPr sz="1645"/>
            </a:lvl6pPr>
            <a:lvl7pPr>
              <a:defRPr sz="1645"/>
            </a:lvl7pPr>
            <a:lvl8pPr>
              <a:defRPr sz="1645"/>
            </a:lvl8pPr>
            <a:lvl9pPr>
              <a:defRPr sz="164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20" y="1952970"/>
            <a:ext cx="3933109" cy="3810773"/>
          </a:xfrm>
        </p:spPr>
        <p:txBody>
          <a:bodyPr/>
          <a:lstStyle>
            <a:lvl1pPr marL="0" indent="0">
              <a:buNone/>
              <a:defRPr sz="1351"/>
            </a:lvl1pPr>
            <a:lvl2pPr marL="376078" indent="0">
              <a:buNone/>
              <a:defRPr sz="1152"/>
            </a:lvl2pPr>
            <a:lvl3pPr marL="752154" indent="0">
              <a:buNone/>
              <a:defRPr sz="987"/>
            </a:lvl3pPr>
            <a:lvl4pPr marL="1128231" indent="0">
              <a:buNone/>
              <a:defRPr sz="823"/>
            </a:lvl4pPr>
            <a:lvl5pPr marL="1504308" indent="0">
              <a:buNone/>
              <a:defRPr sz="823"/>
            </a:lvl5pPr>
            <a:lvl6pPr marL="1880385" indent="0">
              <a:buNone/>
              <a:defRPr sz="823"/>
            </a:lvl6pPr>
            <a:lvl7pPr marL="2256461" indent="0">
              <a:buNone/>
              <a:defRPr sz="823"/>
            </a:lvl7pPr>
            <a:lvl8pPr marL="2632539" indent="0">
              <a:buNone/>
              <a:defRPr sz="823"/>
            </a:lvl8pPr>
            <a:lvl9pPr marL="3008615" indent="0">
              <a:buNone/>
              <a:defRPr sz="823"/>
            </a:lvl9pPr>
          </a:lstStyle>
          <a:p>
            <a:pPr lvl="0"/>
            <a:r>
              <a:rPr lang="en-US"/>
              <a:t>Edit Master text styles</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276918374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2343973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7663" y="508258"/>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1" y="508258"/>
            <a:ext cx="8437667" cy="6078206"/>
          </a:xfrm>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4032494120"/>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892179"/>
            <a:ext cx="11798833" cy="2515126"/>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559714"/>
            <a:ext cx="11798833" cy="2679699"/>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2" y="201506"/>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322450243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900655"/>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4" y="900655"/>
            <a:ext cx="5746425" cy="5347151"/>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2" y="209974"/>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335777438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102" y="218440"/>
            <a:ext cx="11798833"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102" y="840232"/>
            <a:ext cx="11798833"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26740074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opic Title">
    <p:spTree>
      <p:nvGrpSpPr>
        <p:cNvPr id="1" name=""/>
        <p:cNvGrpSpPr/>
        <p:nvPr/>
      </p:nvGrpSpPr>
      <p:grpSpPr>
        <a:xfrm>
          <a:off x="0" y="0"/>
          <a:ext cx="0" cy="0"/>
          <a:chOff x="0" y="0"/>
          <a:chExt cx="0" cy="0"/>
        </a:xfrm>
      </p:grpSpPr>
      <p:sp>
        <p:nvSpPr>
          <p:cNvPr id="12"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6351" y="6681674"/>
            <a:ext cx="1906900" cy="176326"/>
          </a:xfrm>
          <a:prstGeom prst="rect">
            <a:avLst/>
          </a:prstGeom>
          <a:ln/>
        </p:spPr>
        <p:txBody>
          <a:bodyPr/>
          <a:lstStyle>
            <a:lvl1pPr>
              <a:defRPr/>
            </a:lvl1pPr>
          </a:lstStyle>
          <a:p>
            <a:pPr>
              <a:defRPr/>
            </a:pPr>
            <a:r>
              <a:rPr lang="en-US"/>
              <a:t>© Copyright IBM Corporation 2020</a:t>
            </a:r>
            <a:endParaRPr lang="en-US" dirty="0"/>
          </a:p>
        </p:txBody>
      </p:sp>
      <p:cxnSp>
        <p:nvCxnSpPr>
          <p:cNvPr id="7" name="Straight Connector 6"/>
          <p:cNvCxnSpPr/>
          <p:nvPr/>
        </p:nvCxnSpPr>
        <p:spPr bwMode="auto">
          <a:xfrm>
            <a:off x="7"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cxnSp>
        <p:nvCxnSpPr>
          <p:cNvPr id="9" name="Straight Connector 8"/>
          <p:cNvCxnSpPr/>
          <p:nvPr userDrawn="1"/>
        </p:nvCxnSpPr>
        <p:spPr bwMode="auto">
          <a:xfrm>
            <a:off x="7"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60416874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5" y="942980"/>
            <a:ext cx="11798833" cy="2515126"/>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5" y="3610519"/>
            <a:ext cx="11798833" cy="2679699"/>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5" y="252307"/>
            <a:ext cx="11798833"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xfrm>
            <a:off x="10189491" y="6673207"/>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17773281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6" y="866771"/>
            <a:ext cx="5746425" cy="5347151"/>
          </a:xfrm>
        </p:spPr>
        <p:txBody>
          <a:bodyPr/>
          <a:lstStyle>
            <a:lvl4pPr marL="382606"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105" y="176092"/>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xfrm>
            <a:off x="5575300" y="6681674"/>
            <a:ext cx="1102784" cy="165100"/>
          </a:xfrm>
          <a:prstGeom prst="rect">
            <a:avLst/>
          </a:prstGeom>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xfrm>
            <a:off x="10206425" y="6681674"/>
            <a:ext cx="1919967" cy="176326"/>
          </a:xfrm>
          <a:prstGeom prst="rect">
            <a:avLst/>
          </a:prstGeom>
          <a:ln/>
        </p:spPr>
        <p:txBody>
          <a:bodyPr/>
          <a:lstStyle>
            <a:lvl1pPr>
              <a:defRPr/>
            </a:lvl1pPr>
          </a:lstStyle>
          <a:p>
            <a:pPr>
              <a:defRPr/>
            </a:pPr>
            <a:r>
              <a:rPr lang="en-US"/>
              <a:t>© Copyright IBM Corporation 2020</a:t>
            </a:r>
            <a:endParaRPr lang="en-US" dirty="0"/>
          </a:p>
        </p:txBody>
      </p:sp>
    </p:spTree>
    <p:extLst>
      <p:ext uri="{BB962C8B-B14F-4D97-AF65-F5344CB8AC3E}">
        <p14:creationId xmlns:p14="http://schemas.microsoft.com/office/powerpoint/2010/main" val="15815895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525"/>
            </a:lvl1pPr>
          </a:lstStyle>
          <a:p>
            <a:fld id="{6826F9A1-9B46-4608-B497-7E101192DDCD}" type="slidenum">
              <a:rPr lang="en-US" smtClean="0"/>
              <a:pPr/>
              <a:t>‹#›</a:t>
            </a:fld>
            <a:endParaRPr lang="en-US" dirty="0"/>
          </a:p>
        </p:txBody>
      </p:sp>
    </p:spTree>
    <p:extLst>
      <p:ext uri="{BB962C8B-B14F-4D97-AF65-F5344CB8AC3E}">
        <p14:creationId xmlns:p14="http://schemas.microsoft.com/office/powerpoint/2010/main" val="3717654784"/>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cxnSp>
        <p:nvCxnSpPr>
          <p:cNvPr id="9" name="Straight Connector 8"/>
          <p:cNvCxnSpPr/>
          <p:nvPr/>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13" name="Straight Connector 12"/>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pic>
        <p:nvPicPr>
          <p:cNvPr id="15" name="Picture 14" descr="1040_GettyImages-614703824_low.jpg">
            <a:extLst>
              <a:ext uri="{FF2B5EF4-FFF2-40B4-BE49-F238E27FC236}">
                <a16:creationId xmlns:a16="http://schemas.microsoft.com/office/drawing/2014/main" id="{61C475BB-EC2B-4D44-A9C0-CEE2E42BB0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510" r="4224" b="10448"/>
          <a:stretch/>
        </p:blipFill>
        <p:spPr>
          <a:xfrm>
            <a:off x="1" y="3761773"/>
            <a:ext cx="5816345" cy="3096229"/>
          </a:xfrm>
          <a:prstGeom prst="rect">
            <a:avLst/>
          </a:prstGeom>
        </p:spPr>
      </p:pic>
      <p:sp>
        <p:nvSpPr>
          <p:cNvPr id="16" name="Rectangle 15">
            <a:extLst>
              <a:ext uri="{FF2B5EF4-FFF2-40B4-BE49-F238E27FC236}">
                <a16:creationId xmlns:a16="http://schemas.microsoft.com/office/drawing/2014/main" id="{0118CF4A-AA80-EF42-A804-50E9A58FD5FB}"/>
              </a:ext>
            </a:extLst>
          </p:cNvPr>
          <p:cNvSpPr/>
          <p:nvPr userDrawn="1"/>
        </p:nvSpPr>
        <p:spPr>
          <a:xfrm>
            <a:off x="1" y="2"/>
            <a:ext cx="5816345" cy="3761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0" dirty="0"/>
          </a:p>
        </p:txBody>
      </p:sp>
      <p:pic>
        <p:nvPicPr>
          <p:cNvPr id="17" name="Picture 16">
            <a:extLst>
              <a:ext uri="{FF2B5EF4-FFF2-40B4-BE49-F238E27FC236}">
                <a16:creationId xmlns:a16="http://schemas.microsoft.com/office/drawing/2014/main" id="{8D1EEAA9-983D-8F46-BA70-31A88E4765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95622" y="429832"/>
            <a:ext cx="1336564" cy="1336216"/>
          </a:xfrm>
          <a:prstGeom prst="rect">
            <a:avLst/>
          </a:prstGeom>
        </p:spPr>
      </p:pic>
      <p:sp>
        <p:nvSpPr>
          <p:cNvPr id="18" name="Rectangle 17">
            <a:extLst>
              <a:ext uri="{FF2B5EF4-FFF2-40B4-BE49-F238E27FC236}">
                <a16:creationId xmlns:a16="http://schemas.microsoft.com/office/drawing/2014/main" id="{DBCB2A60-77CD-924A-BD5E-DEE7F06756DB}"/>
              </a:ext>
            </a:extLst>
          </p:cNvPr>
          <p:cNvSpPr/>
          <p:nvPr userDrawn="1"/>
        </p:nvSpPr>
        <p:spPr>
          <a:xfrm>
            <a:off x="11048702" y="0"/>
            <a:ext cx="1143298" cy="6858000"/>
          </a:xfrm>
          <a:prstGeom prst="rect">
            <a:avLst/>
          </a:prstGeom>
          <a:solidFill>
            <a:srgbClr val="001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 </a:t>
            </a:r>
          </a:p>
        </p:txBody>
      </p:sp>
      <p:pic>
        <p:nvPicPr>
          <p:cNvPr id="20" name="Picture 19" descr="IBM_logo_good_BW.png">
            <a:extLst>
              <a:ext uri="{FF2B5EF4-FFF2-40B4-BE49-F238E27FC236}">
                <a16:creationId xmlns:a16="http://schemas.microsoft.com/office/drawing/2014/main" id="{AD1F3542-728A-A642-88CC-B711CC07228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32861" y="6038900"/>
            <a:ext cx="1159270" cy="454498"/>
          </a:xfrm>
          <a:prstGeom prst="rect">
            <a:avLst/>
          </a:prstGeom>
        </p:spPr>
      </p:pic>
    </p:spTree>
    <p:extLst>
      <p:ext uri="{BB962C8B-B14F-4D97-AF65-F5344CB8AC3E}">
        <p14:creationId xmlns:p14="http://schemas.microsoft.com/office/powerpoint/2010/main" val="2196895771"/>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347559" indent="-347559">
              <a:buClr>
                <a:schemeClr val="tx2"/>
              </a:buClr>
              <a:buFont typeface="Lucida Grande"/>
              <a:buChar char="—"/>
              <a:defRPr/>
            </a:lvl1pPr>
            <a:lvl2pPr marL="576090" indent="-228531">
              <a:buClr>
                <a:schemeClr val="tx2"/>
              </a:buClr>
              <a:buSzPct val="100000"/>
              <a:buFont typeface="Arial"/>
              <a:buChar char="•"/>
              <a:defRPr/>
            </a:lvl2pPr>
            <a:lvl3pPr marL="804622" indent="-228531">
              <a:buClr>
                <a:schemeClr val="tx2"/>
              </a:buClr>
              <a:buFont typeface="Courier New"/>
              <a:buChar char="o"/>
              <a:defRPr/>
            </a:lvl3pPr>
            <a:lvl4pPr marL="679984" indent="0">
              <a:buNone/>
              <a:defRPr/>
            </a:lvl4pPr>
          </a:lstStyle>
          <a:p>
            <a:pPr lvl="0"/>
            <a:r>
              <a:rPr lang="en-US" dirty="0"/>
              <a:t>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193318793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1170432"/>
            <a:ext cx="11798833" cy="5513832"/>
          </a:xfrm>
        </p:spPr>
        <p:txBody>
          <a:bodyPr/>
          <a:lstStyle>
            <a:lvl1pPr marL="301752" indent="-301752">
              <a:buClr>
                <a:schemeClr val="tx2"/>
              </a:buClr>
              <a:buSzPct val="90000"/>
              <a:buFont typeface="+mj-lt"/>
              <a:buAutoNum type="arabicPeriod"/>
              <a:defRPr/>
            </a:lvl1pPr>
            <a:lvl2pPr marL="603504" indent="-301752">
              <a:buClr>
                <a:schemeClr val="tx2"/>
              </a:buClr>
              <a:buSzPct val="90000"/>
              <a:buFont typeface="+mj-lt"/>
              <a:buAutoNum type="alphaLcPeriod"/>
              <a:defRPr/>
            </a:lvl2pPr>
            <a:lvl3pPr marL="507600" indent="0">
              <a:buNone/>
              <a:defRPr/>
            </a:lvl3pPr>
            <a:lvl4pPr marL="679984" indent="0">
              <a:buNone/>
              <a:defRPr/>
            </a:lvl4pPr>
          </a:lstStyle>
          <a:p>
            <a:pPr lvl="0"/>
            <a:r>
              <a:rPr lang="en-US" dirty="0"/>
              <a:t>Edit Master text styles</a:t>
            </a:r>
          </a:p>
          <a:p>
            <a:pPr lvl="1"/>
            <a:r>
              <a:rPr lang="en-US" dirty="0"/>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424120435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0" cy="5368037"/>
          </a:xfrm>
        </p:spPr>
        <p:txBody>
          <a:bodyPr/>
          <a:lstStyle>
            <a:lvl4pPr marL="679984"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5663" y="1170432"/>
            <a:ext cx="5676190" cy="5368037"/>
          </a:xfrm>
        </p:spPr>
        <p:txBody>
          <a:bodyPr/>
          <a:lstStyle>
            <a:lvl4pPr marL="679984" indent="0">
              <a:buNone/>
              <a:defRPr/>
            </a:lvl4pPr>
          </a:lstStyle>
          <a:p>
            <a:pPr lvl="0"/>
            <a:r>
              <a:rPr lang="en-US"/>
              <a:t>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397706762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5486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100" y="1600200"/>
            <a:ext cx="5487829"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4" indent="0">
              <a:buNone/>
              <a:defRPr sz="2339" b="1"/>
            </a:lvl9pPr>
          </a:lstStyle>
          <a:p>
            <a:pPr lvl="0"/>
            <a:r>
              <a:rPr lang="en-US"/>
              <a:t>Edit Master text styles</a:t>
            </a:r>
          </a:p>
        </p:txBody>
      </p:sp>
      <p:sp>
        <p:nvSpPr>
          <p:cNvPr id="4" name="Content Placeholder 3"/>
          <p:cNvSpPr>
            <a:spLocks noGrp="1"/>
          </p:cNvSpPr>
          <p:nvPr>
            <p:ph sz="half" idx="2"/>
          </p:nvPr>
        </p:nvSpPr>
        <p:spPr>
          <a:xfrm>
            <a:off x="256100" y="2514600"/>
            <a:ext cx="5487829"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600200"/>
            <a:ext cx="5487829"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4" indent="0">
              <a:buNone/>
              <a:defRPr sz="2339" b="1"/>
            </a:lvl9pPr>
          </a:lstStyle>
          <a:p>
            <a:pPr lvl="0"/>
            <a:r>
              <a:rPr lang="en-US"/>
              <a:t>Edit Master text styles</a:t>
            </a:r>
          </a:p>
        </p:txBody>
      </p:sp>
      <p:sp>
        <p:nvSpPr>
          <p:cNvPr id="6" name="Content Placeholder 5"/>
          <p:cNvSpPr>
            <a:spLocks noGrp="1"/>
          </p:cNvSpPr>
          <p:nvPr>
            <p:ph sz="quarter" idx="4"/>
          </p:nvPr>
        </p:nvSpPr>
        <p:spPr>
          <a:xfrm>
            <a:off x="6171024" y="2514600"/>
            <a:ext cx="5487829"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3154276726"/>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23850900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40604513"/>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548640"/>
            <a:ext cx="11798833" cy="457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4555" y="1287147"/>
            <a:ext cx="6171023" cy="4873705"/>
          </a:xfrm>
        </p:spPr>
        <p:txBody>
          <a:bodyPr/>
          <a:lstStyle>
            <a:lvl1pPr>
              <a:defRPr sz="2000"/>
            </a:lvl1pPr>
            <a:lvl2pPr>
              <a:defRPr sz="1800"/>
            </a:lvl2pPr>
            <a:lvl3pPr>
              <a:defRPr sz="1600"/>
            </a:lvl3pPr>
            <a:lvl4pPr marL="679984" indent="0">
              <a:buNone/>
              <a:defRPr sz="1535"/>
            </a:lvl4pPr>
            <a:lvl5pPr>
              <a:defRPr sz="1535"/>
            </a:lvl5pPr>
            <a:lvl6pPr>
              <a:defRPr sz="2924"/>
            </a:lvl6pPr>
            <a:lvl7pPr>
              <a:defRPr sz="2924"/>
            </a:lvl7pPr>
            <a:lvl8pPr>
              <a:defRPr sz="2924"/>
            </a:lvl8pPr>
            <a:lvl9pPr>
              <a:defRPr sz="2924"/>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839619" y="2359367"/>
            <a:ext cx="3933109" cy="3810773"/>
          </a:xfrm>
        </p:spPr>
        <p:txBody>
          <a:bodyPr/>
          <a:lstStyle>
            <a:lvl1pPr marL="0" indent="0">
              <a:buNone/>
              <a:defRPr sz="24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4" indent="0">
              <a:buNone/>
              <a:defRPr sz="1462"/>
            </a:lvl9pPr>
          </a:lstStyle>
          <a:p>
            <a:pPr lvl="0"/>
            <a:r>
              <a:rPr lang="en-US"/>
              <a:t>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138207682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548640"/>
            <a:ext cx="11798833" cy="457200"/>
          </a:xfrm>
        </p:spPr>
        <p:txBody>
          <a:bodyPr anchor="b"/>
          <a:lstStyle>
            <a:lvl1pPr>
              <a:defRPr sz="2400"/>
            </a:lvl1pPr>
          </a:lstStyle>
          <a:p>
            <a:r>
              <a:rPr lang="en-US"/>
              <a:t>Click to edit Master title style</a:t>
            </a:r>
            <a:endParaRPr lang="en-US" dirty="0"/>
          </a:p>
        </p:txBody>
      </p:sp>
      <p:sp>
        <p:nvSpPr>
          <p:cNvPr id="3" name="Picture Placeholder 2"/>
          <p:cNvSpPr>
            <a:spLocks noGrp="1"/>
          </p:cNvSpPr>
          <p:nvPr>
            <p:ph type="pic" idx="1"/>
          </p:nvPr>
        </p:nvSpPr>
        <p:spPr>
          <a:xfrm>
            <a:off x="5184555" y="1284058"/>
            <a:ext cx="6171023" cy="4873705"/>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4" indent="0">
              <a:buNone/>
              <a:defRPr sz="2924"/>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619" y="2323271"/>
            <a:ext cx="3933109" cy="3810773"/>
          </a:xfrm>
        </p:spPr>
        <p:txBody>
          <a:bodyPr/>
          <a:lstStyle>
            <a:lvl1pPr marL="0" indent="0">
              <a:buNone/>
              <a:defRPr sz="20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4" indent="0">
              <a:buNone/>
              <a:defRPr sz="1462"/>
            </a:lvl9pPr>
          </a:lstStyle>
          <a:p>
            <a:pPr lvl="0"/>
            <a:r>
              <a:rPr lang="en-US"/>
              <a:t>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233097102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34526844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0" y="671242"/>
            <a:ext cx="4011084" cy="155812"/>
          </a:xfrm>
        </p:spPr>
        <p:txBody>
          <a:bodyPr anchor="b"/>
          <a:lstStyle>
            <a:lvl1pPr algn="l">
              <a:defRPr sz="1125" b="0">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9"/>
            <a:ext cx="6815667" cy="5853113"/>
          </a:xfrm>
        </p:spPr>
        <p:txBody>
          <a:bodyPr/>
          <a:lstStyle>
            <a:lvl1pPr>
              <a:defRPr sz="1800">
                <a:latin typeface="Arial" pitchFamily="34" charset="0"/>
                <a:cs typeface="Arial" pitchFamily="34" charset="0"/>
              </a:defRPr>
            </a:lvl1pPr>
            <a:lvl2pPr>
              <a:defRPr sz="1575">
                <a:latin typeface="Arial" pitchFamily="34" charset="0"/>
                <a:cs typeface="Arial" pitchFamily="34" charset="0"/>
              </a:defRPr>
            </a:lvl2pPr>
            <a:lvl3pPr>
              <a:defRPr sz="1350">
                <a:latin typeface="Arial" pitchFamily="34" charset="0"/>
                <a:cs typeface="Arial" pitchFamily="34" charset="0"/>
              </a:defRPr>
            </a:lvl3pPr>
            <a:lvl4pPr>
              <a:defRPr sz="1125">
                <a:latin typeface="Arial" pitchFamily="34" charset="0"/>
                <a:cs typeface="Arial" pitchFamily="34" charset="0"/>
              </a:defRPr>
            </a:lvl4pPr>
            <a:lvl5pPr>
              <a:defRPr sz="1125">
                <a:latin typeface="Arial" pitchFamily="34" charset="0"/>
                <a:cs typeface="Arial" pitchFamily="34" charset="0"/>
              </a:defRPr>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10" y="1435104"/>
            <a:ext cx="4011084" cy="4691063"/>
          </a:xfrm>
        </p:spPr>
        <p:txBody>
          <a:bodyPr/>
          <a:lstStyle>
            <a:lvl1pPr marL="0" indent="0">
              <a:buNone/>
              <a:defRPr sz="825">
                <a:latin typeface="Arial" pitchFamily="34" charset="0"/>
                <a:cs typeface="Arial" pitchFamily="34" charset="0"/>
              </a:defRPr>
            </a:lvl1pPr>
            <a:lvl2pPr marL="257175" indent="0">
              <a:buNone/>
              <a:defRPr sz="675"/>
            </a:lvl2pPr>
            <a:lvl3pPr marL="514350" indent="0">
              <a:buNone/>
              <a:defRPr sz="600"/>
            </a:lvl3pPr>
            <a:lvl4pPr marL="771525" indent="0">
              <a:buNone/>
              <a:defRPr sz="525"/>
            </a:lvl4pPr>
            <a:lvl5pPr marL="1028700" indent="0">
              <a:buNone/>
              <a:defRPr sz="525"/>
            </a:lvl5pPr>
            <a:lvl6pPr marL="1285875" indent="0">
              <a:buNone/>
              <a:defRPr sz="525"/>
            </a:lvl6pPr>
            <a:lvl7pPr marL="1543050" indent="0">
              <a:buNone/>
              <a:defRPr sz="525"/>
            </a:lvl7pPr>
            <a:lvl8pPr marL="1800225" indent="0">
              <a:buNone/>
              <a:defRPr sz="525"/>
            </a:lvl8pPr>
            <a:lvl9pPr marL="2057400" indent="0">
              <a:buNone/>
              <a:defRPr sz="525"/>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z="525"/>
            </a:lvl1pPr>
          </a:lstStyle>
          <a:p>
            <a:fld id="{6F2D88F4-1BBD-4436-A230-2453F5FE0D1D}" type="slidenum">
              <a:rPr lang="en-US" smtClean="0"/>
              <a:pPr/>
              <a:t>‹#›</a:t>
            </a:fld>
            <a:endParaRPr lang="en-US" dirty="0"/>
          </a:p>
        </p:txBody>
      </p:sp>
    </p:spTree>
    <p:extLst>
      <p:ext uri="{BB962C8B-B14F-4D97-AF65-F5344CB8AC3E}">
        <p14:creationId xmlns:p14="http://schemas.microsoft.com/office/powerpoint/2010/main" val="274622758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7664" y="508258"/>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1" y="508258"/>
            <a:ext cx="8437666" cy="6078206"/>
          </a:xfrm>
        </p:spPr>
        <p:txBody>
          <a:bodyPr vert="eaVert"/>
          <a:lstStyle/>
          <a:p>
            <a:pPr lvl="0"/>
            <a:r>
              <a:rPr lang="en-US"/>
              <a:t>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154618396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1239313"/>
            <a:ext cx="11798833" cy="2515126"/>
          </a:xfrm>
        </p:spPr>
        <p:txBody>
          <a:bodyPr/>
          <a:lstStyle>
            <a:lvl4pPr marL="679984"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906844"/>
            <a:ext cx="11798833" cy="2679699"/>
          </a:xfrm>
        </p:spPr>
        <p:txBody>
          <a:bodyPr/>
          <a:lstStyle>
            <a:lvl4pPr marL="679984"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098" y="548640"/>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10225717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1239317"/>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0" y="1239317"/>
            <a:ext cx="5746425" cy="5347151"/>
          </a:xfrm>
        </p:spPr>
        <p:txBody>
          <a:bodyPr/>
          <a:lstStyle>
            <a:lvl4pPr marL="679984" indent="0">
              <a:buNone/>
              <a:defRPr/>
            </a:lvl4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p:nvPr>
        </p:nvSpPr>
        <p:spPr>
          <a:xfrm>
            <a:off x="256098" y="548640"/>
            <a:ext cx="11798833"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3878253016"/>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098" y="548640"/>
            <a:ext cx="11798833"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098" y="1170432"/>
            <a:ext cx="11798833"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a:t>
            </a:r>
            <a:endParaRPr lang="en-US" dirty="0"/>
          </a:p>
        </p:txBody>
      </p:sp>
    </p:spTree>
    <p:extLst>
      <p:ext uri="{BB962C8B-B14F-4D97-AF65-F5344CB8AC3E}">
        <p14:creationId xmlns:p14="http://schemas.microsoft.com/office/powerpoint/2010/main" val="330363795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opic Title">
    <p:spTree>
      <p:nvGrpSpPr>
        <p:cNvPr id="1" name=""/>
        <p:cNvGrpSpPr/>
        <p:nvPr/>
      </p:nvGrpSpPr>
      <p:grpSpPr>
        <a:xfrm>
          <a:off x="0" y="0"/>
          <a:ext cx="0" cy="0"/>
          <a:chOff x="0" y="0"/>
          <a:chExt cx="0" cy="0"/>
        </a:xfrm>
      </p:grpSpPr>
      <p:sp>
        <p:nvSpPr>
          <p:cNvPr id="12" name="Rectangle 10"/>
          <p:cNvSpPr>
            <a:spLocks noGrp="1" noChangeArrowheads="1"/>
          </p:cNvSpPr>
          <p:nvPr>
            <p:ph type="sldNum" sz="quarter" idx="10"/>
          </p:nvPr>
        </p:nvSpPr>
        <p:spPr>
          <a:xfrm>
            <a:off x="5575300" y="6681674"/>
            <a:ext cx="1102784" cy="165100"/>
          </a:xfr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6350" y="6681674"/>
            <a:ext cx="1906900" cy="176326"/>
          </a:xfrm>
          <a:ln/>
        </p:spPr>
        <p:txBody>
          <a:bodyPr/>
          <a:lstStyle>
            <a:lvl1pPr>
              <a:defRPr/>
            </a:lvl1pPr>
          </a:lstStyle>
          <a:p>
            <a:pPr>
              <a:defRPr/>
            </a:pPr>
            <a:r>
              <a:rPr lang="en-US"/>
              <a:t>© Copyright IBM Corporation 2018</a:t>
            </a:r>
            <a:endParaRPr lang="en-US" dirty="0"/>
          </a:p>
        </p:txBody>
      </p:sp>
      <p:cxnSp>
        <p:nvCxnSpPr>
          <p:cNvPr id="7" name="Straight Connector 6"/>
          <p:cNvCxnSpPr/>
          <p:nvPr/>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9" name="Straight Connector 8"/>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154332844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5872" cy="6408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2" y="6477000"/>
            <a:ext cx="12192000" cy="325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3" y="6510342"/>
            <a:ext cx="12196233" cy="141287"/>
          </a:xfrm>
        </p:spPr>
        <p:txBody>
          <a:bodyPr>
            <a:noAutofit/>
          </a:bodyPr>
          <a:lstStyle>
            <a:lvl1pPr algn="ctr">
              <a:defRPr sz="900">
                <a:latin typeface="+mn-lt"/>
              </a:defRPr>
            </a:lvl1pPr>
          </a:lstStyle>
          <a:p>
            <a:pPr>
              <a:defRPr/>
            </a:pPr>
            <a:r>
              <a:rPr lang="en-US"/>
              <a:t>© Copyright IBM Corporation 2018</a:t>
            </a:r>
            <a:endParaRPr lang="en-US" dirty="0"/>
          </a:p>
        </p:txBody>
      </p:sp>
      <p:sp>
        <p:nvSpPr>
          <p:cNvPr id="11" name="Rectangle 20"/>
          <p:cNvSpPr>
            <a:spLocks noGrp="1" noChangeArrowheads="1"/>
          </p:cNvSpPr>
          <p:nvPr>
            <p:ph type="ctrTitle"/>
          </p:nvPr>
        </p:nvSpPr>
        <p:spPr bwMode="auto">
          <a:xfrm>
            <a:off x="4620770" y="1481328"/>
            <a:ext cx="6624352" cy="2165318"/>
          </a:xfrm>
          <a:extLst>
            <a:ext uri="{91240B29-F687-4f45-9708-019B960494DF}">
              <a14:hiddenLine xmlns=""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a:t>Click to edit Master title style</a:t>
            </a:r>
            <a:endParaRPr lang="en-US" noProof="0" dirty="0"/>
          </a:p>
        </p:txBody>
      </p:sp>
      <p:cxnSp>
        <p:nvCxnSpPr>
          <p:cNvPr id="9" name="Straight Connector 8"/>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
            <a:ext cx="12192127" cy="425019"/>
          </a:xfrm>
          <a:prstGeom prst="rect">
            <a:avLst/>
          </a:prstGeom>
        </p:spPr>
      </p:pic>
    </p:spTree>
    <p:extLst>
      <p:ext uri="{BB962C8B-B14F-4D97-AF65-F5344CB8AC3E}">
        <p14:creationId xmlns:p14="http://schemas.microsoft.com/office/powerpoint/2010/main" val="3476895444"/>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5872" cy="6408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566739"/>
            <a:ext cx="2820134" cy="3177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2" y="6477000"/>
            <a:ext cx="12192000" cy="325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3" y="6510342"/>
            <a:ext cx="12196233"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a:t>© Copyright IBM Corporation 2018</a:t>
            </a:r>
            <a:endParaRPr lang="en-US" dirty="0"/>
          </a:p>
        </p:txBody>
      </p:sp>
      <p:sp>
        <p:nvSpPr>
          <p:cNvPr id="11" name="Rectangle 20"/>
          <p:cNvSpPr>
            <a:spLocks noGrp="1" noChangeArrowheads="1"/>
          </p:cNvSpPr>
          <p:nvPr>
            <p:ph type="ctrTitle" hasCustomPrompt="1"/>
          </p:nvPr>
        </p:nvSpPr>
        <p:spPr bwMode="auto">
          <a:xfrm>
            <a:off x="4617600" y="1481328"/>
            <a:ext cx="7387200" cy="2710800"/>
          </a:xfrm>
          <a:extLst>
            <a:ext uri="{91240B29-F687-4f45-9708-019B960494DF}">
              <a14:hiddenLine xmlns=""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6451" y="4821242"/>
            <a:ext cx="7385049" cy="1360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 (delete this text if no subtitle exists)</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
            <a:ext cx="12192127" cy="425017"/>
          </a:xfrm>
          <a:prstGeom prst="rect">
            <a:avLst/>
          </a:prstGeom>
        </p:spPr>
      </p:pic>
    </p:spTree>
    <p:extLst>
      <p:ext uri="{BB962C8B-B14F-4D97-AF65-F5344CB8AC3E}">
        <p14:creationId xmlns:p14="http://schemas.microsoft.com/office/powerpoint/2010/main" val="18274867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29768"/>
            <a:ext cx="4115872" cy="62103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20770" y="1481328"/>
            <a:ext cx="6624352" cy="2165318"/>
          </a:xfrm>
          <a:extLst>
            <a:ext uri="{91240B29-F687-4f45-9708-019B960494DF}">
              <a14:hiddenLine xmlns=""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5300" y="6681674"/>
            <a:ext cx="1102784"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5951" y="6681674"/>
            <a:ext cx="5067300" cy="165600"/>
          </a:xfrm>
          <a:ln/>
        </p:spPr>
        <p:txBody>
          <a:bodyPr/>
          <a:lstStyle>
            <a:lvl1pPr>
              <a:defRPr/>
            </a:lvl1pPr>
          </a:lstStyle>
          <a:p>
            <a:pPr>
              <a:defRPr/>
            </a:pPr>
            <a:r>
              <a:rPr lang="en-US"/>
              <a:t>© Copyright IBM Corporation 2018</a:t>
            </a:r>
            <a:endParaRPr lang="en-US" dirty="0"/>
          </a:p>
        </p:txBody>
      </p:sp>
      <p:cxnSp>
        <p:nvCxnSpPr>
          <p:cNvPr id="7" name="Straight Connector 6"/>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380981663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7894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3368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59468"/>
            <a:ext cx="7315200" cy="218137"/>
          </a:xfrm>
        </p:spPr>
        <p:txBody>
          <a:bodyPr anchor="b"/>
          <a:lstStyle>
            <a:lvl1pPr algn="l">
              <a:defRPr sz="1575" b="0">
                <a:latin typeface="Arial" pitchFamily="34" charset="0"/>
                <a:cs typeface="Arial"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1800">
                <a:latin typeface="Arial" pitchFamily="34" charset="0"/>
                <a:cs typeface="Arial" pitchFamily="34" charset="0"/>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Drag picture to placeholder or click icon to add</a:t>
            </a:r>
          </a:p>
        </p:txBody>
      </p:sp>
      <p:sp>
        <p:nvSpPr>
          <p:cNvPr id="4" name="Text Placeholder 3"/>
          <p:cNvSpPr>
            <a:spLocks noGrp="1"/>
          </p:cNvSpPr>
          <p:nvPr>
            <p:ph type="body" sz="half" idx="2"/>
          </p:nvPr>
        </p:nvSpPr>
        <p:spPr>
          <a:xfrm>
            <a:off x="2389717" y="5367344"/>
            <a:ext cx="7315200" cy="804863"/>
          </a:xfrm>
        </p:spPr>
        <p:txBody>
          <a:bodyPr/>
          <a:lstStyle>
            <a:lvl1pPr marL="0" indent="0">
              <a:buNone/>
              <a:defRPr sz="825">
                <a:latin typeface="Arial" pitchFamily="34" charset="0"/>
                <a:cs typeface="Arial" pitchFamily="34" charset="0"/>
              </a:defRPr>
            </a:lvl1pPr>
            <a:lvl2pPr marL="257175" indent="0">
              <a:buNone/>
              <a:defRPr sz="675"/>
            </a:lvl2pPr>
            <a:lvl3pPr marL="514350" indent="0">
              <a:buNone/>
              <a:defRPr sz="600"/>
            </a:lvl3pPr>
            <a:lvl4pPr marL="771525" indent="0">
              <a:buNone/>
              <a:defRPr sz="525"/>
            </a:lvl4pPr>
            <a:lvl5pPr marL="1028700" indent="0">
              <a:buNone/>
              <a:defRPr sz="525"/>
            </a:lvl5pPr>
            <a:lvl6pPr marL="1285875" indent="0">
              <a:buNone/>
              <a:defRPr sz="525"/>
            </a:lvl6pPr>
            <a:lvl7pPr marL="1543050" indent="0">
              <a:buNone/>
              <a:defRPr sz="525"/>
            </a:lvl7pPr>
            <a:lvl8pPr marL="1800225" indent="0">
              <a:buNone/>
              <a:defRPr sz="525"/>
            </a:lvl8pPr>
            <a:lvl9pPr marL="2057400" indent="0">
              <a:buNone/>
              <a:defRPr sz="525"/>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sz="525">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48399611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389625"/>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4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2020902480"/>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4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2234615774"/>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4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4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722204073"/>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Tree>
    <p:extLst>
      <p:ext uri="{BB962C8B-B14F-4D97-AF65-F5344CB8AC3E}">
        <p14:creationId xmlns:p14="http://schemas.microsoft.com/office/powerpoint/2010/main" val="212514006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1051547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4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4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
        <p:nvSpPr>
          <p:cNvPr id="4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2846006001"/>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4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4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28035357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5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5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5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774252671"/>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5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400" b="0" strike="noStrike" spc="-1">
              <a:latin typeface="Arial"/>
            </a:endParaRPr>
          </a:p>
        </p:txBody>
      </p:sp>
      <p:sp>
        <p:nvSpPr>
          <p:cNvPr id="5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0993785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525"/>
            </a:lvl1pPr>
          </a:lstStyle>
          <a:p>
            <a:fld id="{42D62209-4EDF-4572-8BE8-285CD08041F0}" type="slidenum">
              <a:rPr lang="en-US" smtClean="0"/>
              <a:pPr/>
              <a:t>‹#›</a:t>
            </a:fld>
            <a:endParaRPr lang="en-US" dirty="0"/>
          </a:p>
        </p:txBody>
      </p:sp>
    </p:spTree>
    <p:extLst>
      <p:ext uri="{BB962C8B-B14F-4D97-AF65-F5344CB8AC3E}">
        <p14:creationId xmlns:p14="http://schemas.microsoft.com/office/powerpoint/2010/main" val="94580447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5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5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5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
        <p:nvSpPr>
          <p:cNvPr id="5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71475093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5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400" b="0" strike="noStrike" spc="-1">
              <a:latin typeface="Arial"/>
            </a:endParaRPr>
          </a:p>
        </p:txBody>
      </p:sp>
      <p:sp>
        <p:nvSpPr>
          <p:cNvPr id="5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400" b="0" strike="noStrike" spc="-1">
              <a:latin typeface="Arial"/>
            </a:endParaRPr>
          </a:p>
        </p:txBody>
      </p:sp>
      <p:sp>
        <p:nvSpPr>
          <p:cNvPr id="5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400" b="0" strike="noStrike" spc="-1">
              <a:latin typeface="Arial"/>
            </a:endParaRPr>
          </a:p>
        </p:txBody>
      </p:sp>
      <p:sp>
        <p:nvSpPr>
          <p:cNvPr id="5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400" b="0" strike="noStrike" spc="-1">
              <a:latin typeface="Arial"/>
            </a:endParaRPr>
          </a:p>
        </p:txBody>
      </p:sp>
      <p:sp>
        <p:nvSpPr>
          <p:cNvPr id="5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400" b="0" strike="noStrike" spc="-1">
              <a:latin typeface="Arial"/>
            </a:endParaRPr>
          </a:p>
        </p:txBody>
      </p:sp>
      <p:sp>
        <p:nvSpPr>
          <p:cNvPr id="5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4205454418"/>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obj" preserve="1">
  <p:cSld name="Title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295" y="229387"/>
            <a:ext cx="8702271" cy="1157672"/>
          </a:xfrm>
        </p:spPr>
        <p:txBody>
          <a:bodyPr>
            <a:normAutofit/>
          </a:bodyPr>
          <a:lstStyle>
            <a:lvl1pPr>
              <a:defRPr sz="2800" b="1" i="0" baseline="0">
                <a:solidFill>
                  <a:srgbClr val="E1691B"/>
                </a:solidFill>
              </a:defRPr>
            </a:lvl1pPr>
          </a:lstStyle>
          <a:p>
            <a:r>
              <a:rPr lang="en-US" dirty="0"/>
              <a:t>Title 28 – Arial Bold (Orange #e97e23)</a:t>
            </a:r>
          </a:p>
        </p:txBody>
      </p:sp>
      <p:sp>
        <p:nvSpPr>
          <p:cNvPr id="3" name="Content Placeholder 2"/>
          <p:cNvSpPr>
            <a:spLocks noGrp="1"/>
          </p:cNvSpPr>
          <p:nvPr>
            <p:ph idx="1" hasCustomPrompt="1"/>
          </p:nvPr>
        </p:nvSpPr>
        <p:spPr>
          <a:xfrm>
            <a:off x="431933" y="1554174"/>
            <a:ext cx="11359992" cy="4900413"/>
          </a:xfrm>
        </p:spPr>
        <p:txBody>
          <a:bodyPr/>
          <a:lstStyle>
            <a:lvl1pPr>
              <a:defRPr sz="2400">
                <a:latin typeface=""/>
              </a:defRPr>
            </a:lvl1pPr>
            <a:lvl2pPr>
              <a:defRPr sz="2200" baseline="0">
                <a:latin typeface=""/>
              </a:defRPr>
            </a:lvl2pPr>
            <a:lvl3pPr>
              <a:defRPr>
                <a:latin typeface=""/>
              </a:defRPr>
            </a:lvl3pPr>
            <a:lvl4pPr>
              <a:defRPr sz="2000">
                <a:latin typeface=""/>
              </a:defRPr>
            </a:lvl4pPr>
            <a:lvl5pPr>
              <a:defRPr>
                <a:latin typeface=""/>
              </a:defRPr>
            </a:lvl5pPr>
          </a:lstStyle>
          <a:p>
            <a:pPr lvl="0"/>
            <a:r>
              <a:rPr lang="en-US" dirty="0"/>
              <a:t>Copy 24– Arial (Black #000000)</a:t>
            </a:r>
          </a:p>
          <a:p>
            <a:pPr lvl="1"/>
            <a:r>
              <a:rPr lang="en-US" dirty="0"/>
              <a:t>Second level - 22</a:t>
            </a:r>
          </a:p>
          <a:p>
            <a:pPr lvl="2"/>
            <a:r>
              <a:rPr lang="en-US" dirty="0"/>
              <a:t>Third level - 20</a:t>
            </a:r>
          </a:p>
          <a:p>
            <a:pPr lvl="3"/>
            <a:r>
              <a:rPr lang="en-US" dirty="0"/>
              <a:t>Fourth level - 20</a:t>
            </a:r>
          </a:p>
          <a:p>
            <a:pPr lvl="4"/>
            <a:r>
              <a:rPr lang="en-US" dirty="0"/>
              <a:t>Fifth level - 18</a:t>
            </a:r>
          </a:p>
        </p:txBody>
      </p:sp>
      <p:sp>
        <p:nvSpPr>
          <p:cNvPr id="6" name="Slide Number Placeholder 5"/>
          <p:cNvSpPr>
            <a:spLocks noGrp="1"/>
          </p:cNvSpPr>
          <p:nvPr>
            <p:ph type="sldNum" sz="quarter" idx="12"/>
          </p:nvPr>
        </p:nvSpPr>
        <p:spPr>
          <a:xfrm>
            <a:off x="11218780" y="6504247"/>
            <a:ext cx="889000" cy="365125"/>
          </a:xfrm>
          <a:prstGeom prst="rect">
            <a:avLst/>
          </a:prstGeom>
        </p:spPr>
        <p:txBody>
          <a:bodyPr/>
          <a:lstStyle>
            <a:lvl1pPr algn="r">
              <a:defRPr sz="8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309043095"/>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obj" preserve="1">
  <p:cSld name="Title +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295" y="229387"/>
            <a:ext cx="8702271" cy="1157672"/>
          </a:xfrm>
        </p:spPr>
        <p:txBody>
          <a:bodyPr>
            <a:normAutofit/>
          </a:bodyPr>
          <a:lstStyle>
            <a:lvl1pPr>
              <a:defRPr sz="2800" b="1" i="0" baseline="0">
                <a:solidFill>
                  <a:srgbClr val="E1691B"/>
                </a:solidFill>
              </a:defRPr>
            </a:lvl1pPr>
          </a:lstStyle>
          <a:p>
            <a:r>
              <a:rPr lang="en-US" dirty="0"/>
              <a:t>Title 28 – Arial Bold (Orange #e97e23)</a:t>
            </a:r>
          </a:p>
        </p:txBody>
      </p:sp>
      <p:sp>
        <p:nvSpPr>
          <p:cNvPr id="3" name="Content Placeholder 2"/>
          <p:cNvSpPr>
            <a:spLocks noGrp="1"/>
          </p:cNvSpPr>
          <p:nvPr>
            <p:ph idx="1" hasCustomPrompt="1"/>
          </p:nvPr>
        </p:nvSpPr>
        <p:spPr>
          <a:xfrm>
            <a:off x="431933" y="1554174"/>
            <a:ext cx="11359992" cy="4900413"/>
          </a:xfrm>
        </p:spPr>
        <p:txBody>
          <a:bodyPr/>
          <a:lstStyle>
            <a:lvl1pPr marL="0" indent="0">
              <a:buFontTx/>
              <a:buNone/>
              <a:defRPr sz="2400">
                <a:latin typeface=""/>
              </a:defRPr>
            </a:lvl1pPr>
            <a:lvl2pPr marL="457200" indent="0">
              <a:buFontTx/>
              <a:buNone/>
              <a:defRPr sz="2200" baseline="0">
                <a:latin typeface=""/>
              </a:defRPr>
            </a:lvl2pPr>
            <a:lvl3pPr marL="914400" indent="0">
              <a:buFontTx/>
              <a:buNone/>
              <a:defRPr>
                <a:latin typeface=""/>
              </a:defRPr>
            </a:lvl3pPr>
            <a:lvl4pPr marL="1371600" indent="0">
              <a:buFontTx/>
              <a:buNone/>
              <a:defRPr sz="2000">
                <a:latin typeface=""/>
              </a:defRPr>
            </a:lvl4pPr>
            <a:lvl5pPr marL="1828800" indent="0">
              <a:buFontTx/>
              <a:buNone/>
              <a:defRPr>
                <a:latin typeface=""/>
              </a:defRPr>
            </a:lvl5pPr>
          </a:lstStyle>
          <a:p>
            <a:pPr lvl="0"/>
            <a:r>
              <a:rPr lang="en-US" dirty="0"/>
              <a:t>Copy 24– Arial (Black #000000)</a:t>
            </a:r>
          </a:p>
        </p:txBody>
      </p:sp>
      <p:sp>
        <p:nvSpPr>
          <p:cNvPr id="6" name="Slide Number Placeholder 5"/>
          <p:cNvSpPr>
            <a:spLocks noGrp="1"/>
          </p:cNvSpPr>
          <p:nvPr>
            <p:ph type="sldNum" sz="quarter" idx="12"/>
          </p:nvPr>
        </p:nvSpPr>
        <p:spPr>
          <a:xfrm>
            <a:off x="11218780" y="6504247"/>
            <a:ext cx="889000" cy="365125"/>
          </a:xfrm>
          <a:prstGeom prst="rect">
            <a:avLst/>
          </a:prstGeom>
        </p:spPr>
        <p:txBody>
          <a:bodyPr/>
          <a:lstStyle>
            <a:lvl1pPr algn="r">
              <a:defRPr sz="8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87048376"/>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706" y="1222858"/>
            <a:ext cx="11501679" cy="5186907"/>
          </a:xfrm>
        </p:spPr>
        <p:txBody>
          <a:bodyPr anchor="b">
            <a:normAutofit/>
          </a:bodyPr>
          <a:lstStyle>
            <a:lvl1pPr algn="ctr">
              <a:defRPr sz="3200" b="1" i="0" baseline="0">
                <a:solidFill>
                  <a:srgbClr val="E1691B"/>
                </a:solidFill>
                <a:latin typeface=""/>
              </a:defRPr>
            </a:lvl1pPr>
          </a:lstStyle>
          <a:p>
            <a:r>
              <a:rPr lang="en-US" dirty="0"/>
              <a:t>Title 32 – Arial Bold (Orange #e97e23)</a:t>
            </a:r>
            <a:br>
              <a:rPr lang="en-US" dirty="0"/>
            </a:br>
            <a:br>
              <a:rPr lang="en-US" dirty="0"/>
            </a:br>
            <a:br>
              <a:rPr lang="en-US" dirty="0"/>
            </a:br>
            <a:br>
              <a:rPr lang="en-US" dirty="0"/>
            </a:br>
            <a:br>
              <a:rPr lang="en-US" dirty="0"/>
            </a:br>
            <a:endParaRPr lang="en-US" dirty="0"/>
          </a:p>
        </p:txBody>
      </p:sp>
      <p:sp>
        <p:nvSpPr>
          <p:cNvPr id="5" name="Slide Number Placeholder 4"/>
          <p:cNvSpPr>
            <a:spLocks noGrp="1"/>
          </p:cNvSpPr>
          <p:nvPr>
            <p:ph type="sldNum" sz="quarter" idx="12"/>
          </p:nvPr>
        </p:nvSpPr>
        <p:spPr>
          <a:xfrm>
            <a:off x="11235490" y="6504247"/>
            <a:ext cx="889000" cy="365125"/>
          </a:xfrm>
          <a:prstGeom prst="rect">
            <a:avLst/>
          </a:prstGeom>
        </p:spPr>
        <p:txBody>
          <a:bodyPr/>
          <a:lstStyle>
            <a:lvl1pPr algn="r">
              <a:defRPr sz="8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84249339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rgbClr val="0530AD"/>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280416" y="268226"/>
            <a:ext cx="5522885" cy="1034001"/>
          </a:xfrm>
        </p:spPr>
        <p:txBody>
          <a:bodyPr/>
          <a:lstStyle>
            <a:lvl1pPr>
              <a:defRPr b="0" i="0">
                <a:latin typeface="IBM Plex Sans" panose="020B0503050000000000" pitchFamily="34" charset="77"/>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b="0" i="0">
                <a:solidFill>
                  <a:schemeClr val="bg1"/>
                </a:solidFill>
                <a:latin typeface="IBM Plex Sans" panose="020B0503050000000000" pitchFamily="34" charset="77"/>
              </a:defRPr>
            </a:lvl1pPr>
            <a:lvl2pPr>
              <a:buClr>
                <a:schemeClr val="bg1"/>
              </a:buClr>
              <a:defRPr b="0" i="0">
                <a:solidFill>
                  <a:schemeClr val="bg1"/>
                </a:solidFill>
                <a:latin typeface="IBM Plex Sans" panose="020B0503050000000000" pitchFamily="34" charset="77"/>
              </a:defRPr>
            </a:lvl2pPr>
            <a:lvl3pPr>
              <a:buClr>
                <a:schemeClr val="bg1"/>
              </a:buClr>
              <a:defRPr b="0" i="0">
                <a:solidFill>
                  <a:schemeClr val="bg1"/>
                </a:solidFill>
                <a:latin typeface="IBM Plex Sans" panose="020B0503050000000000" pitchFamily="34" charset="77"/>
              </a:defRPr>
            </a:lvl3pPr>
            <a:lvl4pPr>
              <a:buClr>
                <a:schemeClr val="bg1"/>
              </a:buClr>
              <a:defRPr b="0" i="0">
                <a:solidFill>
                  <a:schemeClr val="bg1"/>
                </a:solidFill>
                <a:latin typeface="IBM Plex Sans" panose="020B0503050000000000" pitchFamily="34" charset="77"/>
              </a:defRPr>
            </a:lvl4pPr>
            <a:lvl5pPr>
              <a:buClr>
                <a:schemeClr val="bg1"/>
              </a:buClr>
              <a:defRPr b="0" i="0">
                <a:solidFill>
                  <a:schemeClr val="bg1"/>
                </a:solidFill>
                <a:latin typeface="IBM Plex Sans" panose="020B0503050000000000"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925579"/>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D087253D-09AC-4336-BC07-36125D9E646B}"/>
              </a:ext>
            </a:extLst>
          </p:cNvPr>
          <p:cNvSpPr>
            <a:spLocks noGrp="1"/>
          </p:cNvSpPr>
          <p:nvPr>
            <p:ph type="ftr" sz="quarter" idx="3"/>
          </p:nvPr>
        </p:nvSpPr>
        <p:spPr>
          <a:xfrm>
            <a:off x="304890" y="6383869"/>
            <a:ext cx="5486313" cy="222249"/>
          </a:xfrm>
          <a:prstGeom prst="rect">
            <a:avLst/>
          </a:prstGeom>
        </p:spPr>
        <p:txBody>
          <a:bodyPr/>
          <a:lstStyle>
            <a:lvl1pPr>
              <a:defRPr sz="800">
                <a:solidFill>
                  <a:schemeClr val="tx1"/>
                </a:solidFill>
              </a:defRPr>
            </a:lvl1pPr>
          </a:lstStyle>
          <a:p>
            <a:r>
              <a:rPr lang="en-US" dirty="0"/>
              <a:t>IBM Z Design Council Guidelines for Playbacks / March, 2020 / © 2020 IBM Corporation</a:t>
            </a:r>
          </a:p>
        </p:txBody>
      </p:sp>
      <p:sp>
        <p:nvSpPr>
          <p:cNvPr id="8" name="Slide Number Placeholder">
            <a:extLst>
              <a:ext uri="{FF2B5EF4-FFF2-40B4-BE49-F238E27FC236}">
                <a16:creationId xmlns:a16="http://schemas.microsoft.com/office/drawing/2014/main" id="{FFD90168-5FAA-4023-8823-4F9A4676C600}"/>
              </a:ext>
            </a:extLst>
          </p:cNvPr>
          <p:cNvSpPr>
            <a:spLocks noGrp="1"/>
          </p:cNvSpPr>
          <p:nvPr>
            <p:ph type="sldNum" sz="quarter" idx="4"/>
          </p:nvPr>
        </p:nvSpPr>
        <p:spPr>
          <a:xfrm>
            <a:off x="9448803" y="6383869"/>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0650671"/>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4EF89A12-738E-44ED-AC20-5CBFCC0A0C89}"/>
              </a:ext>
            </a:extLst>
          </p:cNvPr>
          <p:cNvSpPr>
            <a:spLocks noGrp="1"/>
          </p:cNvSpPr>
          <p:nvPr>
            <p:ph type="ftr" sz="quarter" idx="3"/>
          </p:nvPr>
        </p:nvSpPr>
        <p:spPr>
          <a:xfrm>
            <a:off x="304890" y="6383869"/>
            <a:ext cx="5486313" cy="222249"/>
          </a:xfrm>
          <a:prstGeom prst="rect">
            <a:avLst/>
          </a:prstGeom>
        </p:spPr>
        <p:txBody>
          <a:bodyPr/>
          <a:lstStyle>
            <a:lvl1pPr>
              <a:defRPr sz="800">
                <a:solidFill>
                  <a:schemeClr val="tx1"/>
                </a:solidFill>
              </a:defRPr>
            </a:lvl1pPr>
          </a:lstStyle>
          <a:p>
            <a:r>
              <a:rPr lang="en-US" dirty="0"/>
              <a:t>IBM Z Design Council Guidelines for Playbacks / April, 2020 / © 2020 IBM Corporation</a:t>
            </a:r>
          </a:p>
        </p:txBody>
      </p:sp>
      <p:sp>
        <p:nvSpPr>
          <p:cNvPr id="11" name="Slide Number Placeholder">
            <a:extLst>
              <a:ext uri="{FF2B5EF4-FFF2-40B4-BE49-F238E27FC236}">
                <a16:creationId xmlns:a16="http://schemas.microsoft.com/office/drawing/2014/main" id="{65CD03D9-A0D6-4BA0-A603-6DADF500B3A1}"/>
              </a:ext>
            </a:extLst>
          </p:cNvPr>
          <p:cNvSpPr>
            <a:spLocks noGrp="1"/>
          </p:cNvSpPr>
          <p:nvPr>
            <p:ph type="sldNum" sz="quarter" idx="4"/>
          </p:nvPr>
        </p:nvSpPr>
        <p:spPr>
          <a:xfrm>
            <a:off x="9448803" y="6383869"/>
            <a:ext cx="2438309" cy="222249"/>
          </a:xfrm>
          <a:prstGeom prst="rect">
            <a:avLst/>
          </a:prstGeom>
        </p:spPr>
        <p:txBody>
          <a:bodyPr/>
          <a:lstStyle>
            <a:lvl1pPr algn="r">
              <a:defRPr sz="800">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089447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a:extLst>
              <a:ext uri="{FF2B5EF4-FFF2-40B4-BE49-F238E27FC236}">
                <a16:creationId xmlns:a16="http://schemas.microsoft.com/office/drawing/2014/main" id="{AE1872B6-D558-4CB6-BCF6-CF6760CCBBAA}"/>
              </a:ext>
            </a:extLst>
          </p:cNvPr>
          <p:cNvSpPr>
            <a:spLocks noGrp="1"/>
          </p:cNvSpPr>
          <p:nvPr>
            <p:ph type="ftr" sz="quarter" idx="3"/>
          </p:nvPr>
        </p:nvSpPr>
        <p:spPr>
          <a:xfrm>
            <a:off x="304890" y="6383869"/>
            <a:ext cx="5486313" cy="222249"/>
          </a:xfrm>
          <a:prstGeom prst="rect">
            <a:avLst/>
          </a:prstGeom>
        </p:spPr>
        <p:txBody>
          <a:bodyPr/>
          <a:lstStyle>
            <a:lvl1pPr>
              <a:defRPr sz="800">
                <a:solidFill>
                  <a:schemeClr val="tx1"/>
                </a:solidFill>
              </a:defRPr>
            </a:lvl1pPr>
          </a:lstStyle>
          <a:p>
            <a:r>
              <a:rPr lang="en-US" dirty="0"/>
              <a:t>IBM Z Design Council Guidelines for Playbacks / April, 2020 / © 2020 IBM Corporation</a:t>
            </a:r>
          </a:p>
        </p:txBody>
      </p:sp>
      <p:sp>
        <p:nvSpPr>
          <p:cNvPr id="4" name="Slide Number Placeholder">
            <a:extLst>
              <a:ext uri="{FF2B5EF4-FFF2-40B4-BE49-F238E27FC236}">
                <a16:creationId xmlns:a16="http://schemas.microsoft.com/office/drawing/2014/main" id="{CEE0E86B-F387-4DF6-9B77-32C86120AB3E}"/>
              </a:ext>
            </a:extLst>
          </p:cNvPr>
          <p:cNvSpPr>
            <a:spLocks noGrp="1"/>
          </p:cNvSpPr>
          <p:nvPr>
            <p:ph type="sldNum" sz="quarter" idx="4"/>
          </p:nvPr>
        </p:nvSpPr>
        <p:spPr>
          <a:xfrm>
            <a:off x="9448803" y="6383869"/>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001563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a:extLst>
              <a:ext uri="{FF2B5EF4-FFF2-40B4-BE49-F238E27FC236}">
                <a16:creationId xmlns:a16="http://schemas.microsoft.com/office/drawing/2014/main" id="{97A3E96F-B590-4883-B60C-C1309282B875}"/>
              </a:ext>
            </a:extLst>
          </p:cNvPr>
          <p:cNvSpPr>
            <a:spLocks noGrp="1"/>
          </p:cNvSpPr>
          <p:nvPr>
            <p:ph type="ftr" sz="quarter" idx="3"/>
          </p:nvPr>
        </p:nvSpPr>
        <p:spPr>
          <a:xfrm>
            <a:off x="304890" y="6383869"/>
            <a:ext cx="5486313" cy="222249"/>
          </a:xfrm>
          <a:prstGeom prst="rect">
            <a:avLst/>
          </a:prstGeom>
        </p:spPr>
        <p:txBody>
          <a:bodyPr/>
          <a:lstStyle>
            <a:lvl1pPr>
              <a:defRPr sz="800">
                <a:solidFill>
                  <a:schemeClr val="tx1"/>
                </a:solidFill>
              </a:defRPr>
            </a:lvl1pPr>
          </a:lstStyle>
          <a:p>
            <a:r>
              <a:rPr lang="en-US" dirty="0"/>
              <a:t>IBM Z Design Council Guidelines for Playbacks / March, 2020 / © 2020 IBM Corporation</a:t>
            </a:r>
          </a:p>
        </p:txBody>
      </p:sp>
      <p:sp>
        <p:nvSpPr>
          <p:cNvPr id="5" name="Slide Number Placeholder">
            <a:extLst>
              <a:ext uri="{FF2B5EF4-FFF2-40B4-BE49-F238E27FC236}">
                <a16:creationId xmlns:a16="http://schemas.microsoft.com/office/drawing/2014/main" id="{10E837F6-78A3-4393-AF54-3B9CBDD60BFF}"/>
              </a:ext>
            </a:extLst>
          </p:cNvPr>
          <p:cNvSpPr>
            <a:spLocks noGrp="1"/>
          </p:cNvSpPr>
          <p:nvPr>
            <p:ph type="sldNum" sz="quarter" idx="4"/>
          </p:nvPr>
        </p:nvSpPr>
        <p:spPr>
          <a:xfrm>
            <a:off x="9448803" y="6383869"/>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55915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02425" y="292107"/>
            <a:ext cx="218137" cy="51911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38151" y="292107"/>
            <a:ext cx="8483600" cy="5191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sz="525"/>
            </a:lvl1pPr>
          </a:lstStyle>
          <a:p>
            <a:fld id="{01724DF2-28ED-446F-A429-CB9011BDF207}" type="slidenum">
              <a:rPr lang="en-US" smtClean="0"/>
              <a:pPr/>
              <a:t>‹#›</a:t>
            </a:fld>
            <a:endParaRPr lang="en-US" dirty="0"/>
          </a:p>
        </p:txBody>
      </p:sp>
    </p:spTree>
    <p:extLst>
      <p:ext uri="{BB962C8B-B14F-4D97-AF65-F5344CB8AC3E}">
        <p14:creationId xmlns:p14="http://schemas.microsoft.com/office/powerpoint/2010/main" val="3235772041"/>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galasa update CDP / April, 2020 / © 2020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76911"/>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1796266074"/>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C12A92-3827-4B72-A293-CBD92162DA9D}"/>
              </a:ext>
            </a:extLst>
          </p:cNvPr>
          <p:cNvSpPr>
            <a:spLocks noGrp="1"/>
          </p:cNvSpPr>
          <p:nvPr>
            <p:ph type="dt" sz="half" idx="10"/>
          </p:nvPr>
        </p:nvSpPr>
        <p:spPr/>
        <p:txBody>
          <a:bodyPr/>
          <a:lstStyle/>
          <a:p>
            <a:fld id="{8C048960-BEDE-4B34-A0DE-A0BB2F2F337E}" type="datetimeFigureOut">
              <a:rPr lang="en-CA" smtClean="0"/>
              <a:t>2020-11-04</a:t>
            </a:fld>
            <a:endParaRPr lang="en-CA"/>
          </a:p>
        </p:txBody>
      </p:sp>
      <p:sp>
        <p:nvSpPr>
          <p:cNvPr id="3" name="Footer Placeholder 2">
            <a:extLst>
              <a:ext uri="{FF2B5EF4-FFF2-40B4-BE49-F238E27FC236}">
                <a16:creationId xmlns:a16="http://schemas.microsoft.com/office/drawing/2014/main" id="{0D041F3C-52D3-4C81-8D26-92F72C9A942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44FDFAB-2EEC-4A1B-8CFF-177831789E75}"/>
              </a:ext>
            </a:extLst>
          </p:cNvPr>
          <p:cNvSpPr>
            <a:spLocks noGrp="1"/>
          </p:cNvSpPr>
          <p:nvPr>
            <p:ph type="sldNum" sz="quarter" idx="12"/>
          </p:nvPr>
        </p:nvSpPr>
        <p:spPr/>
        <p:txBody>
          <a:bodyPr/>
          <a:lstStyle/>
          <a:p>
            <a:fld id="{B5769A5C-52E4-412A-B0C7-8E019B3753F4}" type="slidenum">
              <a:rPr lang="en-CA" smtClean="0"/>
              <a:t>‹#›</a:t>
            </a:fld>
            <a:endParaRPr lang="en-CA"/>
          </a:p>
        </p:txBody>
      </p:sp>
    </p:spTree>
    <p:extLst>
      <p:ext uri="{BB962C8B-B14F-4D97-AF65-F5344CB8AC3E}">
        <p14:creationId xmlns:p14="http://schemas.microsoft.com/office/powerpoint/2010/main" val="275008760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32336"/>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DB27-AD7B-4146-A325-4759EB651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C2A479-64AC-49C2-B5CA-25BDDABB4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36049-37BB-40DB-A57D-20C331EC0396}"/>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C5FF2F1F-CCDA-4EC1-9E7C-3414DDC13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D24F6-2C35-4D04-8C46-AD6C37BF6C59}"/>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1472860722"/>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0226-668C-41C4-BB7D-0D603DDBD9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E5219F-413B-4F04-937B-71A92E7DD9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710F7-B72D-4DFD-8B3A-B971FFF43842}"/>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0C376AAD-E145-46C1-B9BA-69DFA1D3E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D7B2F-88B2-4D50-8611-9F46127E30A0}"/>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874892907"/>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350D-5598-4A8B-98B9-7173F99801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25ECF-440C-44D6-A413-165DB3C98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6BE695-8C03-409A-A36B-9020E08012F7}"/>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4C8DDD3C-A95B-41B3-9558-55FA8764B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B95DD-8A5D-4A94-A925-FACBB94F6697}"/>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237647206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BF4-8C57-46DE-A775-6EDDAE560C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AE5B8-D96D-4439-9DB0-3C20B7D2E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717E8D-066A-4274-947C-9EF5FD9AC4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12D21-B9F4-44AA-AF9E-415CCA381924}"/>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6" name="Footer Placeholder 5">
            <a:extLst>
              <a:ext uri="{FF2B5EF4-FFF2-40B4-BE49-F238E27FC236}">
                <a16:creationId xmlns:a16="http://schemas.microsoft.com/office/drawing/2014/main" id="{8A8EA459-0071-498F-8D7D-6D211109A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84B80-BF33-40CC-90EA-AC35AD4649B2}"/>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239623277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FC0C-36F4-4448-BF8E-6D3BAAB9B3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6DBD14-E9DA-4C6E-AC57-0F2639743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2AD88-55A2-49D0-9B7D-BF340831E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C7054-DB87-46BB-935C-3D6CD7C1AC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AFF68-5AF0-44E0-A66C-4829D1F4D2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BB9F1B-3381-4F5B-B335-16641F7B798C}"/>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8" name="Footer Placeholder 7">
            <a:extLst>
              <a:ext uri="{FF2B5EF4-FFF2-40B4-BE49-F238E27FC236}">
                <a16:creationId xmlns:a16="http://schemas.microsoft.com/office/drawing/2014/main" id="{4DD8DD05-0D80-41A7-BC40-B5C0EF09B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B31D8F-76D6-47F9-ACCB-A0DCEB022BBF}"/>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2349394595"/>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C058-B3FE-4357-BC9F-DE8A5F440D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9962AD-F9DA-41BB-8AD8-5D769616E3E3}"/>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4" name="Footer Placeholder 3">
            <a:extLst>
              <a:ext uri="{FF2B5EF4-FFF2-40B4-BE49-F238E27FC236}">
                <a16:creationId xmlns:a16="http://schemas.microsoft.com/office/drawing/2014/main" id="{DADE88AA-FB1A-4D20-B10E-E2019B3F7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018AD-7A34-4378-A2C2-86C043C112FA}"/>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25984533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577" y="795414"/>
            <a:ext cx="5283200" cy="218008"/>
          </a:xfrm>
        </p:spPr>
        <p:txBody>
          <a:bodyPr/>
          <a:lstStyle>
            <a:lvl1pPr>
              <a:lnSpc>
                <a:spcPts val="1688"/>
              </a:lnSpc>
              <a:defRPr sz="1575"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085069921"/>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57E936-ACBA-40EB-96CE-A66F2C74574A}"/>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3" name="Footer Placeholder 2">
            <a:extLst>
              <a:ext uri="{FF2B5EF4-FFF2-40B4-BE49-F238E27FC236}">
                <a16:creationId xmlns:a16="http://schemas.microsoft.com/office/drawing/2014/main" id="{842168E5-7A27-45CF-A5E4-6D5BFFCD4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D6903-844D-4B5B-A32F-DA7D81D35D71}"/>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1349901588"/>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643E-863C-43CB-AAE4-B1F7DF228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E348C9-7ECA-416E-9859-E1A61F04E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60707-B054-4BFD-8854-BAB45BF63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232F5-B780-464A-B0A4-737E79DB637A}"/>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6" name="Footer Placeholder 5">
            <a:extLst>
              <a:ext uri="{FF2B5EF4-FFF2-40B4-BE49-F238E27FC236}">
                <a16:creationId xmlns:a16="http://schemas.microsoft.com/office/drawing/2014/main" id="{295AE2C8-5D2F-44F9-92B3-D230CA5F1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1821E-51E9-453A-B457-A527C0BCD74E}"/>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2275934903"/>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DCE5-700B-4D6A-8E0E-A31E258D2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987968-58AE-462A-9C2E-D32D82E03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759184-4ABC-4242-B29F-1FD74EFDD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4C861-65F3-4BC4-9AC9-A68604B73626}"/>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6" name="Footer Placeholder 5">
            <a:extLst>
              <a:ext uri="{FF2B5EF4-FFF2-40B4-BE49-F238E27FC236}">
                <a16:creationId xmlns:a16="http://schemas.microsoft.com/office/drawing/2014/main" id="{E55AB420-02C6-4C8A-8932-6F957D65C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CC344-B307-48DA-992A-21A867A20AF7}"/>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1713681804"/>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A651-AC80-489B-911E-92397CFD64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6E6862-B8B7-4A79-A3FC-0B0AA836D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3C0A6-CB7B-4E9C-8088-87B094504870}"/>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AEC2E74C-10F7-4BAE-87A2-29DBED3A3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1785B-DEA5-4140-A408-1ECAA0D7A51D}"/>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46259225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5C265E-C70B-4430-92F3-B40690CF73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C46F8F-DA35-4A8A-AA65-3500D28FD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5DADD-5977-4E7C-8815-5A757765AF18}"/>
              </a:ext>
            </a:extLst>
          </p:cNvPr>
          <p:cNvSpPr>
            <a:spLocks noGrp="1"/>
          </p:cNvSpPr>
          <p:nvPr>
            <p:ph type="dt" sz="half" idx="10"/>
          </p:nvPr>
        </p:nvSpPr>
        <p:spPr/>
        <p:txBody>
          <a:body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729DD387-CB35-4E25-B218-1A93C6B43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AB120-B1EE-44DD-A82B-7FDEEAF58495}"/>
              </a:ext>
            </a:extLst>
          </p:cNvPr>
          <p:cNvSpPr>
            <a:spLocks noGrp="1"/>
          </p:cNvSpPr>
          <p:nvPr>
            <p:ph type="sldNum" sz="quarter" idx="12"/>
          </p:nvPr>
        </p:nvSpPr>
        <p:spPr/>
        <p:txBody>
          <a:bodyPr/>
          <a:lstStyle/>
          <a:p>
            <a:fld id="{E54A376C-EF1C-44B7-85D7-5113A36B7A9A}" type="slidenum">
              <a:rPr lang="en-US" smtClean="0"/>
              <a:t>‹#›</a:t>
            </a:fld>
            <a:endParaRPr lang="en-US"/>
          </a:p>
        </p:txBody>
      </p:sp>
    </p:spTree>
    <p:extLst>
      <p:ext uri="{BB962C8B-B14F-4D97-AF65-F5344CB8AC3E}">
        <p14:creationId xmlns:p14="http://schemas.microsoft.com/office/powerpoint/2010/main" val="300718645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746305"/>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8207880"/>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7414440"/>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0050137"/>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536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a:t>Click to edit Master text styles</a:t>
            </a:r>
          </a:p>
        </p:txBody>
      </p:sp>
      <p:sp>
        <p:nvSpPr>
          <p:cNvPr id="4" name="Rectangle 7"/>
          <p:cNvSpPr>
            <a:spLocks noGrp="1" noChangeArrowheads="1"/>
          </p:cNvSpPr>
          <p:nvPr>
            <p:ph type="sldNum" sz="quarter" idx="14"/>
          </p:nvPr>
        </p:nvSpPr>
        <p:spPr/>
        <p:txBody>
          <a:bodyPr/>
          <a:lstStyle>
            <a:lvl1pPr algn="ctr" defTabSz="457200" eaLnBrk="0" hangingPunct="0">
              <a:buClr>
                <a:srgbClr val="000000"/>
              </a:buClr>
              <a:buSzPct val="100000"/>
              <a:buFont typeface="Arial" charset="0"/>
              <a:buNone/>
              <a:defRPr>
                <a:latin typeface="Arial" panose="020B0604020202020204" pitchFamily="34" charset="0"/>
                <a:ea typeface="ＭＳ Ｐゴシック" charset="0"/>
              </a:defRPr>
            </a:lvl1pPr>
          </a:lstStyle>
          <a:p>
            <a:pPr>
              <a:defRPr/>
            </a:pPr>
            <a:fld id="{79D162C7-E749-4672-9D18-7027CE07FCD7}" type="slidenum">
              <a:rPr lang="en-US"/>
              <a:pPr>
                <a:defRPr/>
              </a:pPr>
              <a:t>‹#›</a:t>
            </a:fld>
            <a:endParaRPr lang="en-US"/>
          </a:p>
        </p:txBody>
      </p:sp>
      <p:sp>
        <p:nvSpPr>
          <p:cNvPr id="5" name="Rectangle 9"/>
          <p:cNvSpPr>
            <a:spLocks noGrp="1" noChangeArrowheads="1"/>
          </p:cNvSpPr>
          <p:nvPr>
            <p:ph type="dt" sz="half" idx="15"/>
          </p:nvPr>
        </p:nvSpPr>
        <p:spPr>
          <a:xfrm>
            <a:off x="935567" y="6537325"/>
            <a:ext cx="1339851" cy="184150"/>
          </a:xfrm>
          <a:prstGeom prst="rect">
            <a:avLst/>
          </a:prstGeom>
        </p:spPr>
        <p:txBody>
          <a:bodyPr/>
          <a:lstStyle>
            <a:lvl1pPr algn="ctr" defTabSz="449263" eaLnBrk="1" hangingPunct="1">
              <a:buClr>
                <a:srgbClr val="000000"/>
              </a:buClr>
              <a:buSzPct val="100000"/>
              <a:buFont typeface="Arial" charset="0"/>
              <a:buNone/>
              <a:defRPr sz="1600">
                <a:solidFill>
                  <a:srgbClr val="000000"/>
                </a:solidFill>
                <a:latin typeface="Arial" charset="0"/>
                <a:ea typeface="ＭＳ Ｐゴシック" charset="0"/>
              </a:defRPr>
            </a:lvl1pPr>
          </a:lstStyle>
          <a:p>
            <a:pPr>
              <a:defRPr/>
            </a:pPr>
            <a:fld id="{67794535-DA57-4C0E-BE77-93E95F5B1F84}" type="datetime3">
              <a:rPr lang="en-US"/>
              <a:pPr>
                <a:defRPr/>
              </a:pPr>
              <a:t>4 November 2020</a:t>
            </a:fld>
            <a:endParaRPr lang="en-US"/>
          </a:p>
        </p:txBody>
      </p:sp>
    </p:spTree>
    <p:extLst>
      <p:ext uri="{BB962C8B-B14F-4D97-AF65-F5344CB8AC3E}">
        <p14:creationId xmlns:p14="http://schemas.microsoft.com/office/powerpoint/2010/main" val="2469002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9"/>
            <a:ext cx="11582400" cy="218137"/>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1"/>
            <a:ext cx="11582400" cy="4699817"/>
          </a:xfrm>
        </p:spPr>
        <p:txBody>
          <a:bodyPr/>
          <a:lstStyle>
            <a:lvl1pPr marL="130969" indent="-130969">
              <a:spcBef>
                <a:spcPts val="825"/>
              </a:spcBef>
              <a:spcAft>
                <a:spcPts val="0"/>
              </a:spcAft>
              <a:buFont typeface="Wingdings" pitchFamily="2" charset="2"/>
              <a:buChar char="§"/>
              <a:defRPr/>
            </a:lvl1pPr>
            <a:lvl2pPr marL="297656" indent="-125016">
              <a:spcBef>
                <a:spcPts val="375"/>
              </a:spcBef>
              <a:defRPr/>
            </a:lvl2pPr>
            <a:lvl3pPr marL="471488" indent="-125016">
              <a:spcBef>
                <a:spcPts val="375"/>
              </a:spcBef>
              <a:defRPr/>
            </a:lvl3pPr>
            <a:lvl4pPr marL="602456" indent="-130969">
              <a:spcBef>
                <a:spcPts val="375"/>
              </a:spcBef>
              <a:defRPr/>
            </a:lvl4pPr>
            <a:lvl5pPr marL="727472" indent="-125016">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37"/>
            <a:endParaRPr lang="en-US" dirty="0">
              <a:solidFill>
                <a:srgbClr val="6D6E70"/>
              </a:solidFill>
            </a:endParaRPr>
          </a:p>
        </p:txBody>
      </p:sp>
    </p:spTree>
    <p:extLst>
      <p:ext uri="{BB962C8B-B14F-4D97-AF65-F5344CB8AC3E}">
        <p14:creationId xmlns:p14="http://schemas.microsoft.com/office/powerpoint/2010/main" val="182470123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46399070"/>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390431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6654357"/>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05405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102147"/>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452354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6833836"/>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5552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6" y="268227"/>
            <a:ext cx="11431327" cy="21813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338" baseline="0">
                <a:solidFill>
                  <a:schemeClr val="tx1"/>
                </a:solidFill>
                <a:latin typeface="+mn-lt"/>
                <a:ea typeface="Arial" charset="0"/>
                <a:cs typeface="Arial" charset="0"/>
              </a:defRPr>
            </a:lvl1pPr>
          </a:lstStyle>
          <a:p>
            <a:pPr defTabSz="685800"/>
            <a:endParaRPr lang="en-US" dirty="0">
              <a:solidFill>
                <a:srgbClr val="6D6E70"/>
              </a:solidFill>
            </a:endParaRPr>
          </a:p>
        </p:txBody>
      </p:sp>
    </p:spTree>
    <p:extLst>
      <p:ext uri="{BB962C8B-B14F-4D97-AF65-F5344CB8AC3E}">
        <p14:creationId xmlns:p14="http://schemas.microsoft.com/office/powerpoint/2010/main" val="11510258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43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42761145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8956623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3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20807210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Tree>
    <p:extLst>
      <p:ext uri="{BB962C8B-B14F-4D97-AF65-F5344CB8AC3E}">
        <p14:creationId xmlns:p14="http://schemas.microsoft.com/office/powerpoint/2010/main" val="5596282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4815432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3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latin typeface="Arial"/>
            </a:endParaRPr>
          </a:p>
        </p:txBody>
      </p:sp>
      <p:sp>
        <p:nvSpPr>
          <p:cNvPr id="3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4987711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latin typeface="Arial"/>
            </a:endParaRPr>
          </a:p>
        </p:txBody>
      </p:sp>
      <p:sp>
        <p:nvSpPr>
          <p:cNvPr id="3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3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267755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718" y="1600201"/>
            <a:ext cx="5645149" cy="984885"/>
          </a:xfrm>
          <a:noFill/>
          <a:ln>
            <a:noFill/>
          </a:ln>
          <a:effectLst/>
        </p:spPr>
        <p:txBody>
          <a:bodyPr/>
          <a:lstStyle>
            <a:lvl1pPr>
              <a:defRPr lang="en-US" dirty="0" smtClean="0"/>
            </a:lvl1pPr>
            <a:lvl2pPr>
              <a:defRPr lang="en-US" dirty="0" smtClean="0"/>
            </a:lvl2pPr>
            <a:lvl3pPr>
              <a:defRPr lang="en-US" dirty="0"/>
            </a:lvl3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06067" y="1600201"/>
            <a:ext cx="5645151" cy="984885"/>
          </a:xfrm>
          <a:noFill/>
          <a:ln>
            <a:noFill/>
          </a:ln>
          <a:effectLst/>
        </p:spPr>
        <p:txBody>
          <a:bodyPr/>
          <a:lstStyle>
            <a:lvl1pPr>
              <a:defRPr lang="en-US" dirty="0" smtClean="0"/>
            </a:lvl1pPr>
            <a:lvl2pPr>
              <a:defRPr lang="en-US" dirty="0" smtClean="0"/>
            </a:lvl2pPr>
            <a:lvl3pPr>
              <a:defRPr lang="en-US" dirty="0"/>
            </a:lvl3pPr>
          </a:lstStyle>
          <a:p>
            <a:pPr lvl="0"/>
            <a:r>
              <a:rPr lang="en-US"/>
              <a:t>Click to edit Master text styles</a:t>
            </a:r>
          </a:p>
          <a:p>
            <a:pPr lvl="1"/>
            <a:r>
              <a:rPr lang="en-US"/>
              <a:t>Second level</a:t>
            </a:r>
          </a:p>
          <a:p>
            <a:pPr lvl="2"/>
            <a:r>
              <a:rPr lang="en-US"/>
              <a:t>Third level</a:t>
            </a:r>
          </a:p>
        </p:txBody>
      </p:sp>
      <p:sp>
        <p:nvSpPr>
          <p:cNvPr id="5" name="Rectangle 7"/>
          <p:cNvSpPr>
            <a:spLocks noGrp="1" noChangeArrowheads="1"/>
          </p:cNvSpPr>
          <p:nvPr>
            <p:ph type="sldNum" sz="quarter" idx="10"/>
          </p:nvPr>
        </p:nvSpPr>
        <p:spPr/>
        <p:txBody>
          <a:bodyPr/>
          <a:lstStyle>
            <a:lvl1pPr algn="ctr" defTabSz="457200" eaLnBrk="0" hangingPunct="0">
              <a:buClr>
                <a:srgbClr val="000000"/>
              </a:buClr>
              <a:buSzPct val="100000"/>
              <a:buFont typeface="Arial" charset="0"/>
              <a:buNone/>
              <a:defRPr>
                <a:latin typeface="Arial" panose="020B0604020202020204" pitchFamily="34" charset="0"/>
                <a:ea typeface="ＭＳ Ｐゴシック" charset="0"/>
              </a:defRPr>
            </a:lvl1pPr>
          </a:lstStyle>
          <a:p>
            <a:pPr>
              <a:defRPr/>
            </a:pPr>
            <a:fld id="{A43EE33A-3BD5-4EBF-8BA6-2FDBF40F7FAA}" type="slidenum">
              <a:rPr lang="en-US"/>
              <a:pPr>
                <a:defRPr/>
              </a:pPr>
              <a:t>‹#›</a:t>
            </a:fld>
            <a:endParaRPr lang="en-US"/>
          </a:p>
        </p:txBody>
      </p:sp>
      <p:sp>
        <p:nvSpPr>
          <p:cNvPr id="6" name="Rectangle 9"/>
          <p:cNvSpPr>
            <a:spLocks noGrp="1" noChangeArrowheads="1"/>
          </p:cNvSpPr>
          <p:nvPr>
            <p:ph type="dt" sz="half" idx="11"/>
          </p:nvPr>
        </p:nvSpPr>
        <p:spPr>
          <a:xfrm>
            <a:off x="935567" y="6537325"/>
            <a:ext cx="1339851" cy="184150"/>
          </a:xfrm>
          <a:prstGeom prst="rect">
            <a:avLst/>
          </a:prstGeom>
        </p:spPr>
        <p:txBody>
          <a:bodyPr/>
          <a:lstStyle>
            <a:lvl1pPr algn="ctr" defTabSz="449263" eaLnBrk="1" hangingPunct="1">
              <a:buClr>
                <a:srgbClr val="000000"/>
              </a:buClr>
              <a:buSzPct val="100000"/>
              <a:buFont typeface="Arial" charset="0"/>
              <a:buNone/>
              <a:defRPr sz="1600">
                <a:solidFill>
                  <a:srgbClr val="000000"/>
                </a:solidFill>
                <a:latin typeface="Arial" charset="0"/>
                <a:ea typeface="ＭＳ Ｐゴシック" charset="0"/>
              </a:defRPr>
            </a:lvl1pPr>
          </a:lstStyle>
          <a:p>
            <a:pPr>
              <a:defRPr/>
            </a:pPr>
            <a:fld id="{5AB82AAA-5178-44C3-AB68-95EDC3B1E9E8}" type="datetime3">
              <a:rPr lang="en-US"/>
              <a:pPr>
                <a:defRPr/>
              </a:pPr>
              <a:t>4 November 2020</a:t>
            </a:fld>
            <a:endParaRPr lang="en-US"/>
          </a:p>
        </p:txBody>
      </p:sp>
    </p:spTree>
    <p:extLst>
      <p:ext uri="{BB962C8B-B14F-4D97-AF65-F5344CB8AC3E}">
        <p14:creationId xmlns:p14="http://schemas.microsoft.com/office/powerpoint/2010/main" val="10513518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3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026556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400" b="0" strike="noStrike" spc="-1">
              <a:latin typeface="Arial"/>
            </a:endParaRPr>
          </a:p>
        </p:txBody>
      </p:sp>
      <p:sp>
        <p:nvSpPr>
          <p:cNvPr id="3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643093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latin typeface="Arial"/>
            </a:endParaRPr>
          </a:p>
        </p:txBody>
      </p:sp>
      <p:sp>
        <p:nvSpPr>
          <p:cNvPr id="3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latin typeface="Arial"/>
            </a:endParaRPr>
          </a:p>
        </p:txBody>
      </p:sp>
      <p:sp>
        <p:nvSpPr>
          <p:cNvPr id="3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latin typeface="Arial"/>
            </a:endParaRPr>
          </a:p>
        </p:txBody>
      </p:sp>
      <p:sp>
        <p:nvSpPr>
          <p:cNvPr id="3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34062767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3300" b="0" strike="noStrike" spc="-1">
              <a:latin typeface="Arial"/>
            </a:endParaRPr>
          </a:p>
        </p:txBody>
      </p:sp>
      <p:sp>
        <p:nvSpPr>
          <p:cNvPr id="3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400" b="0" strike="noStrike" spc="-1">
              <a:latin typeface="Arial"/>
            </a:endParaRPr>
          </a:p>
        </p:txBody>
      </p:sp>
      <p:sp>
        <p:nvSpPr>
          <p:cNvPr id="3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400" b="0" strike="noStrike" spc="-1">
              <a:latin typeface="Arial"/>
            </a:endParaRPr>
          </a:p>
        </p:txBody>
      </p:sp>
      <p:sp>
        <p:nvSpPr>
          <p:cNvPr id="3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400" b="0" strike="noStrike" spc="-1">
              <a:latin typeface="Arial"/>
            </a:endParaRPr>
          </a:p>
        </p:txBody>
      </p:sp>
      <p:sp>
        <p:nvSpPr>
          <p:cNvPr id="3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400" b="0" strike="noStrike" spc="-1">
              <a:latin typeface="Arial"/>
            </a:endParaRPr>
          </a:p>
        </p:txBody>
      </p:sp>
      <p:sp>
        <p:nvSpPr>
          <p:cNvPr id="3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400" b="0" strike="noStrike" spc="-1">
              <a:latin typeface="Arial"/>
            </a:endParaRPr>
          </a:p>
        </p:txBody>
      </p:sp>
      <p:sp>
        <p:nvSpPr>
          <p:cNvPr id="3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42408936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512186F9-6C39-D648-B2C9-B443E5D51B9B}"/>
              </a:ext>
            </a:extLst>
          </p:cNvPr>
          <p:cNvSpPr/>
          <p:nvPr userDrawn="1"/>
        </p:nvSpPr>
        <p:spPr>
          <a:xfrm>
            <a:off x="617733" y="3994846"/>
            <a:ext cx="8141265" cy="2204171"/>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dirty="0"/>
          </a:p>
        </p:txBody>
      </p:sp>
      <p:sp>
        <p:nvSpPr>
          <p:cNvPr id="6" name="Rectangle">
            <a:extLst>
              <a:ext uri="{FF2B5EF4-FFF2-40B4-BE49-F238E27FC236}">
                <a16:creationId xmlns:a16="http://schemas.microsoft.com/office/drawing/2014/main" id="{07B381A7-964F-A149-B906-51799B975376}"/>
              </a:ext>
            </a:extLst>
          </p:cNvPr>
          <p:cNvSpPr/>
          <p:nvPr userDrawn="1"/>
        </p:nvSpPr>
        <p:spPr>
          <a:xfrm>
            <a:off x="552298" y="3994845"/>
            <a:ext cx="80076" cy="2204172"/>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a:p>
        </p:txBody>
      </p:sp>
      <p:sp>
        <p:nvSpPr>
          <p:cNvPr id="8" name="Text Placeholder 7">
            <a:extLst>
              <a:ext uri="{FF2B5EF4-FFF2-40B4-BE49-F238E27FC236}">
                <a16:creationId xmlns:a16="http://schemas.microsoft.com/office/drawing/2014/main" id="{29D516CC-64FD-1F44-BCBA-673989F1D309}"/>
              </a:ext>
            </a:extLst>
          </p:cNvPr>
          <p:cNvSpPr>
            <a:spLocks noGrp="1"/>
          </p:cNvSpPr>
          <p:nvPr>
            <p:ph type="body" sz="quarter" idx="11" hasCustomPrompt="1"/>
          </p:nvPr>
        </p:nvSpPr>
        <p:spPr>
          <a:xfrm>
            <a:off x="1165862" y="4072708"/>
            <a:ext cx="7266369" cy="1272381"/>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3450" b="1" i="0">
                <a:latin typeface="+mn-lt"/>
              </a:defRPr>
            </a:lvl1pPr>
            <a:lvl2pPr marL="166688" indent="0">
              <a:buNone/>
              <a:defRPr b="1" i="0">
                <a:latin typeface="IBM Plex Sans" panose="020B0503050000000000" pitchFamily="34" charset="77"/>
              </a:defRPr>
            </a:lvl2pPr>
            <a:lvl3pPr marL="333375" indent="0">
              <a:buNone/>
              <a:defRPr b="1" i="0">
                <a:latin typeface="IBM Plex Sans" panose="020B0503050000000000" pitchFamily="34" charset="77"/>
              </a:defRPr>
            </a:lvl3pPr>
            <a:lvl4pPr marL="500063" indent="0">
              <a:buNone/>
              <a:defRPr b="1" i="0">
                <a:latin typeface="IBM Plex Sans" panose="020B0503050000000000" pitchFamily="34" charset="77"/>
              </a:defRPr>
            </a:lvl4pPr>
            <a:lvl5pPr marL="666750" indent="0">
              <a:buNone/>
              <a:defRPr b="1"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GB" dirty="0"/>
              <a:t>Visionary, Audience Centric Title (max </a:t>
            </a:r>
            <a:r>
              <a:rPr lang="en-GB" dirty="0" err="1"/>
              <a:t>chr</a:t>
            </a:r>
            <a:r>
              <a:rPr lang="en-GB" dirty="0"/>
              <a:t>: 40)</a:t>
            </a:r>
          </a:p>
        </p:txBody>
      </p:sp>
      <p:sp>
        <p:nvSpPr>
          <p:cNvPr id="10" name="Text Placeholder 9">
            <a:extLst>
              <a:ext uri="{FF2B5EF4-FFF2-40B4-BE49-F238E27FC236}">
                <a16:creationId xmlns:a16="http://schemas.microsoft.com/office/drawing/2014/main" id="{3ED66A45-FDE0-B442-A525-0B2E8D17D1B0}"/>
              </a:ext>
            </a:extLst>
          </p:cNvPr>
          <p:cNvSpPr>
            <a:spLocks noGrp="1"/>
          </p:cNvSpPr>
          <p:nvPr>
            <p:ph type="body" sz="quarter" idx="12" hasCustomPrompt="1"/>
          </p:nvPr>
        </p:nvSpPr>
        <p:spPr>
          <a:xfrm>
            <a:off x="1165861" y="5415879"/>
            <a:ext cx="3001963" cy="357981"/>
          </a:xfrm>
          <a:prstGeom prst="rect">
            <a:avLst/>
          </a:prstGeom>
        </p:spPr>
        <p:txBody>
          <a:bodyPr/>
          <a:lstStyle>
            <a:lvl1pPr marL="0" indent="0">
              <a:buNone/>
              <a:defRPr sz="750" b="0" i="0">
                <a:latin typeface="+mn-lt"/>
              </a:defRPr>
            </a:lvl1pPr>
            <a:lvl2pPr marL="166688" indent="0">
              <a:buNone/>
              <a:defRPr sz="1125" b="0" i="0">
                <a:latin typeface="IBM Plex Sans" panose="020B0503050000000000" pitchFamily="34" charset="77"/>
              </a:defRPr>
            </a:lvl2pPr>
            <a:lvl3pPr marL="333375" indent="0">
              <a:buNone/>
              <a:defRPr sz="1125" b="0" i="0">
                <a:latin typeface="IBM Plex Sans" panose="020B0503050000000000" pitchFamily="34" charset="77"/>
              </a:defRPr>
            </a:lvl3pPr>
            <a:lvl4pPr marL="500063" indent="0">
              <a:buNone/>
              <a:defRPr sz="1125" b="0" i="0">
                <a:latin typeface="IBM Plex Sans" panose="020B0503050000000000" pitchFamily="34" charset="77"/>
              </a:defRPr>
            </a:lvl4pPr>
            <a:lvl5pPr marL="666750" indent="0">
              <a:buNone/>
              <a:defRPr sz="1125" b="0" i="0">
                <a:latin typeface="IBM Plex Sans" panose="020B0503050000000000" pitchFamily="34" charset="77"/>
              </a:defRPr>
            </a:lvl5pPr>
          </a:lstStyle>
          <a:p>
            <a:pPr lvl="0"/>
            <a:r>
              <a:rPr lang="en-US" dirty="0"/>
              <a:t>MM/DD/YYYY</a:t>
            </a:r>
          </a:p>
        </p:txBody>
      </p:sp>
      <p:sp>
        <p:nvSpPr>
          <p:cNvPr id="7" name="Text Placeholder 9">
            <a:extLst>
              <a:ext uri="{FF2B5EF4-FFF2-40B4-BE49-F238E27FC236}">
                <a16:creationId xmlns:a16="http://schemas.microsoft.com/office/drawing/2014/main" id="{4D65DF08-7998-EC4B-B93D-7424DC4C64B3}"/>
              </a:ext>
            </a:extLst>
          </p:cNvPr>
          <p:cNvSpPr>
            <a:spLocks noGrp="1"/>
          </p:cNvSpPr>
          <p:nvPr>
            <p:ph type="body" sz="quarter" idx="13" hasCustomPrompt="1"/>
          </p:nvPr>
        </p:nvSpPr>
        <p:spPr>
          <a:xfrm>
            <a:off x="1165864" y="5644551"/>
            <a:ext cx="3001963" cy="357981"/>
          </a:xfrm>
          <a:prstGeom prst="rect">
            <a:avLst/>
          </a:prstGeom>
        </p:spPr>
        <p:txBody>
          <a:bodyPr/>
          <a:lstStyle>
            <a:lvl1pPr marL="0" indent="0">
              <a:buNone/>
              <a:defRPr sz="750" b="1" i="0">
                <a:latin typeface="+mn-lt"/>
              </a:defRPr>
            </a:lvl1pPr>
            <a:lvl2pPr marL="166688" indent="0">
              <a:buNone/>
              <a:defRPr sz="1125" b="0" i="0">
                <a:latin typeface="IBM Plex Sans" panose="020B0503050000000000" pitchFamily="34" charset="77"/>
              </a:defRPr>
            </a:lvl2pPr>
            <a:lvl3pPr marL="333375" indent="0">
              <a:buNone/>
              <a:defRPr sz="1125" b="0" i="0">
                <a:latin typeface="IBM Plex Sans" panose="020B0503050000000000" pitchFamily="34" charset="77"/>
              </a:defRPr>
            </a:lvl3pPr>
            <a:lvl4pPr marL="500063" indent="0">
              <a:buNone/>
              <a:defRPr sz="1125" b="0" i="0">
                <a:latin typeface="IBM Plex Sans" panose="020B0503050000000000" pitchFamily="34" charset="77"/>
              </a:defRPr>
            </a:lvl4pPr>
            <a:lvl5pPr marL="666750" indent="0">
              <a:buNone/>
              <a:defRPr sz="1125" b="0" i="0">
                <a:latin typeface="IBM Plex Sans" panose="020B0503050000000000" pitchFamily="34" charset="77"/>
              </a:defRPr>
            </a:lvl5pPr>
          </a:lstStyle>
          <a:p>
            <a:pPr lvl="0"/>
            <a:r>
              <a:rPr lang="en-US" dirty="0"/>
              <a:t>Name,</a:t>
            </a:r>
          </a:p>
        </p:txBody>
      </p:sp>
      <p:sp>
        <p:nvSpPr>
          <p:cNvPr id="9" name="Text Placeholder 9">
            <a:extLst>
              <a:ext uri="{FF2B5EF4-FFF2-40B4-BE49-F238E27FC236}">
                <a16:creationId xmlns:a16="http://schemas.microsoft.com/office/drawing/2014/main" id="{5C929154-538C-A243-9E45-85309B79CA4B}"/>
              </a:ext>
            </a:extLst>
          </p:cNvPr>
          <p:cNvSpPr>
            <a:spLocks noGrp="1"/>
          </p:cNvSpPr>
          <p:nvPr>
            <p:ph type="body" sz="quarter" idx="14" hasCustomPrompt="1"/>
          </p:nvPr>
        </p:nvSpPr>
        <p:spPr>
          <a:xfrm>
            <a:off x="1165864" y="5915441"/>
            <a:ext cx="3001963" cy="357981"/>
          </a:xfrm>
          <a:prstGeom prst="rect">
            <a:avLst/>
          </a:prstGeom>
        </p:spPr>
        <p:txBody>
          <a:bodyPr/>
          <a:lstStyle>
            <a:lvl1pPr marL="0" indent="0">
              <a:buNone/>
              <a:defRPr sz="750" b="0" i="0">
                <a:latin typeface="+mn-lt"/>
              </a:defRPr>
            </a:lvl1pPr>
            <a:lvl2pPr marL="166688" indent="0">
              <a:buNone/>
              <a:defRPr sz="1125" b="0" i="0">
                <a:latin typeface="IBM Plex Sans" panose="020B0503050000000000" pitchFamily="34" charset="77"/>
              </a:defRPr>
            </a:lvl2pPr>
            <a:lvl3pPr marL="333375" indent="0">
              <a:buNone/>
              <a:defRPr sz="1125" b="0" i="0">
                <a:latin typeface="IBM Plex Sans" panose="020B0503050000000000" pitchFamily="34" charset="77"/>
              </a:defRPr>
            </a:lvl3pPr>
            <a:lvl4pPr marL="500063" indent="0">
              <a:buNone/>
              <a:defRPr sz="1125" b="0" i="0">
                <a:latin typeface="IBM Plex Sans" panose="020B0503050000000000" pitchFamily="34" charset="77"/>
              </a:defRPr>
            </a:lvl4pPr>
            <a:lvl5pPr marL="666750" indent="0">
              <a:buNone/>
              <a:defRPr sz="1125" b="0" i="0">
                <a:latin typeface="IBM Plex Sans" panose="020B0503050000000000" pitchFamily="34" charset="77"/>
              </a:defRPr>
            </a:lvl5pPr>
          </a:lstStyle>
          <a:p>
            <a:pPr lvl="0"/>
            <a:r>
              <a:rPr lang="en-US" b="0" dirty="0"/>
              <a:t>Job Title, IBM</a:t>
            </a:r>
            <a:endParaRPr lang="en-US" dirty="0"/>
          </a:p>
        </p:txBody>
      </p:sp>
      <p:pic>
        <p:nvPicPr>
          <p:cNvPr id="12" name="Picture 11">
            <a:extLst>
              <a:ext uri="{FF2B5EF4-FFF2-40B4-BE49-F238E27FC236}">
                <a16:creationId xmlns:a16="http://schemas.microsoft.com/office/drawing/2014/main" id="{61A05CD1-5239-E644-BF3B-6DB13D08FD44}"/>
              </a:ext>
            </a:extLst>
          </p:cNvPr>
          <p:cNvPicPr>
            <a:picLocks noChangeAspect="1"/>
          </p:cNvPicPr>
          <p:nvPr userDrawn="1"/>
        </p:nvPicPr>
        <p:blipFill>
          <a:blip r:embed="rId2"/>
          <a:stretch>
            <a:fillRect/>
          </a:stretch>
        </p:blipFill>
        <p:spPr>
          <a:xfrm>
            <a:off x="10463952" y="5816185"/>
            <a:ext cx="1175752" cy="457237"/>
          </a:xfrm>
          <a:prstGeom prst="rect">
            <a:avLst/>
          </a:prstGeom>
        </p:spPr>
      </p:pic>
    </p:spTree>
    <p:extLst>
      <p:ext uri="{BB962C8B-B14F-4D97-AF65-F5344CB8AC3E}">
        <p14:creationId xmlns:p14="http://schemas.microsoft.com/office/powerpoint/2010/main" val="202229202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hite-2-colums-Picture-V1">
    <p:bg>
      <p:bgRef idx="1001">
        <a:schemeClr val="bg1"/>
      </p:bgRef>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70394F42-6102-4832-AE12-AC78769BD9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5445579"/>
            <a:ext cx="2316163" cy="821672"/>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lumMod val="50000"/>
                  </a:schemeClr>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Box 14">
            <a:extLst>
              <a:ext uri="{FF2B5EF4-FFF2-40B4-BE49-F238E27FC236}">
                <a16:creationId xmlns:a16="http://schemas.microsoft.com/office/drawing/2014/main" id="{5EDF0C18-B800-4641-BC7E-6AD8B1314429}"/>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4"/>
            <a:ext cx="2311453" cy="361263"/>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21" name="Picture 20">
            <a:extLst>
              <a:ext uri="{FF2B5EF4-FFF2-40B4-BE49-F238E27FC236}">
                <a16:creationId xmlns:a16="http://schemas.microsoft.com/office/drawing/2014/main" id="{19B3E395-42F3-4862-86E9-2ABEC41B4E29}"/>
              </a:ext>
            </a:extLst>
          </p:cNvPr>
          <p:cNvPicPr>
            <a:picLocks noChangeAspect="1"/>
          </p:cNvPicPr>
          <p:nvPr userDrawn="1"/>
        </p:nvPicPr>
        <p:blipFill>
          <a:blip r:embed="rId3"/>
          <a:stretch>
            <a:fillRect/>
          </a:stretch>
        </p:blipFill>
        <p:spPr>
          <a:xfrm>
            <a:off x="11303313" y="6447030"/>
            <a:ext cx="592531" cy="230428"/>
          </a:xfrm>
          <a:prstGeom prst="rect">
            <a:avLst/>
          </a:prstGeom>
        </p:spPr>
      </p:pic>
    </p:spTree>
    <p:extLst>
      <p:ext uri="{BB962C8B-B14F-4D97-AF65-F5344CB8AC3E}">
        <p14:creationId xmlns:p14="http://schemas.microsoft.com/office/powerpoint/2010/main" val="224146014"/>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5445579"/>
            <a:ext cx="2316163" cy="821672"/>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4"/>
            <a:ext cx="2311453" cy="361263"/>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415947989"/>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Blue-2-colums-Picture-V1">
    <p:bg>
      <p:bgPr>
        <a:solidFill>
          <a:srgbClr val="0530AD"/>
        </a:solidFill>
        <a:effectLst/>
      </p:bgPr>
    </p:bg>
    <p:spTree>
      <p:nvGrpSpPr>
        <p:cNvPr id="1" name=""/>
        <p:cNvGrpSpPr/>
        <p:nvPr/>
      </p:nvGrpSpPr>
      <p:grpSpPr>
        <a:xfrm>
          <a:off x="0" y="0"/>
          <a:ext cx="0" cy="0"/>
          <a:chOff x="0" y="0"/>
          <a:chExt cx="0" cy="0"/>
        </a:xfrm>
      </p:grpSpPr>
      <p:pic>
        <p:nvPicPr>
          <p:cNvPr id="17" name="Picture 16" descr="A picture containing scene, road, way, track&#10;&#10;Description generated with very high confidence">
            <a:extLst>
              <a:ext uri="{FF2B5EF4-FFF2-40B4-BE49-F238E27FC236}">
                <a16:creationId xmlns:a16="http://schemas.microsoft.com/office/drawing/2014/main" id="{ABB29034-CB3B-4A0D-BC23-4ED25AE5F1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5445579"/>
            <a:ext cx="2316163" cy="821672"/>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4"/>
            <a:ext cx="2311453" cy="361263"/>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18" name="TextBox 17">
            <a:extLst>
              <a:ext uri="{FF2B5EF4-FFF2-40B4-BE49-F238E27FC236}">
                <a16:creationId xmlns:a16="http://schemas.microsoft.com/office/drawing/2014/main" id="{80A1FD1A-C040-4BB8-AE81-29AAFAB50E00}"/>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431295528"/>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3-colums-Data">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7" y="566739"/>
            <a:ext cx="2316163" cy="2394631"/>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pic>
        <p:nvPicPr>
          <p:cNvPr id="13" name="logo-black-01.png" descr="logo-black-01.png">
            <a:extLst>
              <a:ext uri="{FF2B5EF4-FFF2-40B4-BE49-F238E27FC236}">
                <a16:creationId xmlns:a16="http://schemas.microsoft.com/office/drawing/2014/main" id="{3C4AA77B-A4FC-0643-B726-C04F396902AC}"/>
              </a:ext>
            </a:extLst>
          </p:cNvPr>
          <p:cNvPicPr>
            <a:picLocks noChangeAspect="1"/>
          </p:cNvPicPr>
          <p:nvPr userDrawn="1"/>
        </p:nvPicPr>
        <p:blipFill>
          <a:blip r:embed="rId3">
            <a:alphaModFix amt="50000"/>
          </a:blip>
          <a:srcRect t="1613" b="1613"/>
          <a:stretch>
            <a:fillRect/>
          </a:stretch>
        </p:blipFill>
        <p:spPr>
          <a:xfrm>
            <a:off x="11313409" y="6447030"/>
            <a:ext cx="582436" cy="227761"/>
          </a:xfrm>
          <a:prstGeom prst="rect">
            <a:avLst/>
          </a:prstGeom>
          <a:ln w="12700">
            <a:miter lim="400000"/>
          </a:ln>
        </p:spPr>
      </p:pic>
      <p:sp>
        <p:nvSpPr>
          <p:cNvPr id="14" name="TextBox 13">
            <a:extLst>
              <a:ext uri="{FF2B5EF4-FFF2-40B4-BE49-F238E27FC236}">
                <a16:creationId xmlns:a16="http://schemas.microsoft.com/office/drawing/2014/main" id="{C84644CA-1929-41D8-AB7E-691A89E4E489}"/>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935675464"/>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ght Blue-3-colums-Data">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7" y="566739"/>
            <a:ext cx="2316163" cy="2394631"/>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sp>
        <p:nvSpPr>
          <p:cNvPr id="13" name="TextBox 12">
            <a:extLst>
              <a:ext uri="{FF2B5EF4-FFF2-40B4-BE49-F238E27FC236}">
                <a16:creationId xmlns:a16="http://schemas.microsoft.com/office/drawing/2014/main" id="{2AA2578D-8E68-4D2B-AA9B-AD3336C257BF}"/>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43883178"/>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2" descr="title_graphic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867" y="0"/>
            <a:ext cx="5935133"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9" descr="chubby-with-8-bar-pos_vertical_600p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68" y="258764"/>
            <a:ext cx="31961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Rectangle 8"/>
          <p:cNvSpPr>
            <a:spLocks noGrp="1" noChangeArrowheads="1"/>
          </p:cNvSpPr>
          <p:nvPr>
            <p:ph type="ctrTitle"/>
          </p:nvPr>
        </p:nvSpPr>
        <p:spPr>
          <a:xfrm>
            <a:off x="330200" y="2024064"/>
            <a:ext cx="9093200" cy="357187"/>
          </a:xfrm>
        </p:spPr>
        <p:txBody>
          <a:bodyPr lIns="0" tIns="0" rIns="0" bIns="0" anchor="t"/>
          <a:lstStyle>
            <a:lvl1pPr>
              <a:defRPr sz="2600">
                <a:latin typeface="Arial" charset="0"/>
                <a:cs typeface="Arial" charset="0"/>
              </a:defRPr>
            </a:lvl1pPr>
          </a:lstStyle>
          <a:p>
            <a:pPr lvl="0"/>
            <a:r>
              <a:rPr lang="en-US" noProof="0"/>
              <a:t>Click to edit Master title style</a:t>
            </a:r>
          </a:p>
        </p:txBody>
      </p:sp>
      <p:sp>
        <p:nvSpPr>
          <p:cNvPr id="21524" name="Rectangle 9"/>
          <p:cNvSpPr>
            <a:spLocks noGrp="1" noChangeArrowheads="1"/>
          </p:cNvSpPr>
          <p:nvPr>
            <p:ph type="subTitle" idx="1"/>
          </p:nvPr>
        </p:nvSpPr>
        <p:spPr>
          <a:xfrm>
            <a:off x="330200" y="3676650"/>
            <a:ext cx="9061451" cy="244475"/>
          </a:xfrm>
        </p:spPr>
        <p:txBody>
          <a:bodyPr lIns="0" tIns="0" rIns="0" bIns="0">
            <a:spAutoFit/>
          </a:bodyPr>
          <a:lstStyle>
            <a:lvl1pPr marL="0" indent="0">
              <a:spcBef>
                <a:spcPct val="0"/>
              </a:spcBef>
              <a:buFont typeface="Wingdings" charset="0"/>
              <a:buNone/>
              <a:defRPr>
                <a:latin typeface="Arial" charset="0"/>
                <a:cs typeface="Arial" charset="0"/>
              </a:defRPr>
            </a:lvl1pPr>
          </a:lstStyle>
          <a:p>
            <a:pPr lvl="0"/>
            <a:r>
              <a:rPr lang="en-US" noProof="0"/>
              <a:t>Click to edit Master subtitle style</a:t>
            </a:r>
          </a:p>
        </p:txBody>
      </p:sp>
    </p:spTree>
    <p:extLst>
      <p:ext uri="{BB962C8B-B14F-4D97-AF65-F5344CB8AC3E}">
        <p14:creationId xmlns:p14="http://schemas.microsoft.com/office/powerpoint/2010/main" val="1799615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Blue-3-colums-Data">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Attention grabbing headline: What does the data say?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lvl="0"/>
            <a:r>
              <a:rPr lang="en-US" dirty="0"/>
              <a:t>X%</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indent="0">
              <a:lnSpc>
                <a:spcPct val="100000"/>
              </a:lnSpc>
              <a:spcBef>
                <a:spcPts val="600"/>
              </a:spcBef>
              <a:buNone/>
              <a:defRPr sz="5625"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lvl="0"/>
            <a:r>
              <a:rPr lang="en-US" dirty="0"/>
              <a:t>X%</a:t>
            </a:r>
          </a:p>
        </p:txBody>
      </p:sp>
      <p:sp>
        <p:nvSpPr>
          <p:cNvPr id="18" name="Text Placeholder 12">
            <a:extLst>
              <a:ext uri="{FF2B5EF4-FFF2-40B4-BE49-F238E27FC236}">
                <a16:creationId xmlns:a16="http://schemas.microsoft.com/office/drawing/2014/main" id="{417BC136-265E-7F4D-B9A8-5EDBFC3A84E9}"/>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5" name="Text Placeholder 2">
            <a:extLst>
              <a:ext uri="{FF2B5EF4-FFF2-40B4-BE49-F238E27FC236}">
                <a16:creationId xmlns:a16="http://schemas.microsoft.com/office/drawing/2014/main" id="{26EF0A4E-4F18-E543-8C79-11FC07CC559C}"/>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3CDB0DD5-8D2E-734C-A7F7-AD7A2872F6B8}"/>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2" name="Text Placeholder 12">
            <a:extLst>
              <a:ext uri="{FF2B5EF4-FFF2-40B4-BE49-F238E27FC236}">
                <a16:creationId xmlns:a16="http://schemas.microsoft.com/office/drawing/2014/main" id="{EC99BB56-F0FB-754B-B505-1051785EB1C1}"/>
              </a:ext>
            </a:extLst>
          </p:cNvPr>
          <p:cNvSpPr>
            <a:spLocks noGrp="1"/>
          </p:cNvSpPr>
          <p:nvPr>
            <p:ph type="body" sz="quarter" idx="21" hasCustomPrompt="1"/>
          </p:nvPr>
        </p:nvSpPr>
        <p:spPr>
          <a:xfrm>
            <a:off x="3491707" y="566739"/>
            <a:ext cx="2316163" cy="2394631"/>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If you have some data to back up your view on the customer's pain points, or some numbers that tell their own story, then this is the place to put them. Visualize the data in the space to the left, and replace this text with your commentary. (Arial  Regular 24pt, max character with bullet points 199, without bullet points 580)</a:t>
            </a:r>
          </a:p>
        </p:txBody>
      </p:sp>
      <p:sp>
        <p:nvSpPr>
          <p:cNvPr id="13" name="TextBox 12">
            <a:extLst>
              <a:ext uri="{FF2B5EF4-FFF2-40B4-BE49-F238E27FC236}">
                <a16:creationId xmlns:a16="http://schemas.microsoft.com/office/drawing/2014/main" id="{5399B5AB-65E3-4683-9A24-F1DC82A9D244}"/>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015566297"/>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hite-2-colums-Picture-V2">
    <p:bg>
      <p:bgRef idx="1001">
        <a:schemeClr val="bg1"/>
      </p:bgRef>
    </p:bg>
    <p:spTree>
      <p:nvGrpSpPr>
        <p:cNvPr id="1" name=""/>
        <p:cNvGrpSpPr/>
        <p:nvPr/>
      </p:nvGrpSpPr>
      <p:grpSpPr>
        <a:xfrm>
          <a:off x="0" y="0"/>
          <a:ext cx="0" cy="0"/>
          <a:chOff x="0" y="0"/>
          <a:chExt cx="0" cy="0"/>
        </a:xfrm>
      </p:grpSpPr>
      <p:pic>
        <p:nvPicPr>
          <p:cNvPr id="8" name="Picture 7" descr="A picture containing object&#10;&#10;Description generated with very high confidence">
            <a:extLst>
              <a:ext uri="{FF2B5EF4-FFF2-40B4-BE49-F238E27FC236}">
                <a16:creationId xmlns:a16="http://schemas.microsoft.com/office/drawing/2014/main" id="{C1E212C0-453C-4048-A103-BEF9C74BDB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0" t="7640" r="370" b="11901"/>
          <a:stretch/>
        </p:blipFill>
        <p:spPr>
          <a:xfrm>
            <a:off x="6497206" y="-14360"/>
            <a:ext cx="5694796" cy="687236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lumMod val="50000"/>
                  </a:schemeClr>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sp>
        <p:nvSpPr>
          <p:cNvPr id="18" name="TextBox 17">
            <a:extLst>
              <a:ext uri="{FF2B5EF4-FFF2-40B4-BE49-F238E27FC236}">
                <a16:creationId xmlns:a16="http://schemas.microsoft.com/office/drawing/2014/main" id="{F3B50325-E52A-4E60-AFF9-C3E1C05F5EE4}"/>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50621792"/>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Blue-2-colums-Picture-V2">
    <p:bg>
      <p:bgPr>
        <a:solidFill>
          <a:srgbClr val="0062FF"/>
        </a:solidFill>
        <a:effectLst/>
      </p:bgPr>
    </p:bg>
    <p:spTree>
      <p:nvGrpSpPr>
        <p:cNvPr id="1" name=""/>
        <p:cNvGrpSpPr/>
        <p:nvPr/>
      </p:nvGrpSpPr>
      <p:grpSpPr>
        <a:xfrm>
          <a:off x="0" y="0"/>
          <a:ext cx="0" cy="0"/>
          <a:chOff x="0" y="0"/>
          <a:chExt cx="0" cy="0"/>
        </a:xfrm>
      </p:grpSpPr>
      <p:pic>
        <p:nvPicPr>
          <p:cNvPr id="11" name="Picture 10" descr="A picture containing floor, indoor, sitting, table&#10;&#10;Description generated with very high confidence">
            <a:extLst>
              <a:ext uri="{FF2B5EF4-FFF2-40B4-BE49-F238E27FC236}">
                <a16:creationId xmlns:a16="http://schemas.microsoft.com/office/drawing/2014/main" id="{4F9C9D7A-C92A-4895-8933-211B3CF479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462" t="-162" r="12791"/>
          <a:stretch/>
        </p:blipFill>
        <p:spPr>
          <a:xfrm>
            <a:off x="6544640" y="-12700"/>
            <a:ext cx="5647360" cy="686904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sp>
        <p:nvSpPr>
          <p:cNvPr id="13" name="TextBox 12">
            <a:extLst>
              <a:ext uri="{FF2B5EF4-FFF2-40B4-BE49-F238E27FC236}">
                <a16:creationId xmlns:a16="http://schemas.microsoft.com/office/drawing/2014/main" id="{891DD744-6D83-4F7C-9C99-0128BF9656E3}"/>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729440295"/>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Blue-2-colums-Picture-V2">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Arial" panose="020B0604020202020204" pitchFamily="34" charset="0"/>
                <a:cs typeface="Arial" panose="020B0604020202020204" pitchFamily="34" charset="0"/>
              </a:defRPr>
            </a:lvl1pPr>
          </a:lstStyle>
          <a:p>
            <a:r>
              <a:rPr lang="en-US" dirty="0"/>
              <a:t>Attention grabbing headline: </a:t>
            </a:r>
            <a:br>
              <a:rPr lang="en-US" dirty="0"/>
            </a:br>
            <a:r>
              <a:rPr lang="en-US" dirty="0"/>
              <a:t>What’s the opportunity for the customer?</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7" name="Picture 16">
            <a:extLst>
              <a:ext uri="{FF2B5EF4-FFF2-40B4-BE49-F238E27FC236}">
                <a16:creationId xmlns:a16="http://schemas.microsoft.com/office/drawing/2014/main" id="{40EA46BD-0A5E-6641-A3FC-63BC01BBF251}"/>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9" name="Text Placeholder 12">
            <a:extLst>
              <a:ext uri="{FF2B5EF4-FFF2-40B4-BE49-F238E27FC236}">
                <a16:creationId xmlns:a16="http://schemas.microsoft.com/office/drawing/2014/main" id="{70CDC371-0059-DC49-B9D9-1F20EEA86CB7}"/>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short sharp statement is the transition from the introduction phase, to the main story. Where is the opportunity for the customer, and what would be the benefits of seizing it - or the risks of letting it slip by? (Arial Regular 24pt, max character with bullet points 199, without bullet points 580)</a:t>
            </a:r>
          </a:p>
        </p:txBody>
      </p:sp>
      <p:pic>
        <p:nvPicPr>
          <p:cNvPr id="4" name="Picture 3" descr="A person standing in front of a sunset&#10;&#10;Description generated with very high confidence">
            <a:extLst>
              <a:ext uri="{FF2B5EF4-FFF2-40B4-BE49-F238E27FC236}">
                <a16:creationId xmlns:a16="http://schemas.microsoft.com/office/drawing/2014/main" id="{1758E3B2-DD41-43C9-BD96-45801EF223A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662" r="27324"/>
          <a:stretch/>
        </p:blipFill>
        <p:spPr>
          <a:xfrm>
            <a:off x="6543724" y="13652"/>
            <a:ext cx="5659267" cy="6858000"/>
          </a:xfrm>
          <a:prstGeom prst="rect">
            <a:avLst/>
          </a:prstGeom>
        </p:spPr>
      </p:pic>
      <p:sp>
        <p:nvSpPr>
          <p:cNvPr id="13" name="TextBox 12">
            <a:extLst>
              <a:ext uri="{FF2B5EF4-FFF2-40B4-BE49-F238E27FC236}">
                <a16:creationId xmlns:a16="http://schemas.microsoft.com/office/drawing/2014/main" id="{73B97159-A256-41FE-87F7-5B10FCE9B21D}"/>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95448305"/>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5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79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hite-3-colums-V1">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pic>
        <p:nvPicPr>
          <p:cNvPr id="14" name="logo-black-01.png" descr="logo-black-01.png">
            <a:extLst>
              <a:ext uri="{FF2B5EF4-FFF2-40B4-BE49-F238E27FC236}">
                <a16:creationId xmlns:a16="http://schemas.microsoft.com/office/drawing/2014/main" id="{4DAB0C44-F975-7345-8A9F-913E76359FCD}"/>
              </a:ext>
            </a:extLst>
          </p:cNvPr>
          <p:cNvPicPr>
            <a:picLocks noChangeAspect="1"/>
          </p:cNvPicPr>
          <p:nvPr userDrawn="1"/>
        </p:nvPicPr>
        <p:blipFill>
          <a:blip r:embed="rId3">
            <a:alphaModFix amt="50000"/>
          </a:blip>
          <a:srcRect t="1613" b="1613"/>
          <a:stretch>
            <a:fillRect/>
          </a:stretch>
        </p:blipFill>
        <p:spPr>
          <a:xfrm>
            <a:off x="11313409" y="6447030"/>
            <a:ext cx="582436" cy="227761"/>
          </a:xfrm>
          <a:prstGeom prst="rect">
            <a:avLst/>
          </a:prstGeom>
          <a:ln w="12700">
            <a:miter lim="400000"/>
          </a:ln>
        </p:spPr>
      </p:pic>
      <p:sp>
        <p:nvSpPr>
          <p:cNvPr id="15" name="TextBox 14">
            <a:extLst>
              <a:ext uri="{FF2B5EF4-FFF2-40B4-BE49-F238E27FC236}">
                <a16:creationId xmlns:a16="http://schemas.microsoft.com/office/drawing/2014/main" id="{1C4DFF71-C733-406D-B365-F017A9A9A4EB}"/>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257845998"/>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 Blue-3-colums-V1">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4" name="TextBox 13">
            <a:extLst>
              <a:ext uri="{FF2B5EF4-FFF2-40B4-BE49-F238E27FC236}">
                <a16:creationId xmlns:a16="http://schemas.microsoft.com/office/drawing/2014/main" id="{E54D2EDE-42DE-4EE8-92C4-F29D752522FD}"/>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392341831"/>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Blue-3-colums-V1">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How can IBM help the customer/ prospect access the opportunity? (44pt,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Recent successes with validated outcomes (32pt,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Differentiating features of its solutions (32pt,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82891"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4" name="TextBox 13">
            <a:extLst>
              <a:ext uri="{FF2B5EF4-FFF2-40B4-BE49-F238E27FC236}">
                <a16:creationId xmlns:a16="http://schemas.microsoft.com/office/drawing/2014/main" id="{05302894-CDC1-4906-8966-AB107743D989}"/>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80818585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hite-3-colums-V2">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tx1"/>
                </a:solidFill>
                <a:latin typeface="+mn-lt"/>
              </a:defRPr>
            </a:lvl1pPr>
          </a:lstStyle>
          <a:p>
            <a:pPr lvl="0"/>
            <a:r>
              <a:rPr lang="en-US" dirty="0"/>
              <a:t>(Arial Regular 24pt, max character with bullet points 199, without bullet points 580)</a:t>
            </a:r>
          </a:p>
        </p:txBody>
      </p:sp>
      <p:pic>
        <p:nvPicPr>
          <p:cNvPr id="20" name="logo-black-01.png" descr="logo-black-01.png">
            <a:extLst>
              <a:ext uri="{FF2B5EF4-FFF2-40B4-BE49-F238E27FC236}">
                <a16:creationId xmlns:a16="http://schemas.microsoft.com/office/drawing/2014/main" id="{677AC95D-FDCD-3A42-84B9-7F72C6AC1B5B}"/>
              </a:ext>
            </a:extLst>
          </p:cNvPr>
          <p:cNvPicPr>
            <a:picLocks noChangeAspect="1"/>
          </p:cNvPicPr>
          <p:nvPr userDrawn="1"/>
        </p:nvPicPr>
        <p:blipFill>
          <a:blip r:embed="rId3">
            <a:alphaModFix amt="50000"/>
          </a:blip>
          <a:srcRect t="1613" b="1613"/>
          <a:stretch>
            <a:fillRect/>
          </a:stretch>
        </p:blipFill>
        <p:spPr>
          <a:xfrm>
            <a:off x="11313409" y="6447030"/>
            <a:ext cx="582436" cy="227761"/>
          </a:xfrm>
          <a:prstGeom prst="rect">
            <a:avLst/>
          </a:prstGeom>
          <a:ln w="12700">
            <a:miter lim="400000"/>
          </a:ln>
        </p:spPr>
      </p:pic>
      <p:sp>
        <p:nvSpPr>
          <p:cNvPr id="23" name="TextBox 22">
            <a:extLst>
              <a:ext uri="{FF2B5EF4-FFF2-40B4-BE49-F238E27FC236}">
                <a16:creationId xmlns:a16="http://schemas.microsoft.com/office/drawing/2014/main" id="{C7E187C6-1EC0-4D99-B865-896397012CD4}"/>
              </a:ext>
            </a:extLst>
          </p:cNvPr>
          <p:cNvSpPr txBox="1"/>
          <p:nvPr userDrawn="1"/>
        </p:nvSpPr>
        <p:spPr>
          <a:xfrm>
            <a:off x="557099" y="6496255"/>
            <a:ext cx="1947248"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39179127"/>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Blue-3-colums-V2">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Tree>
    <p:extLst>
      <p:ext uri="{BB962C8B-B14F-4D97-AF65-F5344CB8AC3E}">
        <p14:creationId xmlns:p14="http://schemas.microsoft.com/office/powerpoint/2010/main" val="2316750915"/>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lue-3-colums-V2">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Relevant advantages of IBM’s size, scale and expertise (44pt,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r>
              <a:rPr lang="en-US" dirty="0"/>
              <a:t>Size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err="1"/>
              <a:t>Expertize</a:t>
            </a:r>
            <a:r>
              <a:rPr lang="en-US" dirty="0"/>
              <a:t>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r>
              <a:rPr lang="en-US" dirty="0"/>
              <a:t>Reach/scale (32pt, max char: 67)</a:t>
            </a:r>
          </a:p>
        </p:txBody>
      </p:sp>
      <p:sp>
        <p:nvSpPr>
          <p:cNvPr id="5" name="Text Placeholder 4">
            <a:extLst>
              <a:ext uri="{FF2B5EF4-FFF2-40B4-BE49-F238E27FC236}">
                <a16:creationId xmlns:a16="http://schemas.microsoft.com/office/drawing/2014/main" id="{AA8FCAF9-ECCC-4D41-B66A-EFF181F0D8AE}"/>
              </a:ext>
            </a:extLst>
          </p:cNvPr>
          <p:cNvSpPr>
            <a:spLocks noGrp="1"/>
          </p:cNvSpPr>
          <p:nvPr>
            <p:ph type="body" sz="quarter" idx="35" hasCustomPrompt="1"/>
          </p:nvPr>
        </p:nvSpPr>
        <p:spPr>
          <a:xfrm>
            <a:off x="3485356"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6" name="Text Placeholder 4">
            <a:extLst>
              <a:ext uri="{FF2B5EF4-FFF2-40B4-BE49-F238E27FC236}">
                <a16:creationId xmlns:a16="http://schemas.microsoft.com/office/drawing/2014/main" id="{06C40964-74A1-804E-9E70-261BBA74C801}"/>
              </a:ext>
            </a:extLst>
          </p:cNvPr>
          <p:cNvSpPr>
            <a:spLocks noGrp="1"/>
          </p:cNvSpPr>
          <p:nvPr>
            <p:ph type="body" sz="quarter" idx="36" hasCustomPrompt="1"/>
          </p:nvPr>
        </p:nvSpPr>
        <p:spPr>
          <a:xfrm>
            <a:off x="6379372"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
        <p:nvSpPr>
          <p:cNvPr id="17" name="Text Placeholder 4">
            <a:extLst>
              <a:ext uri="{FF2B5EF4-FFF2-40B4-BE49-F238E27FC236}">
                <a16:creationId xmlns:a16="http://schemas.microsoft.com/office/drawing/2014/main" id="{F0343F95-6AB3-4242-94C9-3D41DFED593A}"/>
              </a:ext>
            </a:extLst>
          </p:cNvPr>
          <p:cNvSpPr>
            <a:spLocks noGrp="1"/>
          </p:cNvSpPr>
          <p:nvPr>
            <p:ph type="body" sz="quarter" idx="37" hasCustomPrompt="1"/>
          </p:nvPr>
        </p:nvSpPr>
        <p:spPr>
          <a:xfrm>
            <a:off x="9274971" y="2005808"/>
            <a:ext cx="2311400" cy="2879725"/>
          </a:xfrm>
          <a:prstGeom prst="rect">
            <a:avLst/>
          </a:prstGeom>
        </p:spPr>
        <p:txBody>
          <a:bodyPr/>
          <a:lstStyle>
            <a:lvl1pPr marL="0" indent="0">
              <a:buNone/>
              <a:defRPr sz="900" b="0" i="0">
                <a:solidFill>
                  <a:schemeClr val="bg1"/>
                </a:solidFill>
                <a:latin typeface="+mn-lt"/>
              </a:defRPr>
            </a:lvl1pPr>
          </a:lstStyle>
          <a:p>
            <a:pPr lvl="0"/>
            <a:r>
              <a:rPr lang="en-US" dirty="0"/>
              <a:t>(Arial Regular 24pt, max character with bullet points 199, without bullet points 580)</a:t>
            </a:r>
          </a:p>
        </p:txBody>
      </p:sp>
    </p:spTree>
    <p:extLst>
      <p:ext uri="{BB962C8B-B14F-4D97-AF65-F5344CB8AC3E}">
        <p14:creationId xmlns:p14="http://schemas.microsoft.com/office/powerpoint/2010/main" val="147086528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32" descr="title_graphic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867" y="0"/>
            <a:ext cx="5935133"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0" descr="StayAhead_CBM_Lockup_rgb"/>
          <p:cNvPicPr>
            <a:picLocks noChangeAspect="1" noChangeArrowheads="1"/>
          </p:cNvPicPr>
          <p:nvPr/>
        </p:nvPicPr>
        <p:blipFill>
          <a:blip r:embed="rId3" cstate="print">
            <a:extLst>
              <a:ext uri="{28A0092B-C50C-407E-A947-70E740481C1C}">
                <a14:useLocalDpi xmlns:a14="http://schemas.microsoft.com/office/drawing/2010/main" val="0"/>
              </a:ext>
            </a:extLst>
          </a:blip>
          <a:srcRect b="32120"/>
          <a:stretch>
            <a:fillRect/>
          </a:stretch>
        </p:blipFill>
        <p:spPr bwMode="auto">
          <a:xfrm>
            <a:off x="400051" y="5224464"/>
            <a:ext cx="5384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9" descr="chubby-with-8-bar-pos_vertical_600pi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68" y="258764"/>
            <a:ext cx="31961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1" descr="StayAhead_CBM_Lockup_rgb"/>
          <p:cNvPicPr>
            <a:picLocks noChangeAspect="1" noChangeArrowheads="1"/>
          </p:cNvPicPr>
          <p:nvPr/>
        </p:nvPicPr>
        <p:blipFill>
          <a:blip r:embed="rId3">
            <a:extLst>
              <a:ext uri="{28A0092B-C50C-407E-A947-70E740481C1C}">
                <a14:useLocalDpi xmlns:a14="http://schemas.microsoft.com/office/drawing/2010/main" val="0"/>
              </a:ext>
            </a:extLst>
          </a:blip>
          <a:srcRect t="64259" r="60263" b="-5865"/>
          <a:stretch>
            <a:fillRect/>
          </a:stretch>
        </p:blipFill>
        <p:spPr bwMode="auto">
          <a:xfrm>
            <a:off x="9144001" y="5643563"/>
            <a:ext cx="2569633"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3"/>
          <p:cNvSpPr txBox="1">
            <a:spLocks noChangeArrowheads="1"/>
          </p:cNvSpPr>
          <p:nvPr/>
        </p:nvSpPr>
        <p:spPr bwMode="auto">
          <a:xfrm>
            <a:off x="196851" y="6491288"/>
            <a:ext cx="117453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defTabSz="914400" eaLnBrk="1" hangingPunct="1">
              <a:spcBef>
                <a:spcPct val="50000"/>
              </a:spcBef>
              <a:defRPr/>
            </a:pPr>
            <a:r>
              <a:rPr lang="en-US" altLang="en-US">
                <a:ea typeface="MS PGothic" panose="020B0600070205080204" pitchFamily="34" charset="-128"/>
              </a:rPr>
              <a:t>IBM Confidential</a:t>
            </a:r>
          </a:p>
        </p:txBody>
      </p:sp>
      <p:grpSp>
        <p:nvGrpSpPr>
          <p:cNvPr id="9" name="Group 10"/>
          <p:cNvGrpSpPr>
            <a:grpSpLocks/>
          </p:cNvGrpSpPr>
          <p:nvPr userDrawn="1"/>
        </p:nvGrpSpPr>
        <p:grpSpPr bwMode="auto">
          <a:xfrm>
            <a:off x="-27518" y="-11113"/>
            <a:ext cx="12247035" cy="6881813"/>
            <a:chOff x="-20638" y="-11113"/>
            <a:chExt cx="9185276" cy="6881813"/>
          </a:xfrm>
        </p:grpSpPr>
        <p:pic>
          <p:nvPicPr>
            <p:cNvPr id="10" name="Picture 111" descr="standard white backe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0638" y="-11113"/>
              <a:ext cx="918527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9" descr="Standard size PPT graphics-06"/>
            <p:cNvPicPr>
              <a:picLocks noChangeAspect="1" noChangeArrowheads="1"/>
            </p:cNvPicPr>
            <p:nvPr userDrawn="1"/>
          </p:nvPicPr>
          <p:blipFill>
            <a:blip r:embed="rId6">
              <a:extLst>
                <a:ext uri="{28A0092B-C50C-407E-A947-70E740481C1C}">
                  <a14:useLocalDpi xmlns:a14="http://schemas.microsoft.com/office/drawing/2010/main" val="0"/>
                </a:ext>
              </a:extLst>
            </a:blip>
            <a:srcRect b="336"/>
            <a:stretch>
              <a:fillRect/>
            </a:stretch>
          </p:blipFill>
          <p:spPr bwMode="auto">
            <a:xfrm>
              <a:off x="2030413" y="2617788"/>
              <a:ext cx="7113587"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0" descr="Standard size PPT graphics-0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Rectangle 8"/>
          <p:cNvSpPr>
            <a:spLocks noGrp="1" noChangeArrowheads="1"/>
          </p:cNvSpPr>
          <p:nvPr>
            <p:ph type="ctrTitle"/>
          </p:nvPr>
        </p:nvSpPr>
        <p:spPr>
          <a:xfrm>
            <a:off x="330200" y="2024064"/>
            <a:ext cx="9093200" cy="357187"/>
          </a:xfrm>
        </p:spPr>
        <p:txBody>
          <a:bodyPr lIns="0" tIns="0" rIns="0" bIns="0" anchor="t"/>
          <a:lstStyle>
            <a:lvl1pPr>
              <a:defRPr sz="2600">
                <a:latin typeface="Arial" charset="0"/>
                <a:cs typeface="Arial" charset="0"/>
              </a:defRPr>
            </a:lvl1pPr>
          </a:lstStyle>
          <a:p>
            <a:pPr lvl="0"/>
            <a:r>
              <a:rPr lang="en-US" noProof="0"/>
              <a:t>Click to edit Master title style</a:t>
            </a:r>
          </a:p>
        </p:txBody>
      </p:sp>
      <p:sp>
        <p:nvSpPr>
          <p:cNvPr id="21524" name="Rectangle 9"/>
          <p:cNvSpPr>
            <a:spLocks noGrp="1" noChangeArrowheads="1"/>
          </p:cNvSpPr>
          <p:nvPr>
            <p:ph type="subTitle" idx="1"/>
          </p:nvPr>
        </p:nvSpPr>
        <p:spPr>
          <a:xfrm>
            <a:off x="330200" y="3676650"/>
            <a:ext cx="9061451" cy="244475"/>
          </a:xfrm>
        </p:spPr>
        <p:txBody>
          <a:bodyPr lIns="0" tIns="0" rIns="0" bIns="0">
            <a:spAutoFit/>
          </a:bodyPr>
          <a:lstStyle>
            <a:lvl1pPr marL="0" indent="0">
              <a:spcBef>
                <a:spcPct val="0"/>
              </a:spcBef>
              <a:buFont typeface="Wingdings" charset="0"/>
              <a:buNone/>
              <a:defRPr>
                <a:latin typeface="Arial" charset="0"/>
                <a:cs typeface="Arial" charset="0"/>
              </a:defRPr>
            </a:lvl1pPr>
          </a:lstStyle>
          <a:p>
            <a:pPr lvl="0"/>
            <a:r>
              <a:rPr lang="en-US" noProof="0"/>
              <a:t>Click to edit Master subtitle style</a:t>
            </a:r>
          </a:p>
        </p:txBody>
      </p:sp>
    </p:spTree>
    <p:extLst>
      <p:ext uri="{BB962C8B-B14F-4D97-AF65-F5344CB8AC3E}">
        <p14:creationId xmlns:p14="http://schemas.microsoft.com/office/powerpoint/2010/main" val="8658128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ver-Chap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E1EF073C-6FB3-9D47-8445-6A510CF2C0E7}"/>
              </a:ext>
            </a:extLst>
          </p:cNvPr>
          <p:cNvSpPr/>
          <p:nvPr userDrawn="1"/>
        </p:nvSpPr>
        <p:spPr>
          <a:xfrm>
            <a:off x="646121" y="4071939"/>
            <a:ext cx="7977183" cy="2236949"/>
          </a:xfrm>
          <a:prstGeom prst="rect">
            <a:avLst/>
          </a:prstGeom>
          <a:solidFill>
            <a:srgbClr val="FFFFFF"/>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dirty="0"/>
          </a:p>
        </p:txBody>
      </p:sp>
      <p:sp>
        <p:nvSpPr>
          <p:cNvPr id="6" name="Rectangle">
            <a:extLst>
              <a:ext uri="{FF2B5EF4-FFF2-40B4-BE49-F238E27FC236}">
                <a16:creationId xmlns:a16="http://schemas.microsoft.com/office/drawing/2014/main" id="{07B381A7-964F-A149-B906-51799B975376}"/>
              </a:ext>
            </a:extLst>
          </p:cNvPr>
          <p:cNvSpPr/>
          <p:nvPr userDrawn="1"/>
        </p:nvSpPr>
        <p:spPr>
          <a:xfrm>
            <a:off x="569119" y="4071939"/>
            <a:ext cx="77000" cy="2236949"/>
          </a:xfrm>
          <a:prstGeom prst="rect">
            <a:avLst/>
          </a:prstGeom>
          <a:solidFill>
            <a:srgbClr val="000000"/>
          </a:solidFill>
          <a:ln w="12700">
            <a:miter lim="400000"/>
          </a:ln>
        </p:spPr>
        <p:txBody>
          <a:bodyPr lIns="26789" tIns="26789" rIns="26789" bIns="26789" anchor="ctr"/>
          <a:lstStyle/>
          <a:p>
            <a:pPr>
              <a:defRPr sz="2800" b="0">
                <a:solidFill>
                  <a:srgbClr val="FFFFFF"/>
                </a:solidFill>
                <a:latin typeface="+mn-lt"/>
                <a:ea typeface="+mn-ea"/>
                <a:cs typeface="+mn-cs"/>
                <a:sym typeface="Helvetica Neue Medium"/>
              </a:defRPr>
            </a:pPr>
            <a:endParaRPr sz="1050" dirty="0"/>
          </a:p>
        </p:txBody>
      </p:sp>
      <p:sp>
        <p:nvSpPr>
          <p:cNvPr id="8" name="Text Placeholder 7">
            <a:extLst>
              <a:ext uri="{FF2B5EF4-FFF2-40B4-BE49-F238E27FC236}">
                <a16:creationId xmlns:a16="http://schemas.microsoft.com/office/drawing/2014/main" id="{29D516CC-64FD-1F44-BCBA-673989F1D309}"/>
              </a:ext>
            </a:extLst>
          </p:cNvPr>
          <p:cNvSpPr>
            <a:spLocks noGrp="1"/>
          </p:cNvSpPr>
          <p:nvPr>
            <p:ph type="body" sz="quarter" idx="11" hasCustomPrompt="1"/>
          </p:nvPr>
        </p:nvSpPr>
        <p:spPr>
          <a:xfrm>
            <a:off x="1087223" y="4397411"/>
            <a:ext cx="7360588" cy="1272381"/>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3450" b="1" i="0">
                <a:latin typeface="+mn-lt"/>
              </a:defRPr>
            </a:lvl1pPr>
            <a:lvl2pPr marL="166688" indent="0">
              <a:buNone/>
              <a:defRPr b="1" i="0">
                <a:latin typeface="IBM Plex Sans" panose="020B0503050000000000" pitchFamily="34" charset="77"/>
              </a:defRPr>
            </a:lvl2pPr>
            <a:lvl3pPr marL="333375" indent="0">
              <a:buNone/>
              <a:defRPr b="1" i="0">
                <a:latin typeface="IBM Plex Sans" panose="020B0503050000000000" pitchFamily="34" charset="77"/>
              </a:defRPr>
            </a:lvl3pPr>
            <a:lvl4pPr marL="500063" indent="0">
              <a:buNone/>
              <a:defRPr b="1" i="0">
                <a:latin typeface="IBM Plex Sans" panose="020B0503050000000000" pitchFamily="34" charset="77"/>
              </a:defRPr>
            </a:lvl4pPr>
            <a:lvl5pPr marL="666750" indent="0">
              <a:buNone/>
              <a:defRPr b="1"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GB" dirty="0"/>
              <a:t>Title (Arial Bold 92pt, max character: 40)</a:t>
            </a:r>
          </a:p>
          <a:p>
            <a:endParaRPr lang="en-GB" dirty="0"/>
          </a:p>
        </p:txBody>
      </p:sp>
      <p:pic>
        <p:nvPicPr>
          <p:cNvPr id="10" name="Picture 9">
            <a:extLst>
              <a:ext uri="{FF2B5EF4-FFF2-40B4-BE49-F238E27FC236}">
                <a16:creationId xmlns:a16="http://schemas.microsoft.com/office/drawing/2014/main" id="{1B67FEE9-BB9F-0F4E-AB6E-C655F02F2955}"/>
              </a:ext>
            </a:extLst>
          </p:cNvPr>
          <p:cNvPicPr>
            <a:picLocks noChangeAspect="1"/>
          </p:cNvPicPr>
          <p:nvPr userDrawn="1"/>
        </p:nvPicPr>
        <p:blipFill>
          <a:blip r:embed="rId3"/>
          <a:stretch>
            <a:fillRect/>
          </a:stretch>
        </p:blipFill>
        <p:spPr>
          <a:xfrm>
            <a:off x="10463952" y="5816185"/>
            <a:ext cx="1175752" cy="457237"/>
          </a:xfrm>
          <a:prstGeom prst="rect">
            <a:avLst/>
          </a:prstGeom>
        </p:spPr>
      </p:pic>
    </p:spTree>
    <p:extLst>
      <p:ext uri="{BB962C8B-B14F-4D97-AF65-F5344CB8AC3E}">
        <p14:creationId xmlns:p14="http://schemas.microsoft.com/office/powerpoint/2010/main" val="149201765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1024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hite-3-colums-V3">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4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508217" y="6100955"/>
            <a:ext cx="2378236"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pic>
        <p:nvPicPr>
          <p:cNvPr id="15" name="logo-black-01.png" descr="logo-black-01.png">
            <a:extLst>
              <a:ext uri="{FF2B5EF4-FFF2-40B4-BE49-F238E27FC236}">
                <a16:creationId xmlns:a16="http://schemas.microsoft.com/office/drawing/2014/main" id="{D855972D-D7F8-C64C-97E1-5EDDF91F285E}"/>
              </a:ext>
            </a:extLst>
          </p:cNvPr>
          <p:cNvPicPr>
            <a:picLocks noChangeAspect="1"/>
          </p:cNvPicPr>
          <p:nvPr userDrawn="1"/>
        </p:nvPicPr>
        <p:blipFill>
          <a:blip r:embed="rId3">
            <a:alphaModFix amt="50000"/>
          </a:blip>
          <a:srcRect t="1613" b="1613"/>
          <a:stretch>
            <a:fillRect/>
          </a:stretch>
        </p:blipFill>
        <p:spPr>
          <a:xfrm>
            <a:off x="11313409" y="6447030"/>
            <a:ext cx="582436" cy="227761"/>
          </a:xfrm>
          <a:prstGeom prst="rect">
            <a:avLst/>
          </a:prstGeom>
          <a:ln w="12700">
            <a:miter lim="400000"/>
          </a:ln>
        </p:spPr>
      </p:pic>
    </p:spTree>
    <p:extLst>
      <p:ext uri="{BB962C8B-B14F-4D97-AF65-F5344CB8AC3E}">
        <p14:creationId xmlns:p14="http://schemas.microsoft.com/office/powerpoint/2010/main" val="133990352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ght Blue-3-colums-V1">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Arial" panose="020B0604020202020204" pitchFamily="34" charset="0"/>
                <a:cs typeface="Arial" panose="020B0604020202020204" pitchFamily="34" charset="0"/>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spTree>
    <p:extLst>
      <p:ext uri="{BB962C8B-B14F-4D97-AF65-F5344CB8AC3E}">
        <p14:creationId xmlns:p14="http://schemas.microsoft.com/office/powerpoint/2010/main" val="3745323827"/>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lue-3-colums-V3">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69"/>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Title Solution Name(44pt,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96416" y="564025"/>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Provide a one or two sentence description of the solution’s key features, and follow it up with snapshot sentences in the boxes to the right. (Arial Regular 24pt, max character with bullet points 199, without bullet points 580)</a:t>
            </a:r>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B952D1-B214-2B46-B58B-F16EC68B2544}"/>
              </a:ext>
            </a:extLst>
          </p:cNvPr>
          <p:cNvSpPr>
            <a:spLocks noGrp="1"/>
          </p:cNvSpPr>
          <p:nvPr>
            <p:ph type="body" sz="quarter" idx="23" hasCustomPrompt="1"/>
          </p:nvPr>
        </p:nvSpPr>
        <p:spPr>
          <a:xfrm>
            <a:off x="6384132"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r>
              <a:rPr lang="en-GB" dirty="0"/>
              <a:t>Key capabilities </a:t>
            </a:r>
            <a:r>
              <a:rPr lang="en-US" dirty="0"/>
              <a:t>(32pt, max char: 67)</a:t>
            </a:r>
          </a:p>
        </p:txBody>
      </p: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82113" y="566737"/>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Additional info </a:t>
            </a:r>
            <a:r>
              <a:rPr lang="en-US" dirty="0"/>
              <a:t>(32pt, max char: 67)</a:t>
            </a:r>
          </a:p>
          <a:p>
            <a:pPr marL="0" marR="0" lvl="0" indent="0" algn="l" defTabSz="308074" rtl="0" eaLnBrk="1" fontAlgn="auto" latinLnBrk="0" hangingPunct="1">
              <a:lnSpc>
                <a:spcPts val="1500"/>
              </a:lnSpc>
              <a:spcBef>
                <a:spcPts val="600"/>
              </a:spcBef>
              <a:spcAft>
                <a:spcPts val="0"/>
              </a:spcAft>
              <a:buClrTx/>
              <a:buSzPct val="145000"/>
              <a:buFontTx/>
              <a:buNone/>
              <a:tabLst/>
              <a:defRPr/>
            </a:pPr>
            <a:endParaRPr lang="en-US" dirty="0"/>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0" name="Text Placeholder 2">
            <a:extLst>
              <a:ext uri="{FF2B5EF4-FFF2-40B4-BE49-F238E27FC236}">
                <a16:creationId xmlns:a16="http://schemas.microsoft.com/office/drawing/2014/main" id="{3D63714F-1D30-2A4C-9916-33A33B63C71B}"/>
              </a:ext>
            </a:extLst>
          </p:cNvPr>
          <p:cNvSpPr>
            <a:spLocks noGrp="1"/>
          </p:cNvSpPr>
          <p:nvPr>
            <p:ph type="body" sz="quarter" idx="31" hasCustomPrompt="1"/>
          </p:nvPr>
        </p:nvSpPr>
        <p:spPr>
          <a:xfrm>
            <a:off x="3496416" y="6097589"/>
            <a:ext cx="231616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1" name="TextBox 20">
            <a:extLst>
              <a:ext uri="{FF2B5EF4-FFF2-40B4-BE49-F238E27FC236}">
                <a16:creationId xmlns:a16="http://schemas.microsoft.com/office/drawing/2014/main" id="{4C3663EA-7F5C-7E42-B97C-E2E2B24E3C1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53F62553-18E4-6242-83FD-A159F094937A}"/>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14" name="Text Placeholder 2">
            <a:extLst>
              <a:ext uri="{FF2B5EF4-FFF2-40B4-BE49-F238E27FC236}">
                <a16:creationId xmlns:a16="http://schemas.microsoft.com/office/drawing/2014/main" id="{79723442-CFA5-D942-A276-D48AA2CFBECC}"/>
              </a:ext>
            </a:extLst>
          </p:cNvPr>
          <p:cNvSpPr>
            <a:spLocks noGrp="1"/>
          </p:cNvSpPr>
          <p:nvPr>
            <p:ph type="body" sz="quarter" idx="32" hasCustomPrompt="1"/>
          </p:nvPr>
        </p:nvSpPr>
        <p:spPr>
          <a:xfrm>
            <a:off x="6392863" y="225441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a:spcBef>
                <a:spcPts val="600"/>
              </a:spcBef>
              <a:defRPr sz="900" b="1" i="0">
                <a:solidFill>
                  <a:schemeClr val="bg1"/>
                </a:solidFill>
                <a:latin typeface="IBM Plex Sans SemiBold" panose="020B0503050000000000" pitchFamily="34" charset="77"/>
              </a:defRPr>
            </a:lvl2pPr>
            <a:lvl3pPr>
              <a:spcBef>
                <a:spcPts val="600"/>
              </a:spcBef>
              <a:defRPr sz="900" b="1" i="0">
                <a:solidFill>
                  <a:schemeClr val="bg1"/>
                </a:solidFill>
                <a:latin typeface="IBM Plex Sans SemiBold" panose="020B0503050000000000" pitchFamily="34" charset="77"/>
              </a:defRPr>
            </a:lvl3pPr>
            <a:lvl4pPr>
              <a:spcBef>
                <a:spcPts val="600"/>
              </a:spcBef>
              <a:defRPr sz="900" b="1" i="0">
                <a:solidFill>
                  <a:schemeClr val="bg1"/>
                </a:solidFill>
                <a:latin typeface="IBM Plex Sans SemiBold" panose="020B0503050000000000" pitchFamily="34" charset="77"/>
              </a:defRPr>
            </a:lvl4pPr>
            <a:lvl5pPr>
              <a:spcBef>
                <a:spcPts val="600"/>
              </a:spcBef>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GB" dirty="0"/>
              <a:t>Benefits </a:t>
            </a:r>
            <a:r>
              <a:rPr lang="en-US" dirty="0"/>
              <a:t>(32pt, max char: 67)</a:t>
            </a:r>
          </a:p>
        </p:txBody>
      </p:sp>
    </p:spTree>
    <p:extLst>
      <p:ext uri="{BB962C8B-B14F-4D97-AF65-F5344CB8AC3E}">
        <p14:creationId xmlns:p14="http://schemas.microsoft.com/office/powerpoint/2010/main" val="628662394"/>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hite-3-colums-V4">
    <p:bg>
      <p:bgPr>
        <a:solidFill>
          <a:schemeClr val="bg1"/>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4FF"/>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rgbClr val="0062FF"/>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tx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138660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pic>
        <p:nvPicPr>
          <p:cNvPr id="16" name="logo-black-01.png" descr="logo-black-01.png">
            <a:extLst>
              <a:ext uri="{FF2B5EF4-FFF2-40B4-BE49-F238E27FC236}">
                <a16:creationId xmlns:a16="http://schemas.microsoft.com/office/drawing/2014/main" id="{7C748F73-868B-394D-8406-C2A22A5D46BC}"/>
              </a:ext>
            </a:extLst>
          </p:cNvPr>
          <p:cNvPicPr>
            <a:picLocks noChangeAspect="1"/>
          </p:cNvPicPr>
          <p:nvPr userDrawn="1"/>
        </p:nvPicPr>
        <p:blipFill>
          <a:blip r:embed="rId2">
            <a:alphaModFix amt="50000"/>
          </a:blip>
          <a:srcRect t="1613" b="1613"/>
          <a:stretch>
            <a:fillRect/>
          </a:stretch>
        </p:blipFill>
        <p:spPr>
          <a:xfrm>
            <a:off x="11313409" y="6447030"/>
            <a:ext cx="582436" cy="227761"/>
          </a:xfrm>
          <a:prstGeom prst="rect">
            <a:avLst/>
          </a:prstGeom>
          <a:ln w="12700">
            <a:miter lim="400000"/>
          </a:ln>
        </p:spPr>
      </p:pic>
    </p:spTree>
    <p:extLst>
      <p:ext uri="{BB962C8B-B14F-4D97-AF65-F5344CB8AC3E}">
        <p14:creationId xmlns:p14="http://schemas.microsoft.com/office/powerpoint/2010/main" val="1645534995"/>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 Blue-3-colums-V4">
    <p:bg>
      <p:bgPr>
        <a:solidFill>
          <a:srgbClr val="0062FF"/>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75747"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138660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Tree>
    <p:extLst>
      <p:ext uri="{BB962C8B-B14F-4D97-AF65-F5344CB8AC3E}">
        <p14:creationId xmlns:p14="http://schemas.microsoft.com/office/powerpoint/2010/main" val="538722689"/>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Blue-3-colums-V4">
    <p:bg>
      <p:bgPr>
        <a:solidFill>
          <a:srgbClr val="0530AD"/>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94161"/>
            <a:ext cx="2340768"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US" dirty="0"/>
              <a:t>Key</a:t>
            </a:r>
            <a:br>
              <a:rPr lang="en-US" dirty="0"/>
            </a:br>
            <a:r>
              <a:rPr lang="en-US" dirty="0"/>
              <a:t>Differentiators</a:t>
            </a:r>
          </a:p>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(44pt, max char: 65)</a:t>
            </a:r>
          </a:p>
          <a:p>
            <a:pPr lvl="0"/>
            <a:endParaRPr lang="en-US" dirty="0"/>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39687DC-DDC8-9B44-BCAD-50AE490E88DF}"/>
              </a:ext>
            </a:extLst>
          </p:cNvPr>
          <p:cNvSpPr>
            <a:spLocks noGrp="1"/>
          </p:cNvSpPr>
          <p:nvPr>
            <p:ph type="body" sz="quarter" idx="20" hasCustomPrompt="1"/>
          </p:nvPr>
        </p:nvSpPr>
        <p:spPr>
          <a:xfrm>
            <a:off x="3493297" y="566740"/>
            <a:ext cx="2316163" cy="903475"/>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66688" indent="0">
              <a:buNone/>
              <a:defRPr sz="900" b="1" i="0">
                <a:solidFill>
                  <a:schemeClr val="bg1"/>
                </a:solidFill>
                <a:latin typeface="IBM Plex Sans Medium" panose="020B0503050000000000" pitchFamily="34" charset="77"/>
              </a:defRPr>
            </a:lvl2pPr>
            <a:lvl3pPr marL="333375" indent="0">
              <a:buNone/>
              <a:defRPr sz="900" b="1" i="0">
                <a:solidFill>
                  <a:schemeClr val="bg1"/>
                </a:solidFill>
                <a:latin typeface="IBM Plex Sans Medium" panose="020B0503050000000000" pitchFamily="34" charset="77"/>
              </a:defRPr>
            </a:lvl3pPr>
            <a:lvl4pPr marL="500063" indent="0">
              <a:buNone/>
              <a:defRPr sz="900" b="1" i="0">
                <a:solidFill>
                  <a:schemeClr val="bg1"/>
                </a:solidFill>
                <a:latin typeface="IBM Plex Sans Medium" panose="020B0503050000000000" pitchFamily="34" charset="77"/>
              </a:defRPr>
            </a:lvl4pPr>
            <a:lvl5pPr marL="666750" indent="0">
              <a:buNone/>
              <a:defRPr sz="900" b="1" i="0">
                <a:solidFill>
                  <a:schemeClr val="bg1"/>
                </a:solidFill>
                <a:latin typeface="IBM Plex Sans Medium"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#1 (32pt, max char: 67)</a:t>
            </a:r>
          </a:p>
          <a:p>
            <a:pPr lvl="0"/>
            <a:endParaRPr lang="en-US" dirty="0"/>
          </a:p>
        </p:txBody>
      </p:sp>
      <p:cxnSp>
        <p:nvCxnSpPr>
          <p:cNvPr id="11" name="Straight Connector 10">
            <a:extLst>
              <a:ext uri="{FF2B5EF4-FFF2-40B4-BE49-F238E27FC236}">
                <a16:creationId xmlns:a16="http://schemas.microsoft.com/office/drawing/2014/main" id="{BCF1047B-87B2-B845-963A-D978133E6C68}"/>
              </a:ext>
            </a:extLst>
          </p:cNvPr>
          <p:cNvCxnSpPr>
            <a:cxnSpLocks/>
          </p:cNvCxnSpPr>
          <p:nvPr userDrawn="1"/>
        </p:nvCxnSpPr>
        <p:spPr>
          <a:xfrm>
            <a:off x="60963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BD20D9-375C-3C49-8E93-59DC3D4FCCCE}"/>
              </a:ext>
            </a:extLst>
          </p:cNvPr>
          <p:cNvCxnSpPr>
            <a:cxnSpLocks/>
          </p:cNvCxnSpPr>
          <p:nvPr userDrawn="1"/>
        </p:nvCxnSpPr>
        <p:spPr>
          <a:xfrm>
            <a:off x="89919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F0CCEC9-B25F-1444-B6E2-4E92AFEF1635}"/>
              </a:ext>
            </a:extLst>
          </p:cNvPr>
          <p:cNvSpPr>
            <a:spLocks noGrp="1"/>
          </p:cNvSpPr>
          <p:nvPr>
            <p:ph type="body" sz="quarter" idx="27" hasCustomPrompt="1"/>
          </p:nvPr>
        </p:nvSpPr>
        <p:spPr>
          <a:xfrm>
            <a:off x="9290844" y="575373"/>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#3 (32pt, max char: 67)</a:t>
            </a:r>
          </a:p>
        </p:txBody>
      </p:sp>
      <p:sp>
        <p:nvSpPr>
          <p:cNvPr id="18" name="Text Placeholder 12">
            <a:extLst>
              <a:ext uri="{FF2B5EF4-FFF2-40B4-BE49-F238E27FC236}">
                <a16:creationId xmlns:a16="http://schemas.microsoft.com/office/drawing/2014/main" id="{5B00DA1A-20F4-EB45-B933-B5AAFB00A432}"/>
              </a:ext>
            </a:extLst>
          </p:cNvPr>
          <p:cNvSpPr>
            <a:spLocks noGrp="1"/>
          </p:cNvSpPr>
          <p:nvPr>
            <p:ph type="body" sz="quarter" idx="30"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21" name="Text Placeholder 2">
            <a:extLst>
              <a:ext uri="{FF2B5EF4-FFF2-40B4-BE49-F238E27FC236}">
                <a16:creationId xmlns:a16="http://schemas.microsoft.com/office/drawing/2014/main" id="{2E48D6E7-EE3E-EA4B-B0D4-2C1FE6835A28}"/>
              </a:ext>
            </a:extLst>
          </p:cNvPr>
          <p:cNvSpPr>
            <a:spLocks noGrp="1"/>
          </p:cNvSpPr>
          <p:nvPr>
            <p:ph type="body" sz="quarter" idx="29" hasCustomPrompt="1"/>
          </p:nvPr>
        </p:nvSpPr>
        <p:spPr>
          <a:xfrm>
            <a:off x="3496416" y="6097589"/>
            <a:ext cx="2317008"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22" name="TextBox 21">
            <a:extLst>
              <a:ext uri="{FF2B5EF4-FFF2-40B4-BE49-F238E27FC236}">
                <a16:creationId xmlns:a16="http://schemas.microsoft.com/office/drawing/2014/main" id="{3D41B262-A95D-4043-BB0A-222A220A0BCF}"/>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9" name="Picture 18">
            <a:extLst>
              <a:ext uri="{FF2B5EF4-FFF2-40B4-BE49-F238E27FC236}">
                <a16:creationId xmlns:a16="http://schemas.microsoft.com/office/drawing/2014/main" id="{42F192A6-5A02-6D4C-890C-70E30B7C9DE7}"/>
              </a:ext>
            </a:extLst>
          </p:cNvPr>
          <p:cNvPicPr>
            <a:picLocks noChangeAspect="1"/>
          </p:cNvPicPr>
          <p:nvPr userDrawn="1"/>
        </p:nvPicPr>
        <p:blipFill>
          <a:blip r:embed="rId2"/>
          <a:stretch>
            <a:fillRect/>
          </a:stretch>
        </p:blipFill>
        <p:spPr>
          <a:xfrm>
            <a:off x="11303313" y="6447030"/>
            <a:ext cx="592531" cy="230428"/>
          </a:xfrm>
          <a:prstGeom prst="rect">
            <a:avLst/>
          </a:prstGeom>
        </p:spPr>
      </p:pic>
      <p:sp>
        <p:nvSpPr>
          <p:cNvPr id="25" name="Text Placeholder 3">
            <a:extLst>
              <a:ext uri="{FF2B5EF4-FFF2-40B4-BE49-F238E27FC236}">
                <a16:creationId xmlns:a16="http://schemas.microsoft.com/office/drawing/2014/main" id="{09EAD1E8-5258-0D46-A448-95A92D3261C4}"/>
              </a:ext>
            </a:extLst>
          </p:cNvPr>
          <p:cNvSpPr>
            <a:spLocks noGrp="1"/>
          </p:cNvSpPr>
          <p:nvPr>
            <p:ph type="body" sz="quarter" idx="34" hasCustomPrompt="1"/>
          </p:nvPr>
        </p:nvSpPr>
        <p:spPr>
          <a:xfrm>
            <a:off x="6379372" y="566832"/>
            <a:ext cx="2322512" cy="903288"/>
          </a:xfrm>
          <a:prstGeom prst="rect">
            <a:avLst/>
          </a:prstGeom>
        </p:spPr>
        <p:txBody>
          <a:bodyPr/>
          <a:lstStyle>
            <a:lvl1pPr marL="0" marR="0" indent="0" algn="l" defTabSz="308074" rtl="0" eaLnBrk="1" fontAlgn="auto" latinLnBrk="0" hangingPunct="1">
              <a:lnSpc>
                <a:spcPts val="1500"/>
              </a:lnSpc>
              <a:spcBef>
                <a:spcPts val="600"/>
              </a:spcBef>
              <a:spcAft>
                <a:spcPts val="0"/>
              </a:spcAft>
              <a:buClrTx/>
              <a:buSzPct val="145000"/>
              <a:buFontTx/>
              <a:buNone/>
              <a:tabLst/>
              <a:defRPr sz="1200" b="1" i="0">
                <a:solidFill>
                  <a:schemeClr val="bg1"/>
                </a:solidFill>
                <a:latin typeface="+mn-lt"/>
              </a:defRPr>
            </a:lvl1pPr>
            <a:lvl2pPr marL="128250" indent="-128250">
              <a:lnSpc>
                <a:spcPts val="1200"/>
              </a:lnSpc>
              <a:spcBef>
                <a:spcPts val="600"/>
              </a:spcBef>
              <a:buNone/>
              <a:defRPr sz="900" b="1" i="0">
                <a:solidFill>
                  <a:schemeClr val="bg1"/>
                </a:solidFill>
                <a:latin typeface="IBM Plex Sans SemiBold" panose="020B0503050000000000" pitchFamily="34" charset="77"/>
              </a:defRPr>
            </a:lvl2pPr>
            <a:lvl3pPr marL="128250" indent="-128250">
              <a:lnSpc>
                <a:spcPts val="1200"/>
              </a:lnSpc>
              <a:spcBef>
                <a:spcPts val="600"/>
              </a:spcBef>
              <a:buNone/>
              <a:defRPr sz="900" b="1" i="0">
                <a:solidFill>
                  <a:schemeClr val="bg1"/>
                </a:solidFill>
                <a:latin typeface="IBM Plex Sans SemiBold" panose="020B0503050000000000" pitchFamily="34" charset="77"/>
              </a:defRPr>
            </a:lvl3pPr>
            <a:lvl4pPr marL="128250" indent="-128250">
              <a:lnSpc>
                <a:spcPts val="1200"/>
              </a:lnSpc>
              <a:spcBef>
                <a:spcPts val="600"/>
              </a:spcBef>
              <a:buNone/>
              <a:defRPr sz="900" b="1" i="0">
                <a:solidFill>
                  <a:schemeClr val="bg1"/>
                </a:solidFill>
                <a:latin typeface="IBM Plex Sans SemiBold" panose="020B0503050000000000" pitchFamily="34" charset="77"/>
              </a:defRPr>
            </a:lvl4pPr>
            <a:lvl5pPr marL="128250" indent="-128250">
              <a:lnSpc>
                <a:spcPts val="1200"/>
              </a:lnSpc>
              <a:spcBef>
                <a:spcPts val="600"/>
              </a:spcBef>
              <a:buNone/>
              <a:defRPr sz="900" b="1" i="0">
                <a:solidFill>
                  <a:schemeClr val="bg1"/>
                </a:solidFill>
                <a:latin typeface="IBM Plex Sans SemiBold" panose="020B0503050000000000" pitchFamily="34" charset="77"/>
              </a:defRPr>
            </a:lvl5pPr>
          </a:lstStyle>
          <a:p>
            <a:pPr marL="0" marR="0" lvl="0" indent="0" algn="l" defTabSz="308074" rtl="0" eaLnBrk="1" fontAlgn="auto" latinLnBrk="0" hangingPunct="1">
              <a:lnSpc>
                <a:spcPts val="1500"/>
              </a:lnSpc>
              <a:spcBef>
                <a:spcPts val="600"/>
              </a:spcBef>
              <a:spcAft>
                <a:spcPts val="0"/>
              </a:spcAft>
              <a:buClrTx/>
              <a:buSzPct val="145000"/>
              <a:buFontTx/>
              <a:buNone/>
              <a:tabLst/>
              <a:defRPr/>
            </a:pPr>
            <a:r>
              <a:rPr lang="en-US" dirty="0"/>
              <a:t>Differentiator #2 (32pt, max char: 67)</a:t>
            </a:r>
          </a:p>
        </p:txBody>
      </p:sp>
      <p:sp>
        <p:nvSpPr>
          <p:cNvPr id="13" name="Text Placeholder 12">
            <a:extLst>
              <a:ext uri="{FF2B5EF4-FFF2-40B4-BE49-F238E27FC236}">
                <a16:creationId xmlns:a16="http://schemas.microsoft.com/office/drawing/2014/main" id="{5C69252F-4E76-F549-A3F7-F2010CB16F55}"/>
              </a:ext>
            </a:extLst>
          </p:cNvPr>
          <p:cNvSpPr>
            <a:spLocks noGrp="1"/>
          </p:cNvSpPr>
          <p:nvPr>
            <p:ph type="body" sz="quarter" idx="21" hasCustomPrompt="1"/>
          </p:nvPr>
        </p:nvSpPr>
        <p:spPr>
          <a:xfrm>
            <a:off x="3499644" y="1386603"/>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4" name="Text Placeholder 12">
            <a:extLst>
              <a:ext uri="{FF2B5EF4-FFF2-40B4-BE49-F238E27FC236}">
                <a16:creationId xmlns:a16="http://schemas.microsoft.com/office/drawing/2014/main" id="{3893DFCE-4254-FB48-9A82-E3660B2FE979}"/>
              </a:ext>
            </a:extLst>
          </p:cNvPr>
          <p:cNvSpPr>
            <a:spLocks noGrp="1"/>
          </p:cNvSpPr>
          <p:nvPr>
            <p:ph type="body" sz="quarter" idx="35" hasCustomPrompt="1"/>
          </p:nvPr>
        </p:nvSpPr>
        <p:spPr>
          <a:xfrm>
            <a:off x="63769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
        <p:nvSpPr>
          <p:cNvPr id="15" name="Text Placeholder 12">
            <a:extLst>
              <a:ext uri="{FF2B5EF4-FFF2-40B4-BE49-F238E27FC236}">
                <a16:creationId xmlns:a16="http://schemas.microsoft.com/office/drawing/2014/main" id="{E892D06F-4C57-5A46-8F72-2EA6D385629A}"/>
              </a:ext>
            </a:extLst>
          </p:cNvPr>
          <p:cNvSpPr>
            <a:spLocks noGrp="1"/>
          </p:cNvSpPr>
          <p:nvPr>
            <p:ph type="body" sz="quarter" idx="36" hasCustomPrompt="1"/>
          </p:nvPr>
        </p:nvSpPr>
        <p:spPr>
          <a:xfrm>
            <a:off x="9272591" y="1380384"/>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l" defTabSz="308074" rtl="0" eaLnBrk="1" fontAlgn="auto" latinLnBrk="0" hangingPunct="1">
              <a:lnSpc>
                <a:spcPts val="1200"/>
              </a:lnSpc>
              <a:spcBef>
                <a:spcPts val="600"/>
              </a:spcBef>
              <a:spcAft>
                <a:spcPts val="0"/>
              </a:spcAft>
              <a:buClrTx/>
              <a:buSzPct val="145000"/>
              <a:buFontTx/>
              <a:buNone/>
              <a:tabLst/>
              <a:defRPr/>
            </a:pPr>
            <a:r>
              <a:rPr lang="en-US" dirty="0"/>
              <a:t>This slide is our opportunity to call out the IBM solution’s key differentiators. The template deck for each solution will feature general differentiators for each solution, followed by bullet points. (Arial Regular 24pt, max character with bullet points 199, without bullet points 580)</a:t>
            </a:r>
          </a:p>
        </p:txBody>
      </p:sp>
    </p:spTree>
    <p:extLst>
      <p:ext uri="{BB962C8B-B14F-4D97-AF65-F5344CB8AC3E}">
        <p14:creationId xmlns:p14="http://schemas.microsoft.com/office/powerpoint/2010/main" val="1451961794"/>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hite-1-colum-Picture-V2">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4210BA-2F81-2A4E-816A-C74CF132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807" b="10663"/>
          <a:stretch/>
        </p:blipFill>
        <p:spPr>
          <a:xfrm>
            <a:off x="6390861" y="0"/>
            <a:ext cx="5893904"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tx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tx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tx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tx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69"/>
            <a:ext cx="2211387"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3847917001"/>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Blue-1-colum-Picture-V2">
    <p:bg>
      <p:bgPr>
        <a:solidFill>
          <a:srgbClr val="0064F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4210BA-2F81-2A4E-816A-C74CF132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807" b="10663"/>
          <a:stretch/>
        </p:blipFill>
        <p:spPr>
          <a:xfrm>
            <a:off x="6390861" y="0"/>
            <a:ext cx="5893904"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69"/>
            <a:ext cx="2211387"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387751750"/>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Blue-1-colum-Picture-V2">
    <p:bg>
      <p:bgPr>
        <a:solidFill>
          <a:srgbClr val="0530AD"/>
        </a:solidFill>
        <a:effectLst/>
      </p:bgPr>
    </p:bg>
    <p:spTree>
      <p:nvGrpSpPr>
        <p:cNvPr id="1" name=""/>
        <p:cNvGrpSpPr/>
        <p:nvPr/>
      </p:nvGrpSpPr>
      <p:grpSpPr>
        <a:xfrm>
          <a:off x="0" y="0"/>
          <a:ext cx="0" cy="0"/>
          <a:chOff x="0" y="0"/>
          <a:chExt cx="0" cy="0"/>
        </a:xfrm>
      </p:grpSpPr>
      <p:pic>
        <p:nvPicPr>
          <p:cNvPr id="3" name="Image 2" descr="Une image contenant cellule photovoltaïque, objet d’extérieur, ciel, extérieur&#10;&#10;&#10;&#10;Description générée automatiquement">
            <a:extLst>
              <a:ext uri="{FF2B5EF4-FFF2-40B4-BE49-F238E27FC236}">
                <a16:creationId xmlns:a16="http://schemas.microsoft.com/office/drawing/2014/main" id="{CF992915-50D9-1543-84E9-84DB3B742A5C}"/>
              </a:ext>
            </a:extLst>
          </p:cNvPr>
          <p:cNvPicPr>
            <a:picLocks noChangeAspect="1"/>
          </p:cNvPicPr>
          <p:nvPr userDrawn="1"/>
        </p:nvPicPr>
        <p:blipFill rotWithShape="1">
          <a:blip r:embed="rId2"/>
          <a:srcRect l="50249" r="-6008"/>
          <a:stretch/>
        </p:blipFill>
        <p:spPr>
          <a:xfrm>
            <a:off x="7037550" y="0"/>
            <a:ext cx="5774151" cy="68580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589019" y="4885256"/>
            <a:ext cx="2316163" cy="1381995"/>
          </a:xfrm>
          <a:prstGeom prst="rect">
            <a:avLst/>
          </a:prstGeom>
        </p:spPr>
        <p:txBody>
          <a:bodyPr anchor="b"/>
          <a:lstStyle>
            <a:lvl1pPr marL="0" marR="0" indent="0" algn="r" defTabSz="308074"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pPr marL="0" marR="0" lvl="0" indent="0" algn="r" defTabSz="308074"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3496416" y="6097589"/>
            <a:ext cx="2311453" cy="760412"/>
          </a:xfrm>
          <a:prstGeom prst="rect">
            <a:avLst/>
          </a:prstGeom>
        </p:spPr>
        <p:txBody>
          <a:bodyPr/>
          <a:lstStyle>
            <a:lvl1pPr marL="0" marR="0" indent="0" algn="l" defTabSz="308074"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8" indent="0">
              <a:buNone/>
              <a:defRPr sz="450" b="0" i="0">
                <a:latin typeface="IBM Plex Sans" panose="020B0503050000000000" pitchFamily="34" charset="77"/>
              </a:defRPr>
            </a:lvl2pPr>
            <a:lvl3pPr marL="333375" indent="0">
              <a:buNone/>
              <a:defRPr sz="450" b="0" i="0">
                <a:latin typeface="IBM Plex Sans" panose="020B0503050000000000" pitchFamily="34" charset="77"/>
              </a:defRPr>
            </a:lvl3pPr>
            <a:lvl4pPr marL="500063" indent="0">
              <a:buNone/>
              <a:defRPr sz="450" b="0" i="0">
                <a:latin typeface="IBM Plex Sans" panose="020B0503050000000000" pitchFamily="34" charset="77"/>
              </a:defRPr>
            </a:lvl4pPr>
            <a:lvl5pPr marL="666750" indent="0">
              <a:buNone/>
              <a:defRPr sz="450" b="0" i="0">
                <a:latin typeface="IBM Plex Sans" panose="020B0503050000000000" pitchFamily="34" charset="77"/>
              </a:defRPr>
            </a:lvl5pPr>
          </a:lstStyle>
          <a:p>
            <a:pPr marL="0" marR="0" lvl="0" indent="0" algn="l" defTabSz="308074"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74"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557101" y="6496255"/>
            <a:ext cx="2261437"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74"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11303313" y="6447030"/>
            <a:ext cx="592531" cy="230428"/>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3479800" y="566738"/>
            <a:ext cx="2316163" cy="1381995"/>
          </a:xfrm>
          <a:prstGeom prst="rect">
            <a:avLst/>
          </a:prstGeom>
        </p:spPr>
        <p:txBody>
          <a:bodyPr/>
          <a:lstStyle>
            <a:lvl1pPr marL="0" marR="0" indent="0" algn="l" defTabSz="308074"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8" indent="0">
              <a:spcBef>
                <a:spcPts val="600"/>
              </a:spcBef>
              <a:buNone/>
              <a:defRPr sz="900">
                <a:solidFill>
                  <a:schemeClr val="bg1"/>
                </a:solidFill>
              </a:defRPr>
            </a:lvl2pPr>
            <a:lvl3pPr marL="333375" indent="0">
              <a:spcBef>
                <a:spcPts val="600"/>
              </a:spcBef>
              <a:buNone/>
              <a:defRPr sz="900">
                <a:solidFill>
                  <a:schemeClr val="bg1"/>
                </a:solidFill>
              </a:defRPr>
            </a:lvl3pPr>
            <a:lvl4pPr marL="500063" indent="0">
              <a:spcBef>
                <a:spcPts val="600"/>
              </a:spcBef>
              <a:buNone/>
              <a:defRPr sz="900">
                <a:solidFill>
                  <a:schemeClr val="bg1"/>
                </a:solidFill>
              </a:defRPr>
            </a:lvl4pPr>
            <a:lvl5pPr marL="666750"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698500" y="481969"/>
            <a:ext cx="2211387" cy="1772444"/>
          </a:xfrm>
          <a:prstGeom prst="rect">
            <a:avLst/>
          </a:prstGeom>
        </p:spPr>
        <p:txBody>
          <a:bodyPr/>
          <a:lstStyle>
            <a:lvl1pPr marL="0" marR="0" indent="0" algn="r" defTabSz="308074"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74"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3836260344"/>
      </p:ext>
    </p:extLst>
  </p:cSld>
  <p:clrMapOvr>
    <a:masterClrMapping/>
  </p:clrMapOvr>
  <p:transition spd="med"/>
  <p:extLst>
    <p:ext uri="{DCECCB84-F9BA-43D5-87BE-67443E8EF086}">
      <p15:sldGuideLst xmlns:p15="http://schemas.microsoft.com/office/powerpoint/2012/main">
        <p15:guide id="1" orient="horz" pos="7903" userDrawn="1">
          <p15:clr>
            <a:srgbClr val="000000"/>
          </p15:clr>
        </p15:guide>
        <p15:guide id="2" pos="10724" userDrawn="1">
          <p15:clr>
            <a:srgbClr val="FBAE40"/>
          </p15:clr>
        </p15:guide>
        <p15:guide id="3" pos="19493" userDrawn="1">
          <p15:clr>
            <a:srgbClr val="000000"/>
          </p15:clr>
        </p15:guide>
        <p15:guide id="4" orient="horz" pos="714" userDrawn="1">
          <p15:clr>
            <a:srgbClr val="000000"/>
          </p15:clr>
        </p15:guide>
        <p15:guide id="5" pos="11692" userDrawn="1">
          <p15:clr>
            <a:srgbClr val="FBAE40"/>
          </p15:clr>
        </p15:guide>
        <p15:guide id="6" pos="12689" userDrawn="1">
          <p15:clr>
            <a:srgbClr val="FBAE40"/>
          </p15:clr>
        </p15:guide>
        <p15:guide id="7" pos="13657" userDrawn="1">
          <p15:clr>
            <a:srgbClr val="FBAE40"/>
          </p15:clr>
        </p15:guide>
        <p15:guide id="8" pos="14625" userDrawn="1">
          <p15:clr>
            <a:srgbClr val="FBAE40"/>
          </p15:clr>
        </p15:guide>
        <p15:guide id="9" pos="15592" userDrawn="1">
          <p15:clr>
            <a:srgbClr val="FBAE40"/>
          </p15:clr>
        </p15:guide>
        <p15:guide id="10" pos="16560" userDrawn="1">
          <p15:clr>
            <a:srgbClr val="FBAE40"/>
          </p15:clr>
        </p15:guide>
        <p15:guide id="11" pos="17557" userDrawn="1">
          <p15:clr>
            <a:srgbClr val="FBAE40"/>
          </p15:clr>
        </p15:guide>
        <p15:guide id="12" pos="18525" userDrawn="1">
          <p15:clr>
            <a:srgbClr val="FBAE40"/>
          </p15:clr>
        </p15:guide>
        <p15:guide id="13" pos="956" userDrawn="1">
          <p15:clr>
            <a:srgbClr val="000000"/>
          </p15:clr>
        </p15:guide>
        <p15:guide id="14" pos="6823" userDrawn="1">
          <p15:clr>
            <a:srgbClr val="FBAE40"/>
          </p15:clr>
        </p15:guide>
        <p15:guide id="15" pos="7791" userDrawn="1">
          <p15:clr>
            <a:srgbClr val="FBAE40"/>
          </p15:clr>
        </p15:guide>
        <p15:guide id="16" pos="8759" userDrawn="1">
          <p15:clr>
            <a:srgbClr val="FBAE40"/>
          </p15:clr>
        </p15:guide>
        <p15:guide id="17" pos="9756" userDrawn="1">
          <p15:clr>
            <a:srgbClr val="FBAE40"/>
          </p15:clr>
        </p15:guide>
        <p15:guide id="18" pos="2923" userDrawn="1">
          <p15:clr>
            <a:srgbClr val="FBAE40"/>
          </p15:clr>
        </p15:guide>
        <p15:guide id="19" pos="3889" userDrawn="1">
          <p15:clr>
            <a:srgbClr val="FBAE40"/>
          </p15:clr>
        </p15:guide>
        <p15:guide id="20" pos="4888" userDrawn="1">
          <p15:clr>
            <a:srgbClr val="FBAE40"/>
          </p15:clr>
        </p15:guide>
        <p15:guide id="21" pos="5855" userDrawn="1">
          <p15:clr>
            <a:srgbClr val="FBAE40"/>
          </p15:clr>
        </p15:guide>
        <p15:guide id="22" pos="1955"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10.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11.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12.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41" Type="http://schemas.openxmlformats.org/officeDocument/2006/relationships/theme" Target="../theme/theme13.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8" Type="http://schemas.openxmlformats.org/officeDocument/2006/relationships/slideLayout" Target="../slideLayouts/slideLayout203.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5" Type="http://schemas.openxmlformats.org/officeDocument/2006/relationships/image" Target="../media/image44.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theme" Target="../theme/theme15.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8" Type="http://schemas.openxmlformats.org/officeDocument/2006/relationships/slideLayout" Target="../slideLayouts/slideLayout246.xml"/><Relationship Id="rId3" Type="http://schemas.openxmlformats.org/officeDocument/2006/relationships/slideLayout" Target="../slideLayouts/slideLayout24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theme" Target="../theme/theme16.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8" Type="http://schemas.openxmlformats.org/officeDocument/2006/relationships/slideLayout" Target="../slideLayouts/slideLayout285.xml"/><Relationship Id="rId3" Type="http://schemas.openxmlformats.org/officeDocument/2006/relationships/slideLayout" Target="../slideLayouts/slideLayout28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image" Target="../media/image12.jpeg"/><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theme" Target="../theme/theme19.xml"/><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2" Type="http://schemas.openxmlformats.org/officeDocument/2006/relationships/slideLayout" Target="../slideLayouts/slideLayout370.xml"/><Relationship Id="rId16" Type="http://schemas.openxmlformats.org/officeDocument/2006/relationships/image" Target="../media/image61.jpeg"/><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image" Target="../media/image60.png"/><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 Type="http://schemas.openxmlformats.org/officeDocument/2006/relationships/slideLayout" Target="../slideLayouts/slideLayout384.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theme" Target="../theme/theme21.xml"/><Relationship Id="rId8" Type="http://schemas.openxmlformats.org/officeDocument/2006/relationships/slideLayout" Target="../slideLayouts/slideLayout389.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34" Type="http://schemas.openxmlformats.org/officeDocument/2006/relationships/slideLayout" Target="../slideLayouts/slideLayout449.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theme" Target="../theme/theme22.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8" Type="http://schemas.openxmlformats.org/officeDocument/2006/relationships/slideLayout" Target="../slideLayouts/slideLayout423.xml"/><Relationship Id="rId3" Type="http://schemas.openxmlformats.org/officeDocument/2006/relationships/slideLayout" Target="../slideLayouts/slideLayout41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39" Type="http://schemas.openxmlformats.org/officeDocument/2006/relationships/theme" Target="../theme/theme23.xml"/><Relationship Id="rId21" Type="http://schemas.openxmlformats.org/officeDocument/2006/relationships/slideLayout" Target="../slideLayouts/slideLayout472.xml"/><Relationship Id="rId34" Type="http://schemas.openxmlformats.org/officeDocument/2006/relationships/slideLayout" Target="../slideLayouts/slideLayout485.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33" Type="http://schemas.openxmlformats.org/officeDocument/2006/relationships/slideLayout" Target="../slideLayouts/slideLayout484.xml"/><Relationship Id="rId38" Type="http://schemas.openxmlformats.org/officeDocument/2006/relationships/slideLayout" Target="../slideLayouts/slideLayout489.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slideLayout" Target="../slideLayouts/slideLayout483.xml"/><Relationship Id="rId37" Type="http://schemas.openxmlformats.org/officeDocument/2006/relationships/slideLayout" Target="../slideLayouts/slideLayout488.xml"/><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36" Type="http://schemas.openxmlformats.org/officeDocument/2006/relationships/slideLayout" Target="../slideLayouts/slideLayout487.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slideLayout" Target="../slideLayouts/slideLayout482.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 Id="rId35" Type="http://schemas.openxmlformats.org/officeDocument/2006/relationships/slideLayout" Target="../slideLayouts/slideLayout486.xml"/><Relationship Id="rId8" Type="http://schemas.openxmlformats.org/officeDocument/2006/relationships/slideLayout" Target="../slideLayouts/slideLayout459.xml"/><Relationship Id="rId3" Type="http://schemas.openxmlformats.org/officeDocument/2006/relationships/slideLayout" Target="../slideLayouts/slideLayout454.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slideLayout" Target="../slideLayouts/slideLayout515.xml"/><Relationship Id="rId3" Type="http://schemas.openxmlformats.org/officeDocument/2006/relationships/slideLayout" Target="../slideLayouts/slideLayout492.xml"/><Relationship Id="rId21" Type="http://schemas.openxmlformats.org/officeDocument/2006/relationships/slideLayout" Target="../slideLayouts/slideLayout510.xml"/><Relationship Id="rId34" Type="http://schemas.openxmlformats.org/officeDocument/2006/relationships/slideLayout" Target="../slideLayouts/slideLayout523.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slideLayout" Target="../slideLayouts/slideLayout514.xml"/><Relationship Id="rId33" Type="http://schemas.openxmlformats.org/officeDocument/2006/relationships/slideLayout" Target="../slideLayouts/slideLayout522.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0" Type="http://schemas.openxmlformats.org/officeDocument/2006/relationships/slideLayout" Target="../slideLayouts/slideLayout509.xml"/><Relationship Id="rId29" Type="http://schemas.openxmlformats.org/officeDocument/2006/relationships/slideLayout" Target="../slideLayouts/slideLayout518.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slideLayout" Target="../slideLayouts/slideLayout513.xml"/><Relationship Id="rId32" Type="http://schemas.openxmlformats.org/officeDocument/2006/relationships/slideLayout" Target="../slideLayouts/slideLayout521.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slideLayout" Target="../slideLayouts/slideLayout512.xml"/><Relationship Id="rId28" Type="http://schemas.openxmlformats.org/officeDocument/2006/relationships/slideLayout" Target="../slideLayouts/slideLayout517.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31" Type="http://schemas.openxmlformats.org/officeDocument/2006/relationships/slideLayout" Target="../slideLayouts/slideLayout520.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slideLayout" Target="../slideLayouts/slideLayout511.xml"/><Relationship Id="rId27" Type="http://schemas.openxmlformats.org/officeDocument/2006/relationships/slideLayout" Target="../slideLayouts/slideLayout516.xml"/><Relationship Id="rId30" Type="http://schemas.openxmlformats.org/officeDocument/2006/relationships/slideLayout" Target="../slideLayouts/slideLayout519.xml"/><Relationship Id="rId35" Type="http://schemas.openxmlformats.org/officeDocument/2006/relationships/theme" Target="../theme/theme24.xml"/><Relationship Id="rId8" Type="http://schemas.openxmlformats.org/officeDocument/2006/relationships/slideLayout" Target="../slideLayouts/slideLayout49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1.xml"/><Relationship Id="rId13" Type="http://schemas.openxmlformats.org/officeDocument/2006/relationships/slideLayout" Target="../slideLayouts/slideLayout536.xml"/><Relationship Id="rId3" Type="http://schemas.openxmlformats.org/officeDocument/2006/relationships/slideLayout" Target="../slideLayouts/slideLayout526.xml"/><Relationship Id="rId7" Type="http://schemas.openxmlformats.org/officeDocument/2006/relationships/slideLayout" Target="../slideLayouts/slideLayout530.xml"/><Relationship Id="rId12" Type="http://schemas.openxmlformats.org/officeDocument/2006/relationships/slideLayout" Target="../slideLayouts/slideLayout535.xml"/><Relationship Id="rId17" Type="http://schemas.openxmlformats.org/officeDocument/2006/relationships/theme" Target="../theme/theme25.xml"/><Relationship Id="rId2" Type="http://schemas.openxmlformats.org/officeDocument/2006/relationships/slideLayout" Target="../slideLayouts/slideLayout525.xml"/><Relationship Id="rId16" Type="http://schemas.openxmlformats.org/officeDocument/2006/relationships/slideLayout" Target="../slideLayouts/slideLayout539.xml"/><Relationship Id="rId1" Type="http://schemas.openxmlformats.org/officeDocument/2006/relationships/slideLayout" Target="../slideLayouts/slideLayout524.xml"/><Relationship Id="rId6" Type="http://schemas.openxmlformats.org/officeDocument/2006/relationships/slideLayout" Target="../slideLayouts/slideLayout529.xml"/><Relationship Id="rId11" Type="http://schemas.openxmlformats.org/officeDocument/2006/relationships/slideLayout" Target="../slideLayouts/slideLayout534.xml"/><Relationship Id="rId5" Type="http://schemas.openxmlformats.org/officeDocument/2006/relationships/slideLayout" Target="../slideLayouts/slideLayout528.xml"/><Relationship Id="rId15" Type="http://schemas.openxmlformats.org/officeDocument/2006/relationships/slideLayout" Target="../slideLayouts/slideLayout538.xml"/><Relationship Id="rId10" Type="http://schemas.openxmlformats.org/officeDocument/2006/relationships/slideLayout" Target="../slideLayouts/slideLayout533.xml"/><Relationship Id="rId4" Type="http://schemas.openxmlformats.org/officeDocument/2006/relationships/slideLayout" Target="../slideLayouts/slideLayout527.xml"/><Relationship Id="rId9" Type="http://schemas.openxmlformats.org/officeDocument/2006/relationships/slideLayout" Target="../slideLayouts/slideLayout532.xml"/><Relationship Id="rId14" Type="http://schemas.openxmlformats.org/officeDocument/2006/relationships/slideLayout" Target="../slideLayouts/slideLayout53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slideLayout" Target="../slideLayouts/slideLayout552.xml"/><Relationship Id="rId18" Type="http://schemas.openxmlformats.org/officeDocument/2006/relationships/slideLayout" Target="../slideLayouts/slideLayout557.xml"/><Relationship Id="rId3" Type="http://schemas.openxmlformats.org/officeDocument/2006/relationships/slideLayout" Target="../slideLayouts/slideLayout542.xml"/><Relationship Id="rId21" Type="http://schemas.openxmlformats.org/officeDocument/2006/relationships/theme" Target="../theme/theme26.xml"/><Relationship Id="rId7" Type="http://schemas.openxmlformats.org/officeDocument/2006/relationships/slideLayout" Target="../slideLayouts/slideLayout546.xml"/><Relationship Id="rId12" Type="http://schemas.openxmlformats.org/officeDocument/2006/relationships/slideLayout" Target="../slideLayouts/slideLayout551.xml"/><Relationship Id="rId17" Type="http://schemas.openxmlformats.org/officeDocument/2006/relationships/slideLayout" Target="../slideLayouts/slideLayout556.xml"/><Relationship Id="rId2" Type="http://schemas.openxmlformats.org/officeDocument/2006/relationships/slideLayout" Target="../slideLayouts/slideLayout541.xml"/><Relationship Id="rId16" Type="http://schemas.openxmlformats.org/officeDocument/2006/relationships/slideLayout" Target="../slideLayouts/slideLayout555.xml"/><Relationship Id="rId20" Type="http://schemas.openxmlformats.org/officeDocument/2006/relationships/slideLayout" Target="../slideLayouts/slideLayout559.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5" Type="http://schemas.openxmlformats.org/officeDocument/2006/relationships/slideLayout" Target="../slideLayouts/slideLayout554.xml"/><Relationship Id="rId10" Type="http://schemas.openxmlformats.org/officeDocument/2006/relationships/slideLayout" Target="../slideLayouts/slideLayout549.xml"/><Relationship Id="rId19" Type="http://schemas.openxmlformats.org/officeDocument/2006/relationships/slideLayout" Target="../slideLayouts/slideLayout558.xml"/><Relationship Id="rId4" Type="http://schemas.openxmlformats.org/officeDocument/2006/relationships/slideLayout" Target="../slideLayouts/slideLayout543.xml"/><Relationship Id="rId9" Type="http://schemas.openxmlformats.org/officeDocument/2006/relationships/slideLayout" Target="../slideLayouts/slideLayout548.xml"/><Relationship Id="rId14" Type="http://schemas.openxmlformats.org/officeDocument/2006/relationships/slideLayout" Target="../slideLayouts/slideLayout553.xml"/><Relationship Id="rId22" Type="http://schemas.openxmlformats.org/officeDocument/2006/relationships/image" Target="../media/image37.jp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theme" Target="../theme/theme27.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image" Target="../media/image44.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9.xml"/><Relationship Id="rId13" Type="http://schemas.openxmlformats.org/officeDocument/2006/relationships/theme" Target="../theme/theme28.xml"/><Relationship Id="rId3" Type="http://schemas.openxmlformats.org/officeDocument/2006/relationships/slideLayout" Target="../slideLayouts/slideLayout574.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2" Type="http://schemas.openxmlformats.org/officeDocument/2006/relationships/slideLayout" Target="../slideLayouts/slideLayout573.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5" Type="http://schemas.openxmlformats.org/officeDocument/2006/relationships/slideLayout" Target="../slideLayouts/slideLayout576.xml"/><Relationship Id="rId10" Type="http://schemas.openxmlformats.org/officeDocument/2006/relationships/slideLayout" Target="../slideLayouts/slideLayout581.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image" Target="../media/image67.jp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theme" Target="../theme/theme29.xml"/><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slideLayout" Target="../slideLayouts/slideLayout595.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theme" Target="../theme/theme30.xml"/><Relationship Id="rId3" Type="http://schemas.openxmlformats.org/officeDocument/2006/relationships/slideLayout" Target="../slideLayouts/slideLayout598.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2" Type="http://schemas.openxmlformats.org/officeDocument/2006/relationships/slideLayout" Target="../slideLayouts/slideLayout597.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5" Type="http://schemas.openxmlformats.org/officeDocument/2006/relationships/slideLayout" Target="../slideLayouts/slideLayout600.xml"/><Relationship Id="rId10" Type="http://schemas.openxmlformats.org/officeDocument/2006/relationships/slideLayout" Target="../slideLayouts/slideLayout605.xml"/><Relationship Id="rId4" Type="http://schemas.openxmlformats.org/officeDocument/2006/relationships/slideLayout" Target="../slideLayouts/slideLayout599.xml"/><Relationship Id="rId9" Type="http://schemas.openxmlformats.org/officeDocument/2006/relationships/slideLayout" Target="../slideLayouts/slideLayout6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image" Target="../media/image12.jpe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theme" Target="../theme/theme7.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8.xml"/><Relationship Id="rId8"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theme" Target="../theme/theme9.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
          </p:nvPr>
        </p:nvSpPr>
        <p:spPr>
          <a:xfrm>
            <a:off x="4165600" y="6492876"/>
            <a:ext cx="3860800" cy="365125"/>
          </a:xfrm>
          <a:prstGeom prst="rect">
            <a:avLst/>
          </a:prstGeom>
        </p:spPr>
        <p:txBody>
          <a:bodyPr vert="horz" lIns="91440" tIns="45720" rIns="91440" bIns="45720" rtlCol="0" anchor="ctr"/>
          <a:lstStyle>
            <a:lvl1pPr algn="ctr" defTabSz="914400" eaLnBrk="1" fontAlgn="auto" hangingPunct="1">
              <a:spcBef>
                <a:spcPts val="0"/>
              </a:spcBef>
              <a:spcAft>
                <a:spcPts val="0"/>
              </a:spcAft>
              <a:defRPr sz="1000">
                <a:solidFill>
                  <a:prstClr val="black">
                    <a:tint val="75000"/>
                  </a:prstClr>
                </a:solidFill>
                <a:latin typeface="Arial"/>
                <a:ea typeface="+mn-ea"/>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511089" r:id="rId1"/>
  </p:sldLayoutIdLst>
  <p:transition spd="med">
    <p:fade/>
  </p:transition>
  <p:txStyles>
    <p:titleStyle>
      <a:lvl1pPr algn="l" defTabSz="457200" rtl="0" eaLnBrk="0" fontAlgn="base" hangingPunct="0">
        <a:spcBef>
          <a:spcPct val="0"/>
        </a:spcBef>
        <a:spcAft>
          <a:spcPct val="0"/>
        </a:spcAft>
        <a:defRPr sz="2400" b="1" spc="-30">
          <a:solidFill>
            <a:schemeClr val="tx1"/>
          </a:solidFill>
          <a:latin typeface="+mj-lt"/>
          <a:ea typeface="+mj-ea"/>
          <a:cs typeface="+mj-cs"/>
        </a:defRPr>
      </a:lvl1pPr>
      <a:lvl2pPr algn="l" defTabSz="457200" rtl="0" eaLnBrk="0" fontAlgn="base" hangingPunct="0">
        <a:spcBef>
          <a:spcPct val="0"/>
        </a:spcBef>
        <a:spcAft>
          <a:spcPct val="0"/>
        </a:spcAft>
        <a:defRPr sz="2400" b="1">
          <a:solidFill>
            <a:schemeClr val="tx1"/>
          </a:solidFill>
          <a:latin typeface="Arial" panose="020B0604020202020204" pitchFamily="34" charset="0"/>
        </a:defRPr>
      </a:lvl2pPr>
      <a:lvl3pPr algn="l" defTabSz="457200" rtl="0" eaLnBrk="0" fontAlgn="base" hangingPunct="0">
        <a:spcBef>
          <a:spcPct val="0"/>
        </a:spcBef>
        <a:spcAft>
          <a:spcPct val="0"/>
        </a:spcAft>
        <a:defRPr sz="2400" b="1">
          <a:solidFill>
            <a:schemeClr val="tx1"/>
          </a:solidFill>
          <a:latin typeface="Arial" panose="020B0604020202020204" pitchFamily="34" charset="0"/>
        </a:defRPr>
      </a:lvl3pPr>
      <a:lvl4pPr algn="l" defTabSz="457200" rtl="0" eaLnBrk="0" fontAlgn="base" hangingPunct="0">
        <a:spcBef>
          <a:spcPct val="0"/>
        </a:spcBef>
        <a:spcAft>
          <a:spcPct val="0"/>
        </a:spcAft>
        <a:defRPr sz="2400" b="1">
          <a:solidFill>
            <a:schemeClr val="tx1"/>
          </a:solidFill>
          <a:latin typeface="Arial" panose="020B0604020202020204" pitchFamily="34" charset="0"/>
        </a:defRPr>
      </a:lvl4pPr>
      <a:lvl5pPr algn="l" defTabSz="457200" rtl="0" eaLnBrk="0" fontAlgn="base" hangingPunct="0">
        <a:spcBef>
          <a:spcPct val="0"/>
        </a:spcBef>
        <a:spcAft>
          <a:spcPct val="0"/>
        </a:spcAft>
        <a:defRPr sz="2400" b="1">
          <a:solidFill>
            <a:schemeClr val="tx1"/>
          </a:solidFill>
          <a:latin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1600" spc="-30">
          <a:solidFill>
            <a:schemeClr val="tx1"/>
          </a:solidFill>
          <a:latin typeface="Arial"/>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1400" spc="-30">
          <a:solidFill>
            <a:schemeClr val="tx1"/>
          </a:solidFill>
          <a:latin typeface="Arial"/>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1200" spc="-30">
          <a:solidFill>
            <a:schemeClr val="tx1"/>
          </a:solidFill>
          <a:latin typeface="Arial"/>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100" spc="-30">
          <a:solidFill>
            <a:schemeClr val="tx1"/>
          </a:solidFill>
          <a:latin typeface="Arial"/>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10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734D0FFF-0C57-4BBD-95A6-0AB72E187CC4}"/>
              </a:ext>
            </a:extLst>
          </p:cNvPr>
          <p:cNvSpPr>
            <a:spLocks noChangeArrowheads="1"/>
          </p:cNvSpPr>
          <p:nvPr userDrawn="1"/>
        </p:nvSpPr>
        <p:spPr bwMode="black">
          <a:xfrm>
            <a:off x="4931833" y="6659566"/>
            <a:ext cx="1371600" cy="198437"/>
          </a:xfrm>
          <a:prstGeom prst="rect">
            <a:avLst/>
          </a:prstGeom>
          <a:noFill/>
          <a:ln>
            <a:noFill/>
          </a:ln>
        </p:spPr>
        <p:txBody>
          <a:bodyPr lIns="51792" tIns="25897" rIns="51792" bIns="2589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fontAlgn="auto" hangingPunct="1">
              <a:spcBef>
                <a:spcPts val="0"/>
              </a:spcBef>
              <a:spcAft>
                <a:spcPts val="0"/>
              </a:spcAft>
              <a:defRPr/>
            </a:pPr>
            <a:r>
              <a:rPr lang="en-US" altLang="en-US" sz="450" dirty="0">
                <a:solidFill>
                  <a:prstClr val="black"/>
                </a:solidFill>
                <a:latin typeface="HelvNeue Light for IBM" panose="020B0403020202020204" pitchFamily="34" charset="0"/>
                <a:cs typeface="Arial" panose="020B0604020202020204" pitchFamily="34" charset="0"/>
              </a:rPr>
              <a:t>© 2017 IBM Corporation</a:t>
            </a:r>
            <a:endParaRPr lang="en-US" altLang="en-US" sz="1238" dirty="0">
              <a:solidFill>
                <a:prstClr val="black"/>
              </a:solidFill>
              <a:latin typeface="HelvNeue Light for IBM" panose="020B0403020202020204" pitchFamily="34" charset="0"/>
              <a:cs typeface="Arial" panose="020B0604020202020204" pitchFamily="34" charset="0"/>
            </a:endParaRPr>
          </a:p>
        </p:txBody>
      </p:sp>
      <p:sp>
        <p:nvSpPr>
          <p:cNvPr id="8" name="Isosceles Triangle 7">
            <a:extLst>
              <a:ext uri="{FF2B5EF4-FFF2-40B4-BE49-F238E27FC236}">
                <a16:creationId xmlns:a16="http://schemas.microsoft.com/office/drawing/2014/main" id="{C125A513-9F98-46CA-9887-00FBDC40F2EB}"/>
              </a:ext>
            </a:extLst>
          </p:cNvPr>
          <p:cNvSpPr/>
          <p:nvPr userDrawn="1"/>
        </p:nvSpPr>
        <p:spPr>
          <a:xfrm rot="5400000">
            <a:off x="1879864" y="-1879865"/>
            <a:ext cx="312738"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8">
            <a:extLst>
              <a:ext uri="{FF2B5EF4-FFF2-40B4-BE49-F238E27FC236}">
                <a16:creationId xmlns:a16="http://schemas.microsoft.com/office/drawing/2014/main" id="{FC22D0CE-3FD1-42F9-AC82-246255D640F2}"/>
              </a:ext>
            </a:extLst>
          </p:cNvPr>
          <p:cNvSpPr/>
          <p:nvPr userDrawn="1"/>
        </p:nvSpPr>
        <p:spPr>
          <a:xfrm rot="16200000">
            <a:off x="9971257" y="4655439"/>
            <a:ext cx="332656"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8D8483EB-61EE-4AAF-982E-BA56DBCE887E}"/>
              </a:ext>
            </a:extLst>
          </p:cNvPr>
          <p:cNvSpPr txBox="1">
            <a:spLocks noChangeArrowheads="1"/>
          </p:cNvSpPr>
          <p:nvPr userDrawn="1"/>
        </p:nvSpPr>
        <p:spPr bwMode="auto">
          <a:xfrm>
            <a:off x="10047651" y="6581602"/>
            <a:ext cx="19050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eaLnBrk="1" hangingPunct="1">
              <a:defRPr/>
            </a:pPr>
            <a:fld id="{6B439D4F-81A9-4875-9447-D122AB23FE6C}" type="slidenum">
              <a:rPr lang="en-GB" altLang="en-US" sz="675" b="0" smtClean="0">
                <a:latin typeface="Calibri" panose="020F0502020204030204" pitchFamily="34" charset="0"/>
              </a:rPr>
              <a:pPr algn="r" eaLnBrk="1" hangingPunct="1">
                <a:defRPr/>
              </a:pPr>
              <a:t>‹#›</a:t>
            </a:fld>
            <a:endParaRPr lang="en-GB" altLang="en-US" sz="675" b="0" dirty="0">
              <a:latin typeface="Calibri" panose="020F0502020204030204" pitchFamily="34" charset="0"/>
            </a:endParaRPr>
          </a:p>
        </p:txBody>
      </p:sp>
    </p:spTree>
    <p:extLst>
      <p:ext uri="{BB962C8B-B14F-4D97-AF65-F5344CB8AC3E}">
        <p14:creationId xmlns:p14="http://schemas.microsoft.com/office/powerpoint/2010/main" val="3748522494"/>
      </p:ext>
    </p:extLst>
  </p:cSld>
  <p:clrMap bg1="lt1" tx1="dk1" bg2="lt2" tx2="dk2" accent1="accent1" accent2="accent2" accent3="accent3" accent4="accent4" accent5="accent5" accent6="accent6" hlink="hlink" folHlink="folHlink"/>
  <p:sldLayoutIdLst>
    <p:sldLayoutId id="2147512736" r:id="rId1"/>
    <p:sldLayoutId id="2147512737" r:id="rId2"/>
    <p:sldLayoutId id="2147512738" r:id="rId3"/>
    <p:sldLayoutId id="2147512739" r:id="rId4"/>
    <p:sldLayoutId id="2147512740" r:id="rId5"/>
    <p:sldLayoutId id="2147512741" r:id="rId6"/>
    <p:sldLayoutId id="2147512742" r:id="rId7"/>
    <p:sldLayoutId id="2147512743" r:id="rId8"/>
    <p:sldLayoutId id="2147512744" r:id="rId9"/>
    <p:sldLayoutId id="2147512745" r:id="rId10"/>
    <p:sldLayoutId id="2147512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6999415C-9127-4A3E-A42C-ADCFA33E92B1}"/>
              </a:ext>
            </a:extLst>
          </p:cNvPr>
          <p:cNvSpPr>
            <a:spLocks noChangeArrowheads="1"/>
          </p:cNvSpPr>
          <p:nvPr userDrawn="1"/>
        </p:nvSpPr>
        <p:spPr bwMode="black">
          <a:xfrm>
            <a:off x="4931833" y="6659565"/>
            <a:ext cx="1371600" cy="198437"/>
          </a:xfrm>
          <a:prstGeom prst="rect">
            <a:avLst/>
          </a:prstGeom>
          <a:noFill/>
          <a:ln>
            <a:noFill/>
          </a:ln>
        </p:spPr>
        <p:txBody>
          <a:bodyPr lIns="51792" tIns="25897" rIns="51792" bIns="2589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fontAlgn="auto" hangingPunct="1">
              <a:spcBef>
                <a:spcPts val="0"/>
              </a:spcBef>
              <a:spcAft>
                <a:spcPts val="0"/>
              </a:spcAft>
              <a:defRPr/>
            </a:pPr>
            <a:r>
              <a:rPr lang="en-US" altLang="en-US" sz="450" dirty="0">
                <a:solidFill>
                  <a:prstClr val="black"/>
                </a:solidFill>
                <a:latin typeface="HelvNeue Light for IBM" panose="020B0403020202020204" pitchFamily="34" charset="0"/>
                <a:cs typeface="Arial" panose="020B0604020202020204" pitchFamily="34" charset="0"/>
              </a:rPr>
              <a:t>© 2018 IBM Corporation</a:t>
            </a:r>
            <a:endParaRPr lang="en-US" altLang="en-US" sz="1238" dirty="0">
              <a:solidFill>
                <a:prstClr val="black"/>
              </a:solidFill>
              <a:latin typeface="HelvNeue Light for IBM" panose="020B0403020202020204" pitchFamily="34" charset="0"/>
              <a:cs typeface="Arial" panose="020B0604020202020204" pitchFamily="34" charset="0"/>
            </a:endParaRPr>
          </a:p>
        </p:txBody>
      </p:sp>
      <p:sp>
        <p:nvSpPr>
          <p:cNvPr id="8" name="Isosceles Triangle 7">
            <a:extLst>
              <a:ext uri="{FF2B5EF4-FFF2-40B4-BE49-F238E27FC236}">
                <a16:creationId xmlns:a16="http://schemas.microsoft.com/office/drawing/2014/main" id="{5957BEC5-BBC4-41FB-8772-CCD1546B78AE}"/>
              </a:ext>
            </a:extLst>
          </p:cNvPr>
          <p:cNvSpPr/>
          <p:nvPr userDrawn="1"/>
        </p:nvSpPr>
        <p:spPr>
          <a:xfrm rot="5400000">
            <a:off x="1879865" y="-1879865"/>
            <a:ext cx="312739"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8">
            <a:extLst>
              <a:ext uri="{FF2B5EF4-FFF2-40B4-BE49-F238E27FC236}">
                <a16:creationId xmlns:a16="http://schemas.microsoft.com/office/drawing/2014/main" id="{7B9906A6-87CF-4F8B-BAA9-22B542F1AA9B}"/>
              </a:ext>
            </a:extLst>
          </p:cNvPr>
          <p:cNvSpPr/>
          <p:nvPr userDrawn="1"/>
        </p:nvSpPr>
        <p:spPr>
          <a:xfrm rot="16200000">
            <a:off x="9971257" y="4655439"/>
            <a:ext cx="332656"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E32A3682-936C-4C89-BF65-42B6E9D09D23}"/>
              </a:ext>
            </a:extLst>
          </p:cNvPr>
          <p:cNvSpPr txBox="1">
            <a:spLocks noChangeArrowheads="1"/>
          </p:cNvSpPr>
          <p:nvPr userDrawn="1"/>
        </p:nvSpPr>
        <p:spPr bwMode="auto">
          <a:xfrm>
            <a:off x="10047651" y="6581603"/>
            <a:ext cx="19050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eaLnBrk="1" hangingPunct="1">
              <a:defRPr/>
            </a:pPr>
            <a:fld id="{6B439D4F-81A9-4875-9447-D122AB23FE6C}" type="slidenum">
              <a:rPr lang="en-GB" altLang="en-US" sz="675" b="0" smtClean="0">
                <a:latin typeface="Calibri" panose="020F0502020204030204" pitchFamily="34" charset="0"/>
              </a:rPr>
              <a:pPr algn="r" eaLnBrk="1" hangingPunct="1">
                <a:defRPr/>
              </a:pPr>
              <a:t>‹#›</a:t>
            </a:fld>
            <a:endParaRPr lang="en-GB" altLang="en-US" sz="675" b="0" dirty="0">
              <a:latin typeface="Calibri" panose="020F0502020204030204" pitchFamily="34" charset="0"/>
            </a:endParaRPr>
          </a:p>
        </p:txBody>
      </p:sp>
    </p:spTree>
    <p:extLst>
      <p:ext uri="{BB962C8B-B14F-4D97-AF65-F5344CB8AC3E}">
        <p14:creationId xmlns:p14="http://schemas.microsoft.com/office/powerpoint/2010/main" val="371981480"/>
      </p:ext>
    </p:extLst>
  </p:cSld>
  <p:clrMap bg1="lt1" tx1="dk1" bg2="lt2" tx2="dk2" accent1="accent1" accent2="accent2" accent3="accent3" accent4="accent4" accent5="accent5" accent6="accent6" hlink="hlink" folHlink="folHlink"/>
  <p:sldLayoutIdLst>
    <p:sldLayoutId id="2147512748" r:id="rId1"/>
    <p:sldLayoutId id="2147512749" r:id="rId2"/>
    <p:sldLayoutId id="2147512750" r:id="rId3"/>
    <p:sldLayoutId id="2147512751" r:id="rId4"/>
    <p:sldLayoutId id="2147512752" r:id="rId5"/>
    <p:sldLayoutId id="2147512753" r:id="rId6"/>
    <p:sldLayoutId id="2147512754" r:id="rId7"/>
    <p:sldLayoutId id="2147512755" r:id="rId8"/>
    <p:sldLayoutId id="2147512756" r:id="rId9"/>
    <p:sldLayoutId id="2147512757" r:id="rId10"/>
    <p:sldLayoutId id="2147512758" r:id="rId11"/>
    <p:sldLayoutId id="2147512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83144344"/>
      </p:ext>
    </p:extLst>
  </p:cSld>
  <p:clrMap bg1="lt1" tx1="dk1" bg2="lt2" tx2="dk2" accent1="accent1" accent2="accent2" accent3="accent3" accent4="accent4" accent5="accent5" accent6="accent6" hlink="hlink" folHlink="folHlink"/>
  <p:sldLayoutIdLst>
    <p:sldLayoutId id="2147512774" r:id="rId1"/>
    <p:sldLayoutId id="2147512775" r:id="rId2"/>
    <p:sldLayoutId id="2147512776" r:id="rId3"/>
    <p:sldLayoutId id="2147512777" r:id="rId4"/>
    <p:sldLayoutId id="2147512778" r:id="rId5"/>
    <p:sldLayoutId id="2147512779" r:id="rId6"/>
    <p:sldLayoutId id="2147512780" r:id="rId7"/>
    <p:sldLayoutId id="2147512781" r:id="rId8"/>
    <p:sldLayoutId id="2147512782" r:id="rId9"/>
    <p:sldLayoutId id="2147512783" r:id="rId10"/>
    <p:sldLayoutId id="2147512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578" name="Title Placeholder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4579" name="Text Placeholder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a:spLocks noChangeArrowheads="1"/>
          </p:cNvSpPr>
          <p:nvPr userDrawn="1"/>
        </p:nvSpPr>
        <p:spPr bwMode="black">
          <a:xfrm>
            <a:off x="4931833" y="6659564"/>
            <a:ext cx="1371600" cy="198437"/>
          </a:xfrm>
          <a:prstGeom prst="rect">
            <a:avLst/>
          </a:prstGeom>
          <a:noFill/>
          <a:ln>
            <a:noFill/>
          </a:ln>
        </p:spPr>
        <p:txBody>
          <a:bodyPr lIns="69056" tIns="34529" rIns="69056" bIns="3452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fontAlgn="auto" hangingPunct="1">
              <a:spcBef>
                <a:spcPts val="0"/>
              </a:spcBef>
              <a:spcAft>
                <a:spcPts val="0"/>
              </a:spcAft>
              <a:defRPr/>
            </a:pPr>
            <a:r>
              <a:rPr lang="en-US" altLang="en-US" sz="600" dirty="0">
                <a:solidFill>
                  <a:prstClr val="black"/>
                </a:solidFill>
                <a:latin typeface="HelvNeue Light for IBM" panose="020B0403020202020204" pitchFamily="34" charset="0"/>
                <a:cs typeface="Arial" panose="020B0604020202020204" pitchFamily="34" charset="0"/>
              </a:rPr>
              <a:t>© 2018 IBM Corporation</a:t>
            </a:r>
            <a:endParaRPr lang="en-US" altLang="en-US" sz="1651" dirty="0">
              <a:solidFill>
                <a:prstClr val="black"/>
              </a:solidFill>
              <a:latin typeface="HelvNeue Light for IBM" panose="020B0403020202020204" pitchFamily="34" charset="0"/>
              <a:cs typeface="Arial" panose="020B0604020202020204" pitchFamily="34" charset="0"/>
            </a:endParaRPr>
          </a:p>
        </p:txBody>
      </p:sp>
      <p:sp>
        <p:nvSpPr>
          <p:cNvPr id="10" name="Isosceles Triangle 9"/>
          <p:cNvSpPr/>
          <p:nvPr userDrawn="1"/>
        </p:nvSpPr>
        <p:spPr>
          <a:xfrm rot="5400000">
            <a:off x="1879864" y="-1879864"/>
            <a:ext cx="312739"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7"/>
          <p:cNvSpPr/>
          <p:nvPr userDrawn="1"/>
        </p:nvSpPr>
        <p:spPr>
          <a:xfrm rot="16200000">
            <a:off x="9971257" y="4655439"/>
            <a:ext cx="332656"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TextBox 8"/>
          <p:cNvSpPr txBox="1">
            <a:spLocks noChangeArrowheads="1"/>
          </p:cNvSpPr>
          <p:nvPr userDrawn="1"/>
        </p:nvSpPr>
        <p:spPr bwMode="auto">
          <a:xfrm>
            <a:off x="10047651" y="6581603"/>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eaLnBrk="1" hangingPunct="1">
              <a:defRPr/>
            </a:pPr>
            <a:fld id="{6B439D4F-81A9-4875-9447-D122AB23FE6C}" type="slidenum">
              <a:rPr lang="en-GB" altLang="en-US" sz="900" b="0" smtClean="0">
                <a:latin typeface="Calibri" panose="020F0502020204030204" pitchFamily="34" charset="0"/>
              </a:rPr>
              <a:pPr algn="r" eaLnBrk="1" hangingPunct="1">
                <a:defRPr/>
              </a:pPr>
              <a:t>‹#›</a:t>
            </a:fld>
            <a:endParaRPr lang="en-GB" altLang="en-US" sz="900" b="0" dirty="0">
              <a:latin typeface="Calibri" panose="020F0502020204030204" pitchFamily="34" charset="0"/>
            </a:endParaRPr>
          </a:p>
        </p:txBody>
      </p:sp>
    </p:spTree>
    <p:extLst>
      <p:ext uri="{BB962C8B-B14F-4D97-AF65-F5344CB8AC3E}">
        <p14:creationId xmlns:p14="http://schemas.microsoft.com/office/powerpoint/2010/main" val="2786601590"/>
      </p:ext>
    </p:extLst>
  </p:cSld>
  <p:clrMap bg1="lt1" tx1="dk1" bg2="lt2" tx2="dk2" accent1="accent1" accent2="accent2" accent3="accent3" accent4="accent4" accent5="accent5" accent6="accent6" hlink="hlink" folHlink="folHlink"/>
  <p:sldLayoutIdLst>
    <p:sldLayoutId id="2147512813" r:id="rId1"/>
    <p:sldLayoutId id="2147512814" r:id="rId2"/>
    <p:sldLayoutId id="2147512815" r:id="rId3"/>
    <p:sldLayoutId id="2147512816" r:id="rId4"/>
    <p:sldLayoutId id="2147512817" r:id="rId5"/>
    <p:sldLayoutId id="2147512818" r:id="rId6"/>
    <p:sldLayoutId id="2147512819" r:id="rId7"/>
    <p:sldLayoutId id="2147512820" r:id="rId8"/>
    <p:sldLayoutId id="2147512821" r:id="rId9"/>
    <p:sldLayoutId id="2147512822" r:id="rId10"/>
    <p:sldLayoutId id="2147512823" r:id="rId11"/>
    <p:sldLayoutId id="2147512824" r:id="rId12"/>
    <p:sldLayoutId id="2147512825" r:id="rId13"/>
    <p:sldLayoutId id="2147512826" r:id="rId14"/>
    <p:sldLayoutId id="2147512827" r:id="rId15"/>
    <p:sldLayoutId id="2147512828" r:id="rId16"/>
    <p:sldLayoutId id="2147512829" r:id="rId17"/>
    <p:sldLayoutId id="2147512830" r:id="rId18"/>
    <p:sldLayoutId id="2147512831" r:id="rId19"/>
    <p:sldLayoutId id="2147512832" r:id="rId20"/>
    <p:sldLayoutId id="2147512833" r:id="rId21"/>
    <p:sldLayoutId id="2147512834" r:id="rId22"/>
    <p:sldLayoutId id="2147512835" r:id="rId23"/>
    <p:sldLayoutId id="2147512836" r:id="rId24"/>
    <p:sldLayoutId id="2147512837" r:id="rId25"/>
    <p:sldLayoutId id="2147512838" r:id="rId26"/>
    <p:sldLayoutId id="2147512839" r:id="rId27"/>
    <p:sldLayoutId id="2147512840" r:id="rId28"/>
    <p:sldLayoutId id="2147512841" r:id="rId29"/>
    <p:sldLayoutId id="2147512842" r:id="rId30"/>
    <p:sldLayoutId id="2147512843" r:id="rId31"/>
    <p:sldLayoutId id="2147512844" r:id="rId32"/>
    <p:sldLayoutId id="2147512845" r:id="rId33"/>
    <p:sldLayoutId id="2147512846" r:id="rId34"/>
    <p:sldLayoutId id="2147512847" r:id="rId35"/>
    <p:sldLayoutId id="2147512848" r:id="rId36"/>
    <p:sldLayoutId id="2147512849" r:id="rId37"/>
    <p:sldLayoutId id="2147512850" r:id="rId38"/>
    <p:sldLayoutId id="2147512851" r:id="rId39"/>
    <p:sldLayoutId id="2147512852" r:id="rId40"/>
  </p:sldLayoutIdLst>
  <p:txStyles>
    <p:titleStyle>
      <a:lvl1pPr algn="l" defTabSz="68578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783"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783"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783"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189" algn="l" defTabSz="685783" rtl="0" fontAlgn="base">
        <a:lnSpc>
          <a:spcPct val="90000"/>
        </a:lnSpc>
        <a:spcBef>
          <a:spcPct val="0"/>
        </a:spcBef>
        <a:spcAft>
          <a:spcPct val="0"/>
        </a:spcAft>
        <a:defRPr sz="3300">
          <a:solidFill>
            <a:schemeClr val="tx1"/>
          </a:solidFill>
          <a:latin typeface="Calibri Light" panose="020F0302020204030204" pitchFamily="34" charset="0"/>
        </a:defRPr>
      </a:lvl6pPr>
      <a:lvl7pPr marL="914377" algn="l" defTabSz="685783" rtl="0" fontAlgn="base">
        <a:lnSpc>
          <a:spcPct val="90000"/>
        </a:lnSpc>
        <a:spcBef>
          <a:spcPct val="0"/>
        </a:spcBef>
        <a:spcAft>
          <a:spcPct val="0"/>
        </a:spcAft>
        <a:defRPr sz="3300">
          <a:solidFill>
            <a:schemeClr val="tx1"/>
          </a:solidFill>
          <a:latin typeface="Calibri Light" panose="020F0302020204030204" pitchFamily="34" charset="0"/>
        </a:defRPr>
      </a:lvl7pPr>
      <a:lvl8pPr marL="1371566" algn="l" defTabSz="685783" rtl="0" fontAlgn="base">
        <a:lnSpc>
          <a:spcPct val="90000"/>
        </a:lnSpc>
        <a:spcBef>
          <a:spcPct val="0"/>
        </a:spcBef>
        <a:spcAft>
          <a:spcPct val="0"/>
        </a:spcAft>
        <a:defRPr sz="3300">
          <a:solidFill>
            <a:schemeClr val="tx1"/>
          </a:solidFill>
          <a:latin typeface="Calibri Light" panose="020F0302020204030204" pitchFamily="34" charset="0"/>
        </a:defRPr>
      </a:lvl8pPr>
      <a:lvl9pPr marL="1828754" algn="l" defTabSz="685783"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10065" y="776312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810065" y="6477530"/>
            <a:ext cx="10289344" cy="365125"/>
          </a:xfrm>
          <a:prstGeom prst="rect">
            <a:avLst/>
          </a:prstGeom>
        </p:spPr>
        <p:txBody>
          <a:bodyPr vert="horz" lIns="91440" tIns="45720" rIns="91440" bIns="45720" rtlCol="0" anchor="ctr"/>
          <a:lstStyle>
            <a:lvl1pPr algn="ctr">
              <a:defRPr sz="1000" baseline="0">
                <a:solidFill>
                  <a:schemeClr val="tx1">
                    <a:tint val="75000"/>
                  </a:schemeClr>
                </a:solidFill>
                <a:latin typeface="IBM Plex Sans" charset="0"/>
                <a:ea typeface="IBM Plex Sans" charset="0"/>
                <a:cs typeface="IBM Plex Sans" charset="0"/>
              </a:defRPr>
            </a:lvl1pPr>
          </a:lstStyle>
          <a:p>
            <a:endParaRPr lang="en-US" dirty="0"/>
          </a:p>
        </p:txBody>
      </p:sp>
      <p:sp>
        <p:nvSpPr>
          <p:cNvPr id="6" name="Slide Number Placeholder 5"/>
          <p:cNvSpPr>
            <a:spLocks noGrp="1"/>
          </p:cNvSpPr>
          <p:nvPr>
            <p:ph type="sldNum" sz="quarter" idx="4"/>
          </p:nvPr>
        </p:nvSpPr>
        <p:spPr>
          <a:xfrm>
            <a:off x="8582465" y="776312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AA7E8-FF7E-364C-9990-476F8CCDBC45}" type="slidenum">
              <a:rPr lang="en-US" smtClean="0"/>
              <a:t>‹#›</a:t>
            </a:fld>
            <a:endParaRPr lang="en-US"/>
          </a:p>
        </p:txBody>
      </p:sp>
      <p:sp>
        <p:nvSpPr>
          <p:cNvPr id="14" name="Slide Number Placeholder 3"/>
          <p:cNvSpPr txBox="1">
            <a:spLocks/>
          </p:cNvSpPr>
          <p:nvPr userDrawn="1"/>
        </p:nvSpPr>
        <p:spPr>
          <a:xfrm>
            <a:off x="184151" y="6524625"/>
            <a:ext cx="552448" cy="22860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1000" smtClean="0">
                <a:latin typeface="IBM Plex Sans" charset="0"/>
                <a:ea typeface="IBM Plex Sans" charset="0"/>
                <a:cs typeface="IBM Plex Sans" charset="0"/>
              </a:rPr>
              <a:pPr/>
              <a:t>‹#›</a:t>
            </a:fld>
            <a:endParaRPr lang="en-US" sz="100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318896" y="1544637"/>
            <a:ext cx="11554208" cy="4781112"/>
          </a:xfrm>
          <a:prstGeom prst="rect">
            <a:avLst/>
          </a:prstGeom>
        </p:spPr>
        <p:txBody>
          <a:bodyPr vert="horz" lIns="91440" tIns="45720" rIns="91440" bIns="45720" rtlCol="0">
            <a:normAutofit/>
          </a:bodyPr>
          <a:lstStyle/>
          <a:p>
            <a:pPr lvl="0"/>
            <a:r>
              <a:rPr lang="de-DE" noProof="0" dirty="0"/>
              <a:t>Edit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9" name="Title Placeholder 18"/>
          <p:cNvSpPr>
            <a:spLocks noGrp="1"/>
          </p:cNvSpPr>
          <p:nvPr>
            <p:ph type="title"/>
          </p:nvPr>
        </p:nvSpPr>
        <p:spPr>
          <a:xfrm>
            <a:off x="318896" y="191139"/>
            <a:ext cx="11554208" cy="1032751"/>
          </a:xfrm>
          <a:prstGeom prst="rect">
            <a:avLst/>
          </a:prstGeom>
        </p:spPr>
        <p:txBody>
          <a:bodyPr vert="horz" lIns="91440" tIns="45720" rIns="91440" bIns="45720" rtlCol="0" anchor="t" anchorCtr="0">
            <a:noAutofit/>
          </a:bodyPr>
          <a:lstStyle/>
          <a:p>
            <a:r>
              <a:rPr lang="de-DE" noProof="0" dirty="0"/>
              <a:t>Click </a:t>
            </a:r>
            <a:r>
              <a:rPr lang="de-DE" noProof="0" dirty="0" err="1"/>
              <a:t>to</a:t>
            </a:r>
            <a:r>
              <a:rPr lang="de-DE" noProof="0" dirty="0"/>
              <a:t> </a:t>
            </a:r>
            <a:r>
              <a:rPr lang="de-DE" noProof="0" dirty="0" err="1"/>
              <a:t>edit</a:t>
            </a:r>
            <a:r>
              <a:rPr lang="de-DE" noProof="0" dirty="0"/>
              <a:t> Master title style</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rot="5400000">
            <a:off x="11680208" y="6311041"/>
            <a:ext cx="588371" cy="233044"/>
          </a:xfrm>
          <a:prstGeom prst="rect">
            <a:avLst/>
          </a:prstGeom>
        </p:spPr>
      </p:pic>
    </p:spTree>
    <p:extLst>
      <p:ext uri="{BB962C8B-B14F-4D97-AF65-F5344CB8AC3E}">
        <p14:creationId xmlns:p14="http://schemas.microsoft.com/office/powerpoint/2010/main" val="13416768"/>
      </p:ext>
    </p:extLst>
  </p:cSld>
  <p:clrMap bg1="lt1" tx1="dk1" bg2="lt2" tx2="dk2" accent1="accent1" accent2="accent2" accent3="accent3" accent4="accent4" accent5="accent5" accent6="accent6" hlink="hlink" folHlink="folHlink"/>
  <p:sldLayoutIdLst>
    <p:sldLayoutId id="2147512854" r:id="rId1"/>
    <p:sldLayoutId id="2147512856" r:id="rId2"/>
    <p:sldLayoutId id="2147512857" r:id="rId3"/>
  </p:sldLayoutIdLst>
  <p:hf hdr="0" ftr="0" dt="0"/>
  <p:txStyles>
    <p:titleStyle>
      <a:lvl1pPr marL="0" marR="0" indent="0" algn="l" defTabSz="914377" rtl="0" eaLnBrk="1" fontAlgn="auto" latinLnBrk="0" hangingPunct="1">
        <a:lnSpc>
          <a:spcPct val="100000"/>
        </a:lnSpc>
        <a:spcBef>
          <a:spcPts val="0"/>
        </a:spcBef>
        <a:spcAft>
          <a:spcPts val="0"/>
        </a:spcAft>
        <a:buClrTx/>
        <a:buSzTx/>
        <a:buFontTx/>
        <a:buNone/>
        <a:tabLst/>
        <a:defRPr sz="32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228594" indent="-228594" algn="l" defTabSz="914377" rtl="0" eaLnBrk="1" latinLnBrk="0" hangingPunct="1">
        <a:lnSpc>
          <a:spcPct val="90000"/>
        </a:lnSpc>
        <a:spcBef>
          <a:spcPts val="1000"/>
        </a:spcBef>
        <a:buClr>
          <a:schemeClr val="accent2"/>
        </a:buClr>
        <a:buFont typeface="Wingdings" charset="2"/>
        <a:buChar char="§"/>
        <a:defRPr sz="2400" kern="1200">
          <a:solidFill>
            <a:schemeClr val="tx1"/>
          </a:solidFill>
          <a:latin typeface="IBM Plex Sans" charset="0"/>
          <a:ea typeface="IBM Plex Sans" charset="0"/>
          <a:cs typeface="IBM Plex Sans" charset="0"/>
        </a:defRPr>
      </a:lvl1pPr>
      <a:lvl2pPr marL="685783" indent="-228594" algn="l" defTabSz="914377" rtl="0" eaLnBrk="1" latinLnBrk="0" hangingPunct="1">
        <a:lnSpc>
          <a:spcPct val="90000"/>
        </a:lnSpc>
        <a:spcBef>
          <a:spcPts val="500"/>
        </a:spcBef>
        <a:buClr>
          <a:schemeClr val="accent2"/>
        </a:buClr>
        <a:buFont typeface="Helvetica" charset="0"/>
        <a:buChar char="−"/>
        <a:defRPr sz="2000" kern="1200">
          <a:solidFill>
            <a:schemeClr val="tx1"/>
          </a:solidFill>
          <a:latin typeface="IBM Plex Sans" charset="0"/>
          <a:ea typeface="IBM Plex Sans" charset="0"/>
          <a:cs typeface="IBM Plex Sans" charset="0"/>
        </a:defRPr>
      </a:lvl2pPr>
      <a:lvl3pPr marL="1142971" indent="-228594" algn="l" defTabSz="914377" rtl="0" eaLnBrk="1" latinLnBrk="0" hangingPunct="1">
        <a:lnSpc>
          <a:spcPct val="90000"/>
        </a:lnSpc>
        <a:spcBef>
          <a:spcPts val="500"/>
        </a:spcBef>
        <a:buClr>
          <a:schemeClr val="accent2"/>
        </a:buClr>
        <a:buFont typeface="Arial"/>
        <a:buChar char="•"/>
        <a:defRPr sz="1800" kern="1200">
          <a:solidFill>
            <a:schemeClr val="tx1"/>
          </a:solidFill>
          <a:latin typeface="IBM Plex Sans" charset="0"/>
          <a:ea typeface="IBM Plex Sans" charset="0"/>
          <a:cs typeface="IBM Plex Sans" charset="0"/>
        </a:defRPr>
      </a:lvl3pPr>
      <a:lvl4pPr marL="1600160" indent="-228594" algn="l" defTabSz="914377" rtl="0" eaLnBrk="1" latinLnBrk="0" hangingPunct="1">
        <a:lnSpc>
          <a:spcPct val="90000"/>
        </a:lnSpc>
        <a:spcBef>
          <a:spcPts val="500"/>
        </a:spcBef>
        <a:buClr>
          <a:schemeClr val="accent2"/>
        </a:buClr>
        <a:buFont typeface="Arial"/>
        <a:buChar char="•"/>
        <a:defRPr sz="1600" kern="1200">
          <a:solidFill>
            <a:schemeClr val="tx1"/>
          </a:solidFill>
          <a:latin typeface="IBM Plex Sans" charset="0"/>
          <a:ea typeface="IBM Plex Sans" charset="0"/>
          <a:cs typeface="IBM Plex Sans" charset="0"/>
        </a:defRPr>
      </a:lvl4pPr>
      <a:lvl5pPr marL="2057349" indent="-228594" algn="l" defTabSz="914377" rtl="0" eaLnBrk="1" latinLnBrk="0" hangingPunct="1">
        <a:lnSpc>
          <a:spcPct val="90000"/>
        </a:lnSpc>
        <a:spcBef>
          <a:spcPts val="500"/>
        </a:spcBef>
        <a:buClr>
          <a:schemeClr val="accent2"/>
        </a:buClr>
        <a:buFont typeface="Arial"/>
        <a:buChar char="•"/>
        <a:defRPr sz="1600" kern="120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903987"/>
      </p:ext>
    </p:extLst>
  </p:cSld>
  <p:clrMap bg1="lt1" tx1="dk1" bg2="lt2" tx2="dk2" accent1="accent1" accent2="accent2" accent3="accent3" accent4="accent4" accent5="accent5" accent6="accent6" hlink="hlink" folHlink="folHlink"/>
  <p:sldLayoutIdLst>
    <p:sldLayoutId id="2147512860" r:id="rId1"/>
    <p:sldLayoutId id="2147512861" r:id="rId2"/>
    <p:sldLayoutId id="2147512862" r:id="rId3"/>
    <p:sldLayoutId id="2147512863" r:id="rId4"/>
    <p:sldLayoutId id="2147512864" r:id="rId5"/>
    <p:sldLayoutId id="2147512865" r:id="rId6"/>
    <p:sldLayoutId id="2147512866" r:id="rId7"/>
    <p:sldLayoutId id="2147512867" r:id="rId8"/>
    <p:sldLayoutId id="2147512868" r:id="rId9"/>
    <p:sldLayoutId id="2147512869" r:id="rId10"/>
    <p:sldLayoutId id="2147512870" r:id="rId11"/>
    <p:sldLayoutId id="2147512871" r:id="rId12"/>
    <p:sldLayoutId id="2147512872" r:id="rId13"/>
    <p:sldLayoutId id="2147512873" r:id="rId14"/>
    <p:sldLayoutId id="2147512874" r:id="rId15"/>
    <p:sldLayoutId id="2147512875" r:id="rId16"/>
    <p:sldLayoutId id="2147512876" r:id="rId17"/>
    <p:sldLayoutId id="2147512877" r:id="rId18"/>
    <p:sldLayoutId id="2147512878" r:id="rId19"/>
    <p:sldLayoutId id="2147512879" r:id="rId20"/>
    <p:sldLayoutId id="2147512880" r:id="rId21"/>
    <p:sldLayoutId id="2147512881" r:id="rId22"/>
    <p:sldLayoutId id="2147512882" r:id="rId23"/>
    <p:sldLayoutId id="2147512883" r:id="rId24"/>
    <p:sldLayoutId id="2147512884" r:id="rId25"/>
    <p:sldLayoutId id="2147512885" r:id="rId26"/>
    <p:sldLayoutId id="2147512886" r:id="rId27"/>
    <p:sldLayoutId id="2147512887" r:id="rId28"/>
    <p:sldLayoutId id="2147512888" r:id="rId29"/>
    <p:sldLayoutId id="2147512889" r:id="rId30"/>
    <p:sldLayoutId id="2147512890" r:id="rId31"/>
    <p:sldLayoutId id="2147512891" r:id="rId32"/>
    <p:sldLayoutId id="2147512892" r:id="rId33"/>
    <p:sldLayoutId id="2147512893" r:id="rId34"/>
    <p:sldLayoutId id="2147512894" r:id="rId35"/>
    <p:sldLayoutId id="2147512895" r:id="rId36"/>
    <p:sldLayoutId id="2147512896" r:id="rId37"/>
    <p:sldLayoutId id="2147512897" r:id="rId38"/>
    <p:sldLayoutId id="2147512898" r:id="rId39"/>
  </p:sldLayoutIdLst>
  <p:transition spd="med"/>
  <p:hf hdr="0" dt="0"/>
  <p:txStyles>
    <p:titleStyle>
      <a:lvl1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1pPr>
      <a:lvl2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2pPr>
      <a:lvl3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3pPr>
      <a:lvl4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4pPr>
      <a:lvl5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5pPr>
      <a:lvl6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6pPr>
      <a:lvl7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7pPr>
      <a:lvl8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8pPr>
      <a:lvl9pPr marL="0" marR="0" indent="0" algn="ctr" defTabSz="308067"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9pPr>
    </p:titleStyle>
    <p:bodyStyle>
      <a:lvl1pPr marL="218772"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1pPr>
      <a:lvl2pPr marL="385456"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2pPr>
      <a:lvl3pPr marL="552138"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3pPr>
      <a:lvl4pPr marL="718822"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4pPr>
      <a:lvl5pPr marL="885505"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5pPr>
      <a:lvl6pPr marL="1052188"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6pPr>
      <a:lvl7pPr marL="1218872"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7pPr>
      <a:lvl8pPr marL="1385556"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8pPr>
      <a:lvl9pPr marL="1552239" marR="0" indent="-218772" algn="l" defTabSz="308067"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1pPr>
      <a:lvl2pPr marL="0" marR="0" indent="85723"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2pPr>
      <a:lvl3pPr marL="0" marR="0" indent="171446"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3pPr>
      <a:lvl4pPr marL="0" marR="0" indent="257168"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4pPr>
      <a:lvl5pPr marL="0" marR="0" indent="342891"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5pPr>
      <a:lvl6pPr marL="0" marR="0" indent="428615"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6pPr>
      <a:lvl7pPr marL="0" marR="0" indent="514338"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7pPr>
      <a:lvl8pPr marL="0" marR="0" indent="600060"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8pPr>
      <a:lvl9pPr marL="0" marR="0" indent="685783" algn="ctr" defTabSz="308067" latinLnBrk="0">
        <a:lnSpc>
          <a:spcPct val="100000"/>
        </a:lnSpc>
        <a:spcBef>
          <a:spcPts val="0"/>
        </a:spcBef>
        <a:spcAft>
          <a:spcPts val="0"/>
        </a:spcAft>
        <a:buClrTx/>
        <a:buSzTx/>
        <a:buFontTx/>
        <a:buNone/>
        <a:tabLst/>
        <a:defRPr sz="751"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54525190"/>
      </p:ext>
    </p:extLst>
  </p:cSld>
  <p:clrMap bg1="dk1" tx1="lt1" bg2="dk2" tx2="lt2" accent1="accent1" accent2="accent2" accent3="accent3" accent4="accent4" accent5="accent5" accent6="accent6" hlink="hlink" folHlink="folHlink"/>
  <p:sldLayoutIdLst>
    <p:sldLayoutId id="2147512900" r:id="rId1"/>
    <p:sldLayoutId id="2147512901" r:id="rId2"/>
    <p:sldLayoutId id="2147512902" r:id="rId3"/>
    <p:sldLayoutId id="2147512903" r:id="rId4"/>
    <p:sldLayoutId id="2147512904" r:id="rId5"/>
    <p:sldLayoutId id="2147512905" r:id="rId6"/>
    <p:sldLayoutId id="2147512906" r:id="rId7"/>
    <p:sldLayoutId id="2147512907" r:id="rId8"/>
    <p:sldLayoutId id="2147512908" r:id="rId9"/>
    <p:sldLayoutId id="2147512909" r:id="rId10"/>
    <p:sldLayoutId id="2147512910" r:id="rId11"/>
    <p:sldLayoutId id="2147512911" r:id="rId12"/>
    <p:sldLayoutId id="2147512912" r:id="rId13"/>
    <p:sldLayoutId id="2147512913" r:id="rId14"/>
    <p:sldLayoutId id="2147512914" r:id="rId15"/>
    <p:sldLayoutId id="2147512915" r:id="rId16"/>
    <p:sldLayoutId id="2147512916" r:id="rId17"/>
    <p:sldLayoutId id="2147512917" r:id="rId18"/>
    <p:sldLayoutId id="2147512918" r:id="rId19"/>
    <p:sldLayoutId id="2147512919" r:id="rId20"/>
    <p:sldLayoutId id="2147512920" r:id="rId21"/>
    <p:sldLayoutId id="2147512921" r:id="rId22"/>
    <p:sldLayoutId id="2147512922" r:id="rId23"/>
    <p:sldLayoutId id="2147512923" r:id="rId24"/>
    <p:sldLayoutId id="2147512924" r:id="rId25"/>
    <p:sldLayoutId id="2147512925" r:id="rId26"/>
    <p:sldLayoutId id="2147512926" r:id="rId27"/>
    <p:sldLayoutId id="2147512927" r:id="rId28"/>
    <p:sldLayoutId id="2147512928" r:id="rId29"/>
    <p:sldLayoutId id="2147512929" r:id="rId30"/>
    <p:sldLayoutId id="2147512930" r:id="rId31"/>
    <p:sldLayoutId id="2147512931" r:id="rId32"/>
    <p:sldLayoutId id="2147512932" r:id="rId33"/>
    <p:sldLayoutId id="2147512933" r:id="rId34"/>
    <p:sldLayoutId id="2147512934" r:id="rId35"/>
    <p:sldLayoutId id="2147512935" r:id="rId36"/>
    <p:sldLayoutId id="2147512936" r:id="rId37"/>
  </p:sldLayoutIdLst>
  <p:hf sldNum="0"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38161" y="1827215"/>
            <a:ext cx="11273367"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438151" y="292105"/>
            <a:ext cx="11582400" cy="29084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title style</a:t>
            </a:r>
            <a:endParaRPr lang="en-US" dirty="0"/>
          </a:p>
        </p:txBody>
      </p:sp>
      <p:sp>
        <p:nvSpPr>
          <p:cNvPr id="67636" name="Rectangle 52"/>
          <p:cNvSpPr>
            <a:spLocks noGrp="1" noChangeArrowheads="1"/>
          </p:cNvSpPr>
          <p:nvPr>
            <p:ph type="sldNum" sz="quarter" idx="4"/>
          </p:nvPr>
        </p:nvSpPr>
        <p:spPr bwMode="auto">
          <a:xfrm>
            <a:off x="438159" y="6524625"/>
            <a:ext cx="28321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7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7637" name="Picture 53" descr="IBM-logo-50-black"/>
          <p:cNvPicPr>
            <a:picLocks noChangeAspect="1" noChangeArrowheads="1"/>
          </p:cNvPicPr>
          <p:nvPr userDrawn="1"/>
        </p:nvPicPr>
        <p:blipFill>
          <a:blip r:embed="rId31" cstate="print"/>
          <a:srcRect/>
          <a:stretch>
            <a:fillRect/>
          </a:stretch>
        </p:blipFill>
        <p:spPr bwMode="auto">
          <a:xfrm>
            <a:off x="11622617" y="6070603"/>
            <a:ext cx="287867" cy="577851"/>
          </a:xfrm>
          <a:prstGeom prst="rect">
            <a:avLst/>
          </a:prstGeom>
          <a:noFill/>
        </p:spPr>
      </p:pic>
    </p:spTree>
    <p:extLst>
      <p:ext uri="{BB962C8B-B14F-4D97-AF65-F5344CB8AC3E}">
        <p14:creationId xmlns:p14="http://schemas.microsoft.com/office/powerpoint/2010/main" val="3011202717"/>
      </p:ext>
    </p:extLst>
  </p:cSld>
  <p:clrMap bg1="lt1" tx1="dk1" bg2="lt2" tx2="dk2" accent1="accent1" accent2="accent2" accent3="accent3" accent4="accent4" accent5="accent5" accent6="accent6" hlink="hlink" folHlink="folHlink"/>
  <p:sldLayoutIdLst>
    <p:sldLayoutId id="2147512938" r:id="rId1"/>
    <p:sldLayoutId id="2147512939" r:id="rId2"/>
    <p:sldLayoutId id="2147512940" r:id="rId3"/>
    <p:sldLayoutId id="2147512941" r:id="rId4"/>
    <p:sldLayoutId id="2147512942" r:id="rId5"/>
    <p:sldLayoutId id="2147512943" r:id="rId6"/>
    <p:sldLayoutId id="2147512944" r:id="rId7"/>
    <p:sldLayoutId id="2147512945" r:id="rId8"/>
    <p:sldLayoutId id="2147512946" r:id="rId9"/>
    <p:sldLayoutId id="2147512947" r:id="rId10"/>
    <p:sldLayoutId id="2147512948" r:id="rId11"/>
    <p:sldLayoutId id="2147512949" r:id="rId12"/>
    <p:sldLayoutId id="2147512950" r:id="rId13"/>
    <p:sldLayoutId id="2147512951" r:id="rId14"/>
    <p:sldLayoutId id="2147512952" r:id="rId15"/>
    <p:sldLayoutId id="2147512953" r:id="rId16"/>
    <p:sldLayoutId id="2147512954" r:id="rId17"/>
    <p:sldLayoutId id="2147512955" r:id="rId18"/>
    <p:sldLayoutId id="2147512956" r:id="rId19"/>
    <p:sldLayoutId id="2147512957" r:id="rId20"/>
    <p:sldLayoutId id="2147512958" r:id="rId21"/>
    <p:sldLayoutId id="2147512959" r:id="rId22"/>
    <p:sldLayoutId id="2147512960" r:id="rId23"/>
    <p:sldLayoutId id="2147512961" r:id="rId24"/>
    <p:sldLayoutId id="2147512962" r:id="rId25"/>
    <p:sldLayoutId id="2147512963" r:id="rId26"/>
    <p:sldLayoutId id="2147512964" r:id="rId27"/>
    <p:sldLayoutId id="2147512965" r:id="rId28"/>
    <p:sldLayoutId id="2147512966" r:id="rId29"/>
  </p:sldLayoutIdLst>
  <p:hf hdr="0" ftr="0" dt="0"/>
  <p:txStyles>
    <p:titleStyle>
      <a:lvl1pPr algn="l" rtl="0" eaLnBrk="1" fontAlgn="base" hangingPunct="1">
        <a:lnSpc>
          <a:spcPct val="90000"/>
        </a:lnSpc>
        <a:spcBef>
          <a:spcPct val="0"/>
        </a:spcBef>
        <a:spcAft>
          <a:spcPct val="0"/>
        </a:spcAft>
        <a:defRPr sz="2100">
          <a:solidFill>
            <a:srgbClr val="191919"/>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100">
          <a:solidFill>
            <a:srgbClr val="191919"/>
          </a:solidFill>
          <a:latin typeface="HelvNeue Light for IBM" pitchFamily="34" charset="0"/>
        </a:defRPr>
      </a:lvl2pPr>
      <a:lvl3pPr algn="l" rtl="0" eaLnBrk="1" fontAlgn="base" hangingPunct="1">
        <a:lnSpc>
          <a:spcPct val="90000"/>
        </a:lnSpc>
        <a:spcBef>
          <a:spcPct val="0"/>
        </a:spcBef>
        <a:spcAft>
          <a:spcPct val="0"/>
        </a:spcAft>
        <a:defRPr sz="2100">
          <a:solidFill>
            <a:srgbClr val="191919"/>
          </a:solidFill>
          <a:latin typeface="HelvNeue Light for IBM" pitchFamily="34" charset="0"/>
        </a:defRPr>
      </a:lvl3pPr>
      <a:lvl4pPr algn="l" rtl="0" eaLnBrk="1" fontAlgn="base" hangingPunct="1">
        <a:lnSpc>
          <a:spcPct val="90000"/>
        </a:lnSpc>
        <a:spcBef>
          <a:spcPct val="0"/>
        </a:spcBef>
        <a:spcAft>
          <a:spcPct val="0"/>
        </a:spcAft>
        <a:defRPr sz="2100">
          <a:solidFill>
            <a:srgbClr val="191919"/>
          </a:solidFill>
          <a:latin typeface="HelvNeue Light for IBM" pitchFamily="34" charset="0"/>
        </a:defRPr>
      </a:lvl4pPr>
      <a:lvl5pPr algn="l" rtl="0" eaLnBrk="1" fontAlgn="base" hangingPunct="1">
        <a:lnSpc>
          <a:spcPct val="90000"/>
        </a:lnSpc>
        <a:spcBef>
          <a:spcPct val="0"/>
        </a:spcBef>
        <a:spcAft>
          <a:spcPct val="0"/>
        </a:spcAft>
        <a:defRPr sz="2100">
          <a:solidFill>
            <a:srgbClr val="191919"/>
          </a:solidFill>
          <a:latin typeface="HelvNeue Light for IBM" pitchFamily="34" charset="0"/>
        </a:defRPr>
      </a:lvl5pPr>
      <a:lvl6pPr marL="342891" algn="l" rtl="0" eaLnBrk="1" fontAlgn="base" hangingPunct="1">
        <a:lnSpc>
          <a:spcPct val="90000"/>
        </a:lnSpc>
        <a:spcBef>
          <a:spcPct val="0"/>
        </a:spcBef>
        <a:spcAft>
          <a:spcPct val="0"/>
        </a:spcAft>
        <a:defRPr sz="2100">
          <a:solidFill>
            <a:srgbClr val="191919"/>
          </a:solidFill>
          <a:latin typeface="HelvNeue Light for IBM" pitchFamily="34" charset="0"/>
        </a:defRPr>
      </a:lvl6pPr>
      <a:lvl7pPr marL="685783" algn="l" rtl="0" eaLnBrk="1" fontAlgn="base" hangingPunct="1">
        <a:lnSpc>
          <a:spcPct val="90000"/>
        </a:lnSpc>
        <a:spcBef>
          <a:spcPct val="0"/>
        </a:spcBef>
        <a:spcAft>
          <a:spcPct val="0"/>
        </a:spcAft>
        <a:defRPr sz="2100">
          <a:solidFill>
            <a:srgbClr val="191919"/>
          </a:solidFill>
          <a:latin typeface="HelvNeue Light for IBM" pitchFamily="34" charset="0"/>
        </a:defRPr>
      </a:lvl7pPr>
      <a:lvl8pPr marL="1028674" algn="l" rtl="0" eaLnBrk="1" fontAlgn="base" hangingPunct="1">
        <a:lnSpc>
          <a:spcPct val="90000"/>
        </a:lnSpc>
        <a:spcBef>
          <a:spcPct val="0"/>
        </a:spcBef>
        <a:spcAft>
          <a:spcPct val="0"/>
        </a:spcAft>
        <a:defRPr sz="2100">
          <a:solidFill>
            <a:srgbClr val="191919"/>
          </a:solidFill>
          <a:latin typeface="HelvNeue Light for IBM" pitchFamily="34" charset="0"/>
        </a:defRPr>
      </a:lvl8pPr>
      <a:lvl9pPr marL="1371566" algn="l" rtl="0" eaLnBrk="1" fontAlgn="base" hangingPunct="1">
        <a:lnSpc>
          <a:spcPct val="90000"/>
        </a:lnSpc>
        <a:spcBef>
          <a:spcPct val="0"/>
        </a:spcBef>
        <a:spcAft>
          <a:spcPct val="0"/>
        </a:spcAft>
        <a:defRPr sz="2100">
          <a:solidFill>
            <a:srgbClr val="191919"/>
          </a:solidFill>
          <a:latin typeface="HelvNeue Light for IBM" pitchFamily="34" charset="0"/>
        </a:defRPr>
      </a:lvl9pPr>
    </p:titleStyle>
    <p:bodyStyle>
      <a:lvl1pPr marL="129775" indent="-129775" algn="l" rtl="0" eaLnBrk="1" fontAlgn="base" hangingPunct="1">
        <a:spcBef>
          <a:spcPct val="50000"/>
        </a:spcBef>
        <a:spcAft>
          <a:spcPct val="0"/>
        </a:spcAft>
        <a:buClr>
          <a:srgbClr val="6D6E70"/>
        </a:buClr>
        <a:buSzPct val="90000"/>
        <a:buFont typeface="Wingdings" pitchFamily="2" charset="2"/>
        <a:buChar char="§"/>
        <a:defRPr sz="1200">
          <a:solidFill>
            <a:srgbClr val="6D6E70"/>
          </a:solidFill>
          <a:latin typeface="Arial" pitchFamily="34" charset="0"/>
          <a:ea typeface="+mn-ea"/>
          <a:cs typeface="Arial" pitchFamily="34" charset="0"/>
        </a:defRPr>
      </a:lvl1pPr>
      <a:lvl2pPr marL="382181" indent="-122632" algn="l" rtl="0" eaLnBrk="1" fontAlgn="base" hangingPunct="1">
        <a:spcBef>
          <a:spcPct val="0"/>
        </a:spcBef>
        <a:spcAft>
          <a:spcPct val="0"/>
        </a:spcAft>
        <a:buClr>
          <a:srgbClr val="6D6E70"/>
        </a:buClr>
        <a:buSzPct val="90000"/>
        <a:buFont typeface="Arial" charset="0"/>
        <a:buChar char="–"/>
        <a:defRPr sz="1200">
          <a:solidFill>
            <a:srgbClr val="6D6E70"/>
          </a:solidFill>
          <a:latin typeface="Arial" pitchFamily="34" charset="0"/>
          <a:cs typeface="Arial" pitchFamily="34" charset="0"/>
        </a:defRPr>
      </a:lvl2pPr>
      <a:lvl3pPr marL="641731" indent="-129775" algn="l" rtl="0" eaLnBrk="1" fontAlgn="base" hangingPunct="1">
        <a:spcBef>
          <a:spcPct val="0"/>
        </a:spcBef>
        <a:spcAft>
          <a:spcPct val="0"/>
        </a:spcAft>
        <a:buClr>
          <a:srgbClr val="6D6E70"/>
        </a:buClr>
        <a:buSzPct val="90000"/>
        <a:buFont typeface="Wingdings" pitchFamily="2" charset="2"/>
        <a:buChar char="§"/>
        <a:defRPr sz="1200">
          <a:solidFill>
            <a:srgbClr val="6D6E70"/>
          </a:solidFill>
          <a:latin typeface="Arial" pitchFamily="34" charset="0"/>
          <a:cs typeface="Arial" pitchFamily="34" charset="0"/>
        </a:defRPr>
      </a:lvl3pPr>
      <a:lvl4pPr marL="902472" indent="-129775" algn="l" rtl="0" eaLnBrk="1" fontAlgn="base" hangingPunct="1">
        <a:spcBef>
          <a:spcPct val="20000"/>
        </a:spcBef>
        <a:spcAft>
          <a:spcPct val="0"/>
        </a:spcAft>
        <a:buClr>
          <a:schemeClr val="bg1"/>
        </a:buClr>
        <a:defRPr sz="1200">
          <a:solidFill>
            <a:schemeClr val="bg1"/>
          </a:solidFill>
          <a:latin typeface="Arial" charset="0"/>
        </a:defRPr>
      </a:lvl4pPr>
      <a:lvl5pPr marL="1154878" indent="-122632" algn="l" rtl="0" eaLnBrk="1" fontAlgn="base" hangingPunct="1">
        <a:spcBef>
          <a:spcPct val="20000"/>
        </a:spcBef>
        <a:spcAft>
          <a:spcPct val="0"/>
        </a:spcAft>
        <a:buClr>
          <a:schemeClr val="bg1"/>
        </a:buClr>
        <a:buChar char="»"/>
        <a:defRPr sz="1200">
          <a:solidFill>
            <a:schemeClr val="bg1"/>
          </a:solidFill>
          <a:latin typeface="Arial" charset="0"/>
        </a:defRPr>
      </a:lvl5pPr>
      <a:lvl6pPr marL="1497769" indent="-122632" algn="l" rtl="0" eaLnBrk="1" fontAlgn="base" hangingPunct="1">
        <a:spcBef>
          <a:spcPct val="20000"/>
        </a:spcBef>
        <a:spcAft>
          <a:spcPct val="0"/>
        </a:spcAft>
        <a:buClr>
          <a:schemeClr val="bg1"/>
        </a:buClr>
        <a:buChar char="»"/>
        <a:defRPr sz="1200">
          <a:solidFill>
            <a:schemeClr val="bg1"/>
          </a:solidFill>
          <a:latin typeface="Arial" charset="0"/>
        </a:defRPr>
      </a:lvl6pPr>
      <a:lvl7pPr marL="1840661" indent="-122632" algn="l" rtl="0" eaLnBrk="1" fontAlgn="base" hangingPunct="1">
        <a:spcBef>
          <a:spcPct val="20000"/>
        </a:spcBef>
        <a:spcAft>
          <a:spcPct val="0"/>
        </a:spcAft>
        <a:buClr>
          <a:schemeClr val="bg1"/>
        </a:buClr>
        <a:buChar char="»"/>
        <a:defRPr sz="1200">
          <a:solidFill>
            <a:schemeClr val="bg1"/>
          </a:solidFill>
          <a:latin typeface="Arial" charset="0"/>
        </a:defRPr>
      </a:lvl7pPr>
      <a:lvl8pPr marL="2183552" indent="-122632" algn="l" rtl="0" eaLnBrk="1" fontAlgn="base" hangingPunct="1">
        <a:spcBef>
          <a:spcPct val="20000"/>
        </a:spcBef>
        <a:spcAft>
          <a:spcPct val="0"/>
        </a:spcAft>
        <a:buClr>
          <a:schemeClr val="bg1"/>
        </a:buClr>
        <a:buChar char="»"/>
        <a:defRPr sz="1200">
          <a:solidFill>
            <a:schemeClr val="bg1"/>
          </a:solidFill>
          <a:latin typeface="Arial" charset="0"/>
        </a:defRPr>
      </a:lvl8pPr>
      <a:lvl9pPr marL="2526444" indent="-122632" algn="l" rtl="0" eaLnBrk="1" fontAlgn="base" hangingPunct="1">
        <a:spcBef>
          <a:spcPct val="20000"/>
        </a:spcBef>
        <a:spcAft>
          <a:spcPct val="0"/>
        </a:spcAft>
        <a:buClr>
          <a:schemeClr val="bg1"/>
        </a:buClr>
        <a:buChar char="»"/>
        <a:defRPr sz="1200">
          <a:solidFill>
            <a:schemeClr val="bg1"/>
          </a:solidFill>
          <a:latin typeface="Arial" charset="0"/>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1"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4"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9"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1" algn="l" defTabSz="685783"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29BD7-8034-4B05-8160-E0F13BED24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5C735E-01BE-4B38-A262-1CBA9E6DA0C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4A104-3D11-4840-B360-F8CA383E9EC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C5A77-2CDE-4C7E-8FF3-B5152888720C}" type="datetimeFigureOut">
              <a:rPr lang="en-US" smtClean="0"/>
              <a:t>11/4/2020</a:t>
            </a:fld>
            <a:endParaRPr lang="en-US"/>
          </a:p>
        </p:txBody>
      </p:sp>
      <p:sp>
        <p:nvSpPr>
          <p:cNvPr id="5" name="Footer Placeholder 4">
            <a:extLst>
              <a:ext uri="{FF2B5EF4-FFF2-40B4-BE49-F238E27FC236}">
                <a16:creationId xmlns:a16="http://schemas.microsoft.com/office/drawing/2014/main" id="{5A00ADC7-9FF7-4BAF-8A11-45F60F1D657C}"/>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7DC7A7-AFBC-47B3-9951-F035ADE0750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3A609-2560-4504-9A8E-157FBA5FC135}" type="slidenum">
              <a:rPr lang="en-US" smtClean="0"/>
              <a:t>‹#›</a:t>
            </a:fld>
            <a:endParaRPr lang="en-US"/>
          </a:p>
        </p:txBody>
      </p:sp>
    </p:spTree>
    <p:extLst>
      <p:ext uri="{BB962C8B-B14F-4D97-AF65-F5344CB8AC3E}">
        <p14:creationId xmlns:p14="http://schemas.microsoft.com/office/powerpoint/2010/main" val="2874125215"/>
      </p:ext>
    </p:extLst>
  </p:cSld>
  <p:clrMap bg1="lt1" tx1="dk1" bg2="lt2" tx2="dk2" accent1="accent1" accent2="accent2" accent3="accent3" accent4="accent4" accent5="accent5" accent6="accent6" hlink="hlink" folHlink="folHlink"/>
  <p:sldLayoutIdLst>
    <p:sldLayoutId id="2147512968" r:id="rId1"/>
    <p:sldLayoutId id="2147512969" r:id="rId2"/>
    <p:sldLayoutId id="2147512970" r:id="rId3"/>
    <p:sldLayoutId id="2147512971" r:id="rId4"/>
    <p:sldLayoutId id="2147512972" r:id="rId5"/>
    <p:sldLayoutId id="2147512973" r:id="rId6"/>
    <p:sldLayoutId id="2147512974" r:id="rId7"/>
    <p:sldLayoutId id="2147512975" r:id="rId8"/>
    <p:sldLayoutId id="2147512976" r:id="rId9"/>
    <p:sldLayoutId id="2147512977" r:id="rId10"/>
    <p:sldLayoutId id="2147512978" r:id="rId11"/>
    <p:sldLayoutId id="2147512979" r:id="rId12"/>
    <p:sldLayoutId id="2147512980"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3300" b="0" strike="noStrike" spc="-1">
                <a:latin typeface="Arial"/>
              </a:rPr>
              <a:t>Click to edit the title text format</a:t>
            </a:r>
          </a:p>
        </p:txBody>
      </p:sp>
      <p:sp>
        <p:nvSpPr>
          <p:cNvPr id="12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400" b="0" strike="noStrike" spc="-1">
                <a:latin typeface="Arial"/>
              </a:rPr>
              <a:t>Click to edit the outline text format</a:t>
            </a:r>
          </a:p>
          <a:p>
            <a:pPr marL="648000" lvl="1" indent="-243000">
              <a:spcBef>
                <a:spcPts val="851"/>
              </a:spcBef>
              <a:buClr>
                <a:srgbClr val="000000"/>
              </a:buClr>
              <a:buSzPct val="75000"/>
              <a:buFont typeface="Symbol" charset="2"/>
              <a:buChar char=""/>
            </a:pPr>
            <a:r>
              <a:rPr lang="en-US" sz="2100" b="0" strike="noStrike" spc="-1">
                <a:latin typeface="Arial"/>
              </a:rPr>
              <a:t>Second Outline Level</a:t>
            </a:r>
          </a:p>
          <a:p>
            <a:pPr marL="972000" lvl="2" indent="-216000">
              <a:spcBef>
                <a:spcPts val="638"/>
              </a:spcBef>
              <a:buClr>
                <a:srgbClr val="000000"/>
              </a:buClr>
              <a:buSzPct val="45000"/>
              <a:buFont typeface="Wingdings" charset="2"/>
              <a:buChar char=""/>
            </a:pPr>
            <a:r>
              <a:rPr lang="en-US" sz="1800" b="0" strike="noStrike" spc="-1">
                <a:latin typeface="Arial"/>
              </a:rPr>
              <a:t>Third Outline Level</a:t>
            </a:r>
          </a:p>
          <a:p>
            <a:pPr marL="1296000" lvl="3" indent="-162000">
              <a:spcBef>
                <a:spcPts val="425"/>
              </a:spcBef>
              <a:buClr>
                <a:srgbClr val="000000"/>
              </a:buClr>
              <a:buSzPct val="75000"/>
              <a:buFont typeface="Symbol" charset="2"/>
              <a:buChar char=""/>
            </a:pPr>
            <a:r>
              <a:rPr lang="en-US" sz="1500" b="0" strike="noStrike" spc="-1">
                <a:latin typeface="Arial"/>
              </a:rPr>
              <a:t>Fourth Outline Level</a:t>
            </a:r>
          </a:p>
          <a:p>
            <a:pPr marL="1620000" lvl="4" indent="-162000">
              <a:spcBef>
                <a:spcPts val="212"/>
              </a:spcBef>
              <a:buClr>
                <a:srgbClr val="000000"/>
              </a:buClr>
              <a:buSzPct val="45000"/>
              <a:buFont typeface="Wingdings" charset="2"/>
              <a:buChar char=""/>
            </a:pPr>
            <a:r>
              <a:rPr lang="en-US" sz="1500" b="0" strike="noStrike" spc="-1">
                <a:latin typeface="Arial"/>
              </a:rPr>
              <a:t>Fifth Outline Level</a:t>
            </a:r>
          </a:p>
          <a:p>
            <a:pPr marL="1944000" lvl="5" indent="-162000">
              <a:spcBef>
                <a:spcPts val="212"/>
              </a:spcBef>
              <a:buClr>
                <a:srgbClr val="000000"/>
              </a:buClr>
              <a:buSzPct val="45000"/>
              <a:buFont typeface="Wingdings" charset="2"/>
              <a:buChar char=""/>
            </a:pPr>
            <a:r>
              <a:rPr lang="en-US" sz="1500" b="0" strike="noStrike" spc="-1">
                <a:latin typeface="Arial"/>
              </a:rPr>
              <a:t>Sixth Outline Level</a:t>
            </a:r>
          </a:p>
          <a:p>
            <a:pPr marL="2268000" lvl="6" indent="-162000">
              <a:spcBef>
                <a:spcPts val="212"/>
              </a:spcBef>
              <a:buClr>
                <a:srgbClr val="000000"/>
              </a:buClr>
              <a:buSzPct val="45000"/>
              <a:buFont typeface="Wingdings" charset="2"/>
              <a:buChar char=""/>
            </a:pPr>
            <a:r>
              <a:rPr lang="en-US" sz="1500" b="0" strike="noStrike" spc="-1">
                <a:latin typeface="Arial"/>
              </a:rPr>
              <a:t>Seventh Outline Level</a:t>
            </a:r>
          </a:p>
        </p:txBody>
      </p:sp>
    </p:spTree>
    <p:extLst>
      <p:ext uri="{BB962C8B-B14F-4D97-AF65-F5344CB8AC3E}">
        <p14:creationId xmlns:p14="http://schemas.microsoft.com/office/powerpoint/2010/main" val="313646730"/>
      </p:ext>
    </p:extLst>
  </p:cSld>
  <p:clrMap bg1="lt1" tx1="dk1" bg2="lt2" tx2="dk2" accent1="accent1" accent2="accent2" accent3="accent3" accent4="accent4" accent5="accent5" accent6="accent6" hlink="hlink" folHlink="folHlink"/>
  <p:sldLayoutIdLst>
    <p:sldLayoutId id="2147512982" r:id="rId1"/>
    <p:sldLayoutId id="2147512983" r:id="rId2"/>
    <p:sldLayoutId id="2147512984" r:id="rId3"/>
    <p:sldLayoutId id="2147512985" r:id="rId4"/>
    <p:sldLayoutId id="2147512986" r:id="rId5"/>
    <p:sldLayoutId id="2147512987" r:id="rId6"/>
    <p:sldLayoutId id="2147512988" r:id="rId7"/>
    <p:sldLayoutId id="2147512989" r:id="rId8"/>
    <p:sldLayoutId id="2147512990" r:id="rId9"/>
    <p:sldLayoutId id="2147512991" r:id="rId10"/>
    <p:sldLayoutId id="2147512992" r:id="rId11"/>
    <p:sldLayoutId id="214751299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432000" indent="-324000" algn="l" defTabSz="685800" rtl="0" eaLnBrk="1" latinLnBrk="0" hangingPunct="1">
        <a:lnSpc>
          <a:spcPct val="90000"/>
        </a:lnSpc>
        <a:spcBef>
          <a:spcPts val="1417"/>
        </a:spcBef>
        <a:buClr>
          <a:srgbClr val="000000"/>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7650" name="Rectangle 8"/>
          <p:cNvSpPr>
            <a:spLocks noGrp="1" noChangeArrowheads="1"/>
          </p:cNvSpPr>
          <p:nvPr>
            <p:ph type="title"/>
          </p:nvPr>
        </p:nvSpPr>
        <p:spPr bwMode="auto">
          <a:xfrm>
            <a:off x="230717" y="541338"/>
            <a:ext cx="990388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GB" altLang="en-US"/>
              <a:t>Click to edit the title text format</a:t>
            </a:r>
          </a:p>
        </p:txBody>
      </p:sp>
      <p:sp>
        <p:nvSpPr>
          <p:cNvPr id="27651" name="Rectangle 9"/>
          <p:cNvSpPr>
            <a:spLocks noGrp="1" noChangeArrowheads="1"/>
          </p:cNvSpPr>
          <p:nvPr>
            <p:ph type="body" idx="1"/>
          </p:nvPr>
        </p:nvSpPr>
        <p:spPr bwMode="auto">
          <a:xfrm>
            <a:off x="234951" y="977900"/>
            <a:ext cx="11457516"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p:txBody>
      </p:sp>
      <p:pic>
        <p:nvPicPr>
          <p:cNvPr id="27652" name="Picture 35" descr="title_graphic_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93867" y="1"/>
            <a:ext cx="199813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6" name="Rectangle 42"/>
          <p:cNvSpPr>
            <a:spLocks noGrp="1" noChangeArrowheads="1"/>
          </p:cNvSpPr>
          <p:nvPr>
            <p:ph type="sldNum" sz="quarter" idx="4"/>
          </p:nvPr>
        </p:nvSpPr>
        <p:spPr bwMode="black">
          <a:xfrm>
            <a:off x="243418" y="6537325"/>
            <a:ext cx="488949" cy="184150"/>
          </a:xfrm>
          <a:prstGeom prst="rect">
            <a:avLst/>
          </a:prstGeom>
          <a:noFill/>
          <a:ln>
            <a:noFill/>
          </a:ln>
          <a:effectLst/>
        </p:spPr>
        <p:txBody>
          <a:bodyPr vert="horz" wrap="square" lIns="92075" tIns="46038" rIns="92075" bIns="46038" numCol="1" anchor="t" anchorCtr="0" compatLnSpc="1">
            <a:prstTxWarp prst="textNoShape">
              <a:avLst/>
            </a:prstTxWarp>
          </a:bodyPr>
          <a:lstStyle>
            <a:lvl1pPr algn="l" defTabSz="449263" eaLnBrk="1" hangingPunct="1">
              <a:buClrTx/>
              <a:buSzTx/>
              <a:buFontTx/>
              <a:buNone/>
              <a:defRPr sz="800">
                <a:solidFill>
                  <a:srgbClr val="000000"/>
                </a:solidFill>
                <a:latin typeface="Arial" charset="0"/>
                <a:ea typeface="ＭＳ Ｐゴシック" charset="0"/>
                <a:cs typeface="Arial" charset="0"/>
              </a:defRPr>
            </a:lvl1pPr>
          </a:lstStyle>
          <a:p>
            <a:pPr>
              <a:defRPr/>
            </a:pPr>
            <a:fld id="{B9E3BEF9-C391-4A35-BD9E-F24A2000D40C}" type="slidenum">
              <a:rPr lang="en-US"/>
              <a:pPr>
                <a:defRPr/>
              </a:pPr>
              <a:t>‹#›</a:t>
            </a:fld>
            <a:endParaRPr lang="en-US"/>
          </a:p>
        </p:txBody>
      </p:sp>
    </p:spTree>
    <p:extLst>
      <p:ext uri="{BB962C8B-B14F-4D97-AF65-F5344CB8AC3E}">
        <p14:creationId xmlns:p14="http://schemas.microsoft.com/office/powerpoint/2010/main" val="4039220933"/>
      </p:ext>
    </p:extLst>
  </p:cSld>
  <p:clrMap bg1="lt1" tx1="dk1" bg2="lt2" tx2="dk2" accent1="accent1" accent2="accent2" accent3="accent3" accent4="accent4" accent5="accent5" accent6="accent6" hlink="hlink" folHlink="folHlink"/>
  <p:sldLayoutIdLst>
    <p:sldLayoutId id="2147511551" r:id="rId1"/>
    <p:sldLayoutId id="2147511552" r:id="rId2"/>
    <p:sldLayoutId id="2147511553" r:id="rId3"/>
    <p:sldLayoutId id="2147511554" r:id="rId4"/>
    <p:sldLayoutId id="2147511555" r:id="rId5"/>
    <p:sldLayoutId id="2147511556" r:id="rId6"/>
    <p:sldLayoutId id="2147511557" r:id="rId7"/>
    <p:sldLayoutId id="2147511558" r:id="rId8"/>
    <p:sldLayoutId id="2147511559" r:id="rId9"/>
    <p:sldLayoutId id="2147511560" r:id="rId10"/>
    <p:sldLayoutId id="2147511561" r:id="rId11"/>
  </p:sldLayoutIdLst>
  <p:hf hdr="0" ftr="0" dt="0"/>
  <p:txStyles>
    <p:titleStyle>
      <a:lvl1pPr algn="l" defTabSz="449263" rtl="0" eaLnBrk="0" fontAlgn="base" hangingPunct="0">
        <a:lnSpc>
          <a:spcPct val="90000"/>
        </a:lnSpc>
        <a:spcBef>
          <a:spcPct val="0"/>
        </a:spcBef>
        <a:spcAft>
          <a:spcPct val="0"/>
        </a:spcAft>
        <a:buClr>
          <a:srgbClr val="7889FB"/>
        </a:buClr>
        <a:buSzPct val="100000"/>
        <a:buFont typeface="Arial" panose="020B0604020202020204" pitchFamily="34" charset="0"/>
        <a:defRPr sz="2200">
          <a:solidFill>
            <a:schemeClr val="hlink"/>
          </a:solidFill>
          <a:latin typeface="+mj-lt"/>
          <a:ea typeface="MS PGothic" pitchFamily="34" charset="-128"/>
          <a:cs typeface="+mj-cs"/>
        </a:defRPr>
      </a:lvl1pPr>
      <a:lvl2pPr algn="l" defTabSz="449263" rtl="0" eaLnBrk="0" fontAlgn="base" hangingPunct="0">
        <a:lnSpc>
          <a:spcPct val="90000"/>
        </a:lnSpc>
        <a:spcBef>
          <a:spcPct val="0"/>
        </a:spcBef>
        <a:spcAft>
          <a:spcPct val="0"/>
        </a:spcAft>
        <a:buClr>
          <a:srgbClr val="7889FB"/>
        </a:buClr>
        <a:buSzPct val="100000"/>
        <a:buFont typeface="Arial" panose="020B0604020202020204" pitchFamily="34" charset="0"/>
        <a:defRPr sz="2200">
          <a:solidFill>
            <a:schemeClr val="hlink"/>
          </a:solidFill>
          <a:latin typeface="Arial" charset="0"/>
          <a:ea typeface="MS PGothic" pitchFamily="34" charset="-128"/>
          <a:cs typeface="Arial" charset="0"/>
        </a:defRPr>
      </a:lvl2pPr>
      <a:lvl3pPr algn="l" defTabSz="449263" rtl="0" eaLnBrk="0" fontAlgn="base" hangingPunct="0">
        <a:lnSpc>
          <a:spcPct val="90000"/>
        </a:lnSpc>
        <a:spcBef>
          <a:spcPct val="0"/>
        </a:spcBef>
        <a:spcAft>
          <a:spcPct val="0"/>
        </a:spcAft>
        <a:buClr>
          <a:srgbClr val="7889FB"/>
        </a:buClr>
        <a:buSzPct val="100000"/>
        <a:buFont typeface="Arial" panose="020B0604020202020204" pitchFamily="34" charset="0"/>
        <a:defRPr sz="2200">
          <a:solidFill>
            <a:schemeClr val="hlink"/>
          </a:solidFill>
          <a:latin typeface="Arial" charset="0"/>
          <a:ea typeface="MS PGothic" pitchFamily="34" charset="-128"/>
          <a:cs typeface="Arial" charset="0"/>
        </a:defRPr>
      </a:lvl3pPr>
      <a:lvl4pPr algn="l" defTabSz="449263" rtl="0" eaLnBrk="0" fontAlgn="base" hangingPunct="0">
        <a:lnSpc>
          <a:spcPct val="90000"/>
        </a:lnSpc>
        <a:spcBef>
          <a:spcPct val="0"/>
        </a:spcBef>
        <a:spcAft>
          <a:spcPct val="0"/>
        </a:spcAft>
        <a:buClr>
          <a:srgbClr val="7889FB"/>
        </a:buClr>
        <a:buSzPct val="100000"/>
        <a:buFont typeface="Arial" panose="020B0604020202020204" pitchFamily="34" charset="0"/>
        <a:defRPr sz="2200">
          <a:solidFill>
            <a:schemeClr val="hlink"/>
          </a:solidFill>
          <a:latin typeface="Arial" charset="0"/>
          <a:ea typeface="MS PGothic" pitchFamily="34" charset="-128"/>
          <a:cs typeface="Arial" charset="0"/>
        </a:defRPr>
      </a:lvl4pPr>
      <a:lvl5pPr algn="l" defTabSz="449263" rtl="0" eaLnBrk="0" fontAlgn="base" hangingPunct="0">
        <a:lnSpc>
          <a:spcPct val="90000"/>
        </a:lnSpc>
        <a:spcBef>
          <a:spcPct val="0"/>
        </a:spcBef>
        <a:spcAft>
          <a:spcPct val="0"/>
        </a:spcAft>
        <a:buClr>
          <a:srgbClr val="7889FB"/>
        </a:buClr>
        <a:buSzPct val="100000"/>
        <a:buFont typeface="Arial" panose="020B0604020202020204" pitchFamily="34" charset="0"/>
        <a:defRPr sz="2200">
          <a:solidFill>
            <a:schemeClr val="hlink"/>
          </a:solidFill>
          <a:latin typeface="Arial" charset="0"/>
          <a:ea typeface="MS PGothic" pitchFamily="34" charset="-128"/>
          <a:cs typeface="Arial" charset="0"/>
        </a:defRPr>
      </a:lvl5pPr>
      <a:lvl6pPr marL="4572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cs typeface="Arial" charset="0"/>
        </a:defRPr>
      </a:lvl6pPr>
      <a:lvl7pPr marL="9144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cs typeface="Arial" charset="0"/>
        </a:defRPr>
      </a:lvl7pPr>
      <a:lvl8pPr marL="13716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cs typeface="Arial" charset="0"/>
        </a:defRPr>
      </a:lvl8pPr>
      <a:lvl9pPr marL="18288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cs typeface="Arial" charset="0"/>
        </a:defRPr>
      </a:lvl9pPr>
    </p:titleStyle>
    <p:bodyStyle>
      <a:lvl1pPr marL="188913" indent="-188913" algn="l" defTabSz="449263" rtl="0" eaLnBrk="0" fontAlgn="base" hangingPunct="0">
        <a:spcBef>
          <a:spcPct val="50000"/>
        </a:spcBef>
        <a:spcAft>
          <a:spcPct val="0"/>
        </a:spcAft>
        <a:buClr>
          <a:schemeClr val="tx1"/>
        </a:buClr>
        <a:buSzPct val="100000"/>
        <a:buFont typeface="Wingdings" panose="05000000000000000000" pitchFamily="2" charset="2"/>
        <a:buChar char=""/>
        <a:defRPr sz="1600">
          <a:solidFill>
            <a:srgbClr val="000000"/>
          </a:solidFill>
          <a:latin typeface="+mn-lt"/>
          <a:ea typeface="MS PGothic" pitchFamily="34" charset="-128"/>
          <a:cs typeface="+mn-cs"/>
        </a:defRPr>
      </a:lvl1pPr>
      <a:lvl2pPr marL="339725" indent="-149225" algn="l" defTabSz="449263" rtl="0" eaLnBrk="0" fontAlgn="base" hangingPunct="0">
        <a:spcBef>
          <a:spcPct val="50000"/>
        </a:spcBef>
        <a:spcAft>
          <a:spcPct val="0"/>
        </a:spcAft>
        <a:buClr>
          <a:schemeClr val="tx1"/>
        </a:buClr>
        <a:buSzPct val="100000"/>
        <a:buFont typeface="Arial" panose="020B0604020202020204" pitchFamily="34" charset="0"/>
        <a:buChar char="–"/>
        <a:defRPr sz="1400">
          <a:solidFill>
            <a:srgbClr val="000000"/>
          </a:solidFill>
          <a:latin typeface="+mn-lt"/>
          <a:ea typeface="Arial" charset="0"/>
          <a:cs typeface="+mn-cs"/>
        </a:defRPr>
      </a:lvl2pPr>
      <a:lvl3pPr marL="479425" indent="-138113" algn="l" defTabSz="449263" rtl="0" eaLnBrk="0" fontAlgn="base" hangingPunct="0">
        <a:spcBef>
          <a:spcPct val="50000"/>
        </a:spcBef>
        <a:spcAft>
          <a:spcPct val="0"/>
        </a:spcAft>
        <a:buClr>
          <a:schemeClr val="tx1"/>
        </a:buClr>
        <a:buSzPct val="100000"/>
        <a:defRPr sz="1400">
          <a:solidFill>
            <a:srgbClr val="000000"/>
          </a:solidFill>
          <a:latin typeface="+mn-lt"/>
          <a:ea typeface="Arial" charset="0"/>
          <a:cs typeface="+mn-cs"/>
        </a:defRPr>
      </a:lvl3pPr>
      <a:lvl4pPr marL="630238" indent="-149225" algn="l" defTabSz="449263" rtl="0" eaLnBrk="0" fontAlgn="base" hangingPunct="0">
        <a:spcBef>
          <a:spcPts val="300"/>
        </a:spcBef>
        <a:spcAft>
          <a:spcPts val="300"/>
        </a:spcAft>
        <a:buClr>
          <a:schemeClr val="tx1"/>
        </a:buClr>
        <a:buSzPct val="100000"/>
        <a:buFont typeface="Arial" panose="020B0604020202020204" pitchFamily="34" charset="0"/>
        <a:buChar char="–"/>
        <a:defRPr sz="1600">
          <a:solidFill>
            <a:srgbClr val="000000"/>
          </a:solidFill>
          <a:latin typeface="+mn-lt"/>
          <a:ea typeface="Arial" charset="0"/>
          <a:cs typeface="+mn-cs"/>
        </a:defRPr>
      </a:lvl4pPr>
      <a:lvl5pPr marL="1166813" indent="-228600" algn="l" defTabSz="449263" rtl="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mn-lt"/>
          <a:ea typeface="Arial" charset="0"/>
          <a:cs typeface="+mn-cs"/>
        </a:defRPr>
      </a:lvl5pPr>
      <a:lvl6pPr marL="1624013"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cs typeface="+mn-cs"/>
        </a:defRPr>
      </a:lvl6pPr>
      <a:lvl7pPr marL="2081213"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cs typeface="+mn-cs"/>
        </a:defRPr>
      </a:lvl7pPr>
      <a:lvl8pPr marL="2538413"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cs typeface="+mn-cs"/>
        </a:defRPr>
      </a:lvl8pPr>
      <a:lvl9pPr marL="2995613"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 name="CustomShape 1"/>
          <p:cNvSpPr/>
          <p:nvPr/>
        </p:nvSpPr>
        <p:spPr>
          <a:xfrm>
            <a:off x="194091" y="6532560"/>
            <a:ext cx="138996" cy="612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fld id="{D3F1E2DE-E536-40D8-99DB-E1A739AA42B3}" type="slidenum">
              <a:rPr lang="en-US" sz="400" b="0" strike="noStrike" spc="-1">
                <a:solidFill>
                  <a:srgbClr val="FFFFFF"/>
                </a:solidFill>
                <a:latin typeface="Calibri"/>
                <a:ea typeface="Verdana"/>
              </a:rPr>
              <a:t>‹#›</a:t>
            </a:fld>
            <a:endParaRPr lang="en-US" sz="400" b="0" strike="noStrike" spc="-1">
              <a:latin typeface="Arial"/>
            </a:endParaRPr>
          </a:p>
        </p:txBody>
      </p:sp>
      <p:sp>
        <p:nvSpPr>
          <p:cNvPr id="86" name="CustomShape 2"/>
          <p:cNvSpPr/>
          <p:nvPr/>
        </p:nvSpPr>
        <p:spPr>
          <a:xfrm>
            <a:off x="421670" y="340560"/>
            <a:ext cx="45372" cy="755640"/>
          </a:xfrm>
          <a:custGeom>
            <a:avLst/>
            <a:gdLst/>
            <a:ahLst/>
            <a:cxnLst/>
            <a:rect l="l" t="t" r="r" b="b"/>
            <a:pathLst>
              <a:path h="1146810">
                <a:moveTo>
                  <a:pt x="0" y="0"/>
                </a:moveTo>
                <a:lnTo>
                  <a:pt x="0" y="1146416"/>
                </a:lnTo>
              </a:path>
            </a:pathLst>
          </a:custGeom>
          <a:noFill/>
          <a:ln w="58680">
            <a:solidFill>
              <a:srgbClr val="36B8CA"/>
            </a:solidFill>
            <a:round/>
          </a:ln>
        </p:spPr>
        <p:style>
          <a:lnRef idx="0">
            <a:scrgbClr r="0" g="0" b="0"/>
          </a:lnRef>
          <a:fillRef idx="0">
            <a:scrgbClr r="0" g="0" b="0"/>
          </a:fillRef>
          <a:effectRef idx="0">
            <a:scrgbClr r="0" g="0" b="0"/>
          </a:effectRef>
          <a:fontRef idx="minor"/>
        </p:style>
      </p:sp>
      <p:pic>
        <p:nvPicPr>
          <p:cNvPr id="87" name="Picture 33"/>
          <p:cNvPicPr/>
          <p:nvPr/>
        </p:nvPicPr>
        <p:blipFill>
          <a:blip r:embed="rId15"/>
          <a:stretch/>
        </p:blipFill>
        <p:spPr>
          <a:xfrm>
            <a:off x="263588" y="6272280"/>
            <a:ext cx="774562" cy="408960"/>
          </a:xfrm>
          <a:prstGeom prst="rect">
            <a:avLst/>
          </a:prstGeom>
          <a:ln>
            <a:noFill/>
          </a:ln>
        </p:spPr>
      </p:pic>
      <p:pic>
        <p:nvPicPr>
          <p:cNvPr id="88" name="Picture 34"/>
          <p:cNvPicPr/>
          <p:nvPr/>
        </p:nvPicPr>
        <p:blipFill>
          <a:blip r:embed="rId16"/>
          <a:stretch/>
        </p:blipFill>
        <p:spPr>
          <a:xfrm>
            <a:off x="10240707" y="216720"/>
            <a:ext cx="1590174" cy="247320"/>
          </a:xfrm>
          <a:prstGeom prst="rect">
            <a:avLst/>
          </a:prstGeom>
          <a:ln>
            <a:noFill/>
          </a:ln>
        </p:spPr>
      </p:pic>
      <p:sp>
        <p:nvSpPr>
          <p:cNvPr id="89" name="PlaceHolder 3"/>
          <p:cNvSpPr>
            <a:spLocks noGrp="1"/>
          </p:cNvSpPr>
          <p:nvPr>
            <p:ph type="title"/>
          </p:nvPr>
        </p:nvSpPr>
        <p:spPr>
          <a:xfrm>
            <a:off x="791126" y="438840"/>
            <a:ext cx="7267052" cy="1236600"/>
          </a:xfrm>
          <a:prstGeom prst="rect">
            <a:avLst/>
          </a:prstGeom>
        </p:spPr>
        <p:txBody>
          <a:bodyPr lIns="45720" rIns="45720" anchor="ctr">
            <a:noAutofit/>
          </a:bodyPr>
          <a:lstStyle/>
          <a:p>
            <a:pPr>
              <a:lnSpc>
                <a:spcPts val="4198"/>
              </a:lnSpc>
            </a:pPr>
            <a:r>
              <a:rPr lang="en-US" sz="4000" b="0" strike="noStrike" cap="all" spc="-1">
                <a:solidFill>
                  <a:srgbClr val="CDDC0A"/>
                </a:solidFill>
                <a:latin typeface="Calibri"/>
              </a:rPr>
              <a:t>Click to edit Master title style</a:t>
            </a:r>
            <a:endParaRPr lang="en-US" sz="4000" b="0" strike="noStrike" spc="-1">
              <a:solidFill>
                <a:srgbClr val="000000"/>
              </a:solidFill>
              <a:latin typeface="Arial"/>
            </a:endParaRPr>
          </a:p>
        </p:txBody>
      </p:sp>
      <p:sp>
        <p:nvSpPr>
          <p:cNvPr id="90" name="CustomShape 4"/>
          <p:cNvSpPr/>
          <p:nvPr/>
        </p:nvSpPr>
        <p:spPr>
          <a:xfrm>
            <a:off x="3723370" y="6490080"/>
            <a:ext cx="410507" cy="918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fld id="{8E251382-9C18-43A7-9501-53B349B385B4}" type="slidenum">
              <a:rPr lang="en-US" sz="600" b="0" strike="noStrike" spc="-1">
                <a:solidFill>
                  <a:srgbClr val="FFFFFF"/>
                </a:solidFill>
                <a:latin typeface="Arial"/>
              </a:rPr>
              <a:t>‹#›</a:t>
            </a:fld>
            <a:endParaRPr lang="en-US" sz="600" b="0" strike="noStrike" spc="-1">
              <a:latin typeface="Arial"/>
            </a:endParaRPr>
          </a:p>
        </p:txBody>
      </p:sp>
      <p:sp>
        <p:nvSpPr>
          <p:cNvPr id="91" name="CustomShape 5"/>
          <p:cNvSpPr/>
          <p:nvPr/>
        </p:nvSpPr>
        <p:spPr>
          <a:xfrm>
            <a:off x="3455100" y="6490080"/>
            <a:ext cx="261068" cy="918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en-US" sz="600" b="0" strike="noStrike" spc="-1">
                <a:solidFill>
                  <a:srgbClr val="FFFFFF"/>
                </a:solidFill>
                <a:latin typeface="Arial"/>
              </a:rPr>
              <a:t>Page</a:t>
            </a:r>
            <a:endParaRPr lang="en-US" sz="600" b="0" strike="noStrike" spc="-1">
              <a:latin typeface="Arial"/>
            </a:endParaRPr>
          </a:p>
        </p:txBody>
      </p:sp>
      <p:sp>
        <p:nvSpPr>
          <p:cNvPr id="92" name="CustomShape 6"/>
          <p:cNvSpPr/>
          <p:nvPr/>
        </p:nvSpPr>
        <p:spPr>
          <a:xfrm>
            <a:off x="817413" y="6490080"/>
            <a:ext cx="1589094" cy="918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en-US" sz="600" b="0" strike="noStrike" spc="-1">
                <a:solidFill>
                  <a:srgbClr val="FFFFFF"/>
                </a:solidFill>
                <a:latin typeface="Arial"/>
              </a:rPr>
              <a:t>© 2016 IBM Corporation</a:t>
            </a:r>
            <a:endParaRPr lang="en-US" sz="600" b="0" strike="noStrike" spc="-1">
              <a:latin typeface="Arial"/>
            </a:endParaRPr>
          </a:p>
        </p:txBody>
      </p:sp>
      <p:sp>
        <p:nvSpPr>
          <p:cNvPr id="93" name="PlaceHolder 7"/>
          <p:cNvSpPr>
            <a:spLocks noGrp="1"/>
          </p:cNvSpPr>
          <p:nvPr>
            <p:ph type="body"/>
          </p:nvPr>
        </p:nvSpPr>
        <p:spPr>
          <a:xfrm>
            <a:off x="609279" y="1604520"/>
            <a:ext cx="10972417"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2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2398768169"/>
      </p:ext>
    </p:extLst>
  </p:cSld>
  <p:clrMap bg1="lt1" tx1="dk1" bg2="lt2" tx2="dk2" accent1="accent1" accent2="accent2" accent3="accent3" accent4="accent4" accent5="accent5" accent6="accent6" hlink="hlink" folHlink="folHlink"/>
  <p:sldLayoutIdLst>
    <p:sldLayoutId id="2147512999" r:id="rId1"/>
    <p:sldLayoutId id="2147513000" r:id="rId2"/>
    <p:sldLayoutId id="2147513001" r:id="rId3"/>
    <p:sldLayoutId id="2147513002" r:id="rId4"/>
    <p:sldLayoutId id="2147513003" r:id="rId5"/>
    <p:sldLayoutId id="2147513004" r:id="rId6"/>
    <p:sldLayoutId id="2147513005" r:id="rId7"/>
    <p:sldLayoutId id="2147513006" r:id="rId8"/>
    <p:sldLayoutId id="2147513007" r:id="rId9"/>
    <p:sldLayoutId id="2147513008" r:id="rId10"/>
    <p:sldLayoutId id="2147513009" r:id="rId11"/>
    <p:sldLayoutId id="2147513010" r:id="rId12"/>
    <p:sldLayoutId id="2147513011" r:id="rId13"/>
  </p:sldLayoutIdLst>
  <p:txStyles>
    <p:titleStyle>
      <a:lvl1pPr algn="l" defTabSz="914400" rtl="0" eaLnBrk="1" latinLnBrk="0" hangingPunct="1">
        <a:lnSpc>
          <a:spcPts val="4198"/>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a:extLst>
              <a:ext uri="{FF2B5EF4-FFF2-40B4-BE49-F238E27FC236}">
                <a16:creationId xmlns:a16="http://schemas.microsoft.com/office/drawing/2014/main" id="{B27A473E-8405-4C14-84DD-AD9B4C0087A8}"/>
              </a:ext>
            </a:extLst>
          </p:cNvPr>
          <p:cNvSpPr>
            <a:spLocks noGrp="1"/>
          </p:cNvSpPr>
          <p:nvPr>
            <p:ph type="ftr" sz="quarter" idx="3"/>
          </p:nvPr>
        </p:nvSpPr>
        <p:spPr>
          <a:xfrm>
            <a:off x="304889" y="6383870"/>
            <a:ext cx="5486313" cy="222249"/>
          </a:xfrm>
          <a:prstGeom prst="rect">
            <a:avLst/>
          </a:prstGeom>
        </p:spPr>
        <p:txBody>
          <a:bodyPr/>
          <a:lstStyle>
            <a:lvl1pPr>
              <a:defRPr sz="800">
                <a:solidFill>
                  <a:schemeClr val="tx1"/>
                </a:solidFill>
              </a:defRPr>
            </a:lvl1pPr>
          </a:lstStyle>
          <a:p>
            <a:r>
              <a:rPr lang="en-US"/>
              <a:t>IBM Z Testing Strategy Sales Presentation / July 2020 / © 2020 IBM Corporation</a:t>
            </a:r>
            <a:endParaRPr lang="en-US" dirty="0"/>
          </a:p>
        </p:txBody>
      </p:sp>
      <p:sp>
        <p:nvSpPr>
          <p:cNvPr id="50" name="Slide Number Placeholder">
            <a:extLst>
              <a:ext uri="{FF2B5EF4-FFF2-40B4-BE49-F238E27FC236}">
                <a16:creationId xmlns:a16="http://schemas.microsoft.com/office/drawing/2014/main" id="{E52F5AA1-EDC0-4292-A086-5DF8523849DE}"/>
              </a:ext>
            </a:extLst>
          </p:cNvPr>
          <p:cNvSpPr>
            <a:spLocks noGrp="1"/>
          </p:cNvSpPr>
          <p:nvPr>
            <p:ph type="sldNum" sz="quarter" idx="4"/>
          </p:nvPr>
        </p:nvSpPr>
        <p:spPr>
          <a:xfrm>
            <a:off x="9448803" y="6383870"/>
            <a:ext cx="2438309" cy="222249"/>
          </a:xfrm>
          <a:prstGeom prst="rect">
            <a:avLst/>
          </a:prstGeom>
        </p:spPr>
        <p:txBody>
          <a:bodyPr/>
          <a:lstStyle>
            <a:lvl1pPr algn="r">
              <a:defRPr sz="800">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2476187"/>
      </p:ext>
    </p:extLst>
  </p:cSld>
  <p:clrMap bg1="dk1" tx1="lt1" bg2="dk2" tx2="lt2" accent1="accent1" accent2="accent2" accent3="accent3" accent4="accent4" accent5="accent5" accent6="accent6" hlink="hlink" folHlink="folHlink"/>
  <p:sldLayoutIdLst>
    <p:sldLayoutId id="2147513013" r:id="rId1"/>
    <p:sldLayoutId id="2147513014" r:id="rId2"/>
    <p:sldLayoutId id="2147513015" r:id="rId3"/>
    <p:sldLayoutId id="2147513016" r:id="rId4"/>
    <p:sldLayoutId id="2147513017" r:id="rId5"/>
    <p:sldLayoutId id="2147513018" r:id="rId6"/>
    <p:sldLayoutId id="2147513019" r:id="rId7"/>
    <p:sldLayoutId id="2147513020" r:id="rId8"/>
    <p:sldLayoutId id="2147513021" r:id="rId9"/>
    <p:sldLayoutId id="2147513022" r:id="rId10"/>
    <p:sldLayoutId id="2147513023" r:id="rId11"/>
    <p:sldLayoutId id="2147513024" r:id="rId12"/>
    <p:sldLayoutId id="2147513025" r:id="rId13"/>
    <p:sldLayoutId id="2147513026" r:id="rId14"/>
    <p:sldLayoutId id="2147513027" r:id="rId15"/>
    <p:sldLayoutId id="2147513028" r:id="rId16"/>
    <p:sldLayoutId id="2147513029" r:id="rId17"/>
    <p:sldLayoutId id="2147513030" r:id="rId18"/>
    <p:sldLayoutId id="2147513031" r:id="rId19"/>
    <p:sldLayoutId id="2147513032" r:id="rId20"/>
    <p:sldLayoutId id="2147513033" r:id="rId21"/>
    <p:sldLayoutId id="2147513034" r:id="rId22"/>
    <p:sldLayoutId id="2147513035" r:id="rId23"/>
    <p:sldLayoutId id="2147513036" r:id="rId24"/>
    <p:sldLayoutId id="2147513037" r:id="rId25"/>
    <p:sldLayoutId id="2147513038" r:id="rId26"/>
    <p:sldLayoutId id="2147513039" r:id="rId27"/>
    <p:sldLayoutId id="2147513040" r:id="rId28"/>
    <p:sldLayoutId id="2147513041" r:id="rId29"/>
    <p:sldLayoutId id="2147513042" r:id="rId30"/>
    <p:sldLayoutId id="2147513043" r:id="rId31"/>
    <p:sldLayoutId id="2147513044" r:id="rId32"/>
    <p:sldLayoutId id="2147513045" r:id="rId33"/>
    <p:sldLayoutId id="2147513046" r:id="rId34"/>
  </p:sldLayoutIdLst>
  <p:hf sldNum="0" hdr="0" dt="0"/>
  <p:txStyles>
    <p:titleStyle>
      <a:lvl1pPr algn="l" rtl="0" eaLnBrk="1" fontAlgn="base" hangingPunct="1">
        <a:lnSpc>
          <a:spcPct val="90000"/>
        </a:lnSpc>
        <a:spcBef>
          <a:spcPct val="0"/>
        </a:spcBef>
        <a:spcAft>
          <a:spcPct val="0"/>
        </a:spcAft>
        <a:defRPr sz="319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267"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538"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805"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073" algn="l" rtl="0" eaLnBrk="1" fontAlgn="base" hangingPunct="1">
        <a:lnSpc>
          <a:spcPct val="90000"/>
        </a:lnSpc>
        <a:spcBef>
          <a:spcPct val="0"/>
        </a:spcBef>
        <a:spcAft>
          <a:spcPct val="0"/>
        </a:spcAft>
        <a:defRPr sz="2959">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6">
          <a:solidFill>
            <a:schemeClr val="tx1"/>
          </a:solidFill>
          <a:latin typeface="+mn-lt"/>
          <a:ea typeface="IBM Plex Sans" charset="0"/>
          <a:cs typeface="IBM Plex Sans" charset="0"/>
        </a:defRPr>
      </a:lvl1pPr>
      <a:lvl2pPr marL="228528" indent="-231573" algn="l" rtl="0" eaLnBrk="1" fontAlgn="base" hangingPunct="1">
        <a:lnSpc>
          <a:spcPct val="100000"/>
        </a:lnSpc>
        <a:spcBef>
          <a:spcPts val="1467"/>
        </a:spcBef>
        <a:spcAft>
          <a:spcPct val="0"/>
        </a:spcAft>
        <a:buClr>
          <a:schemeClr val="tx1"/>
        </a:buClr>
        <a:buSzPct val="100000"/>
        <a:buFont typeface=".AppleSystemUIFont" charset="-120"/>
        <a:buChar char="–"/>
        <a:tabLst/>
        <a:defRPr sz="1866">
          <a:solidFill>
            <a:schemeClr val="tx1"/>
          </a:solidFill>
          <a:latin typeface="+mn-lt"/>
          <a:ea typeface="IBM Plex Sans" charset="0"/>
          <a:cs typeface="IBM Plex Sans" charset="0"/>
        </a:defRPr>
      </a:lvl2pPr>
      <a:lvl3pPr marL="457058" indent="-231573"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6">
          <a:solidFill>
            <a:schemeClr val="tx1"/>
          </a:solidFill>
          <a:latin typeface="+mn-lt"/>
          <a:ea typeface="IBM Plex Sans" charset="0"/>
          <a:cs typeface="IBM Plex Sans" charset="0"/>
        </a:defRPr>
      </a:lvl3pPr>
      <a:lvl4pPr marL="837939" indent="-231573" algn="l" rtl="0" eaLnBrk="1" fontAlgn="base" hangingPunct="1">
        <a:lnSpc>
          <a:spcPct val="100000"/>
        </a:lnSpc>
        <a:spcBef>
          <a:spcPts val="1467"/>
        </a:spcBef>
        <a:spcAft>
          <a:spcPct val="0"/>
        </a:spcAft>
        <a:buClr>
          <a:schemeClr val="tx1"/>
        </a:buClr>
        <a:buSzPct val="100000"/>
        <a:buFont typeface=".AppleSystemUIFont" charset="-120"/>
        <a:buChar char="–"/>
        <a:tabLst/>
        <a:defRPr sz="1866" baseline="0">
          <a:solidFill>
            <a:schemeClr val="tx1"/>
          </a:solidFill>
          <a:latin typeface="+mn-lt"/>
          <a:ea typeface="IBM Plex Sans" charset="0"/>
          <a:cs typeface="IBM Plex Sans" charset="0"/>
        </a:defRPr>
      </a:lvl4pPr>
      <a:lvl5pPr marL="1070699" indent="-231573" algn="l" rtl="0" eaLnBrk="1" fontAlgn="base" hangingPunct="1">
        <a:lnSpc>
          <a:spcPct val="100000"/>
        </a:lnSpc>
        <a:spcBef>
          <a:spcPts val="1467"/>
        </a:spcBef>
        <a:spcAft>
          <a:spcPct val="0"/>
        </a:spcAft>
        <a:buClr>
          <a:schemeClr val="tx1"/>
        </a:buClr>
        <a:buFont typeface=".AppleSystemUIFont" charset="-120"/>
        <a:buChar char="»"/>
        <a:tabLst/>
        <a:defRPr sz="1866">
          <a:solidFill>
            <a:schemeClr val="tx1"/>
          </a:solidFill>
          <a:latin typeface="+mn-lt"/>
          <a:ea typeface="IBM Plex Sans" charset="0"/>
          <a:cs typeface="IBM Plex Sans" charset="0"/>
        </a:defRPr>
      </a:lvl5pPr>
      <a:lvl6pPr marL="2110942" indent="-172837" algn="l" rtl="0" eaLnBrk="1" fontAlgn="base" hangingPunct="1">
        <a:spcBef>
          <a:spcPct val="20000"/>
        </a:spcBef>
        <a:spcAft>
          <a:spcPct val="0"/>
        </a:spcAft>
        <a:buClr>
          <a:schemeClr val="bg1"/>
        </a:buClr>
        <a:buChar char="»"/>
        <a:defRPr sz="1691">
          <a:solidFill>
            <a:schemeClr val="bg1"/>
          </a:solidFill>
          <a:latin typeface="Arial" charset="0"/>
        </a:defRPr>
      </a:lvl6pPr>
      <a:lvl7pPr marL="2594212" indent="-172837" algn="l" rtl="0" eaLnBrk="1" fontAlgn="base" hangingPunct="1">
        <a:spcBef>
          <a:spcPct val="20000"/>
        </a:spcBef>
        <a:spcAft>
          <a:spcPct val="0"/>
        </a:spcAft>
        <a:buClr>
          <a:schemeClr val="bg1"/>
        </a:buClr>
        <a:buChar char="»"/>
        <a:defRPr sz="1691">
          <a:solidFill>
            <a:schemeClr val="bg1"/>
          </a:solidFill>
          <a:latin typeface="Arial" charset="0"/>
        </a:defRPr>
      </a:lvl7pPr>
      <a:lvl8pPr marL="3077479" indent="-172837" algn="l" rtl="0" eaLnBrk="1" fontAlgn="base" hangingPunct="1">
        <a:spcBef>
          <a:spcPct val="20000"/>
        </a:spcBef>
        <a:spcAft>
          <a:spcPct val="0"/>
        </a:spcAft>
        <a:buClr>
          <a:schemeClr val="bg1"/>
        </a:buClr>
        <a:buChar char="»"/>
        <a:defRPr sz="1691">
          <a:solidFill>
            <a:schemeClr val="bg1"/>
          </a:solidFill>
          <a:latin typeface="Arial" charset="0"/>
        </a:defRPr>
      </a:lvl8pPr>
      <a:lvl9pPr marL="3560749" indent="-172837" algn="l" rtl="0" eaLnBrk="1" fontAlgn="base" hangingPunct="1">
        <a:spcBef>
          <a:spcPct val="20000"/>
        </a:spcBef>
        <a:spcAft>
          <a:spcPct val="0"/>
        </a:spcAft>
        <a:buClr>
          <a:schemeClr val="bg1"/>
        </a:buClr>
        <a:buChar char="»"/>
        <a:defRPr sz="1691">
          <a:solidFill>
            <a:schemeClr val="bg1"/>
          </a:solidFill>
          <a:latin typeface="Arial" charset="0"/>
        </a:defRPr>
      </a:lvl9pPr>
    </p:bodyStyle>
    <p:otherStyle>
      <a:defPPr>
        <a:defRPr lang="en-US"/>
      </a:defPPr>
      <a:lvl1pPr marL="0" algn="l" defTabSz="966538" rtl="0" eaLnBrk="1" latinLnBrk="0" hangingPunct="1">
        <a:defRPr sz="1903" kern="1200">
          <a:solidFill>
            <a:schemeClr val="tx1"/>
          </a:solidFill>
          <a:latin typeface="+mn-lt"/>
          <a:ea typeface="+mn-ea"/>
          <a:cs typeface="+mn-cs"/>
        </a:defRPr>
      </a:lvl1pPr>
      <a:lvl2pPr marL="483267" algn="l" defTabSz="966538" rtl="0" eaLnBrk="1" latinLnBrk="0" hangingPunct="1">
        <a:defRPr sz="1903" kern="1200">
          <a:solidFill>
            <a:schemeClr val="tx1"/>
          </a:solidFill>
          <a:latin typeface="+mn-lt"/>
          <a:ea typeface="+mn-ea"/>
          <a:cs typeface="+mn-cs"/>
        </a:defRPr>
      </a:lvl2pPr>
      <a:lvl3pPr marL="966538" algn="l" defTabSz="966538" rtl="0" eaLnBrk="1" latinLnBrk="0" hangingPunct="1">
        <a:defRPr sz="1903" kern="1200">
          <a:solidFill>
            <a:schemeClr val="tx1"/>
          </a:solidFill>
          <a:latin typeface="+mn-lt"/>
          <a:ea typeface="+mn-ea"/>
          <a:cs typeface="+mn-cs"/>
        </a:defRPr>
      </a:lvl3pPr>
      <a:lvl4pPr marL="1449805" algn="l" defTabSz="966538" rtl="0" eaLnBrk="1" latinLnBrk="0" hangingPunct="1">
        <a:defRPr sz="1903" kern="1200">
          <a:solidFill>
            <a:schemeClr val="tx1"/>
          </a:solidFill>
          <a:latin typeface="+mn-lt"/>
          <a:ea typeface="+mn-ea"/>
          <a:cs typeface="+mn-cs"/>
        </a:defRPr>
      </a:lvl4pPr>
      <a:lvl5pPr marL="1933073" algn="l" defTabSz="966538" rtl="0" eaLnBrk="1" latinLnBrk="0" hangingPunct="1">
        <a:defRPr sz="1903" kern="1200">
          <a:solidFill>
            <a:schemeClr val="tx1"/>
          </a:solidFill>
          <a:latin typeface="+mn-lt"/>
          <a:ea typeface="+mn-ea"/>
          <a:cs typeface="+mn-cs"/>
        </a:defRPr>
      </a:lvl5pPr>
      <a:lvl6pPr marL="2416343" algn="l" defTabSz="966538" rtl="0" eaLnBrk="1" latinLnBrk="0" hangingPunct="1">
        <a:defRPr sz="1903" kern="1200">
          <a:solidFill>
            <a:schemeClr val="tx1"/>
          </a:solidFill>
          <a:latin typeface="+mn-lt"/>
          <a:ea typeface="+mn-ea"/>
          <a:cs typeface="+mn-cs"/>
        </a:defRPr>
      </a:lvl6pPr>
      <a:lvl7pPr marL="2899609" algn="l" defTabSz="966538" rtl="0" eaLnBrk="1" latinLnBrk="0" hangingPunct="1">
        <a:defRPr sz="1903" kern="1200">
          <a:solidFill>
            <a:schemeClr val="tx1"/>
          </a:solidFill>
          <a:latin typeface="+mn-lt"/>
          <a:ea typeface="+mn-ea"/>
          <a:cs typeface="+mn-cs"/>
        </a:defRPr>
      </a:lvl7pPr>
      <a:lvl8pPr marL="3382878" algn="l" defTabSz="966538" rtl="0" eaLnBrk="1" latinLnBrk="0" hangingPunct="1">
        <a:defRPr sz="1903" kern="1200">
          <a:solidFill>
            <a:schemeClr val="tx1"/>
          </a:solidFill>
          <a:latin typeface="+mn-lt"/>
          <a:ea typeface="+mn-ea"/>
          <a:cs typeface="+mn-cs"/>
        </a:defRPr>
      </a:lvl8pPr>
      <a:lvl9pPr marL="3866146" algn="l" defTabSz="966538"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5" y="-147320"/>
            <a:ext cx="12485626"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03462284"/>
      </p:ext>
    </p:extLst>
  </p:cSld>
  <p:clrMap bg1="dk1" tx1="lt1" bg2="dk2" tx2="lt2" accent1="accent1" accent2="accent2" accent3="accent3" accent4="accent4" accent5="accent5" accent6="accent6" hlink="hlink" folHlink="folHlink"/>
  <p:sldLayoutIdLst>
    <p:sldLayoutId id="2147513048" r:id="rId1"/>
    <p:sldLayoutId id="2147513049" r:id="rId2"/>
    <p:sldLayoutId id="2147513050" r:id="rId3"/>
    <p:sldLayoutId id="2147513051" r:id="rId4"/>
    <p:sldLayoutId id="2147513052" r:id="rId5"/>
    <p:sldLayoutId id="2147513053" r:id="rId6"/>
    <p:sldLayoutId id="2147513054" r:id="rId7"/>
    <p:sldLayoutId id="2147513055" r:id="rId8"/>
    <p:sldLayoutId id="2147513056" r:id="rId9"/>
    <p:sldLayoutId id="2147513057" r:id="rId10"/>
    <p:sldLayoutId id="2147513058" r:id="rId11"/>
    <p:sldLayoutId id="2147513059" r:id="rId12"/>
    <p:sldLayoutId id="2147513060" r:id="rId13"/>
    <p:sldLayoutId id="2147513061" r:id="rId14"/>
    <p:sldLayoutId id="2147513062" r:id="rId15"/>
    <p:sldLayoutId id="2147513063" r:id="rId16"/>
    <p:sldLayoutId id="2147513064" r:id="rId17"/>
    <p:sldLayoutId id="2147513065" r:id="rId18"/>
    <p:sldLayoutId id="2147513066" r:id="rId19"/>
    <p:sldLayoutId id="2147513067" r:id="rId20"/>
    <p:sldLayoutId id="2147513068" r:id="rId21"/>
    <p:sldLayoutId id="2147513069" r:id="rId22"/>
    <p:sldLayoutId id="2147513070" r:id="rId23"/>
    <p:sldLayoutId id="2147513071" r:id="rId24"/>
    <p:sldLayoutId id="2147513072" r:id="rId25"/>
    <p:sldLayoutId id="2147513073" r:id="rId26"/>
    <p:sldLayoutId id="2147513074" r:id="rId27"/>
    <p:sldLayoutId id="2147513075" r:id="rId28"/>
    <p:sldLayoutId id="2147513076" r:id="rId29"/>
    <p:sldLayoutId id="2147513077" r:id="rId30"/>
    <p:sldLayoutId id="2147513078" r:id="rId31"/>
    <p:sldLayoutId id="2147513079" r:id="rId32"/>
    <p:sldLayoutId id="2147513080" r:id="rId33"/>
    <p:sldLayoutId id="2147513081" r:id="rId34"/>
    <p:sldLayoutId id="2147513082" r:id="rId35"/>
    <p:sldLayoutId id="2147513083" r:id="rId36"/>
  </p:sldLayoutIdLst>
  <p:hf sldNum="0" hdr="0" ftr="0" dt="0"/>
  <p:txStyles>
    <p:titleStyle>
      <a:lvl1pPr algn="l" rtl="0" eaLnBrk="1" fontAlgn="base" hangingPunct="1">
        <a:lnSpc>
          <a:spcPct val="90000"/>
        </a:lnSpc>
        <a:spcBef>
          <a:spcPct val="0"/>
        </a:spcBef>
        <a:spcAft>
          <a:spcPct val="0"/>
        </a:spcAft>
        <a:defRPr sz="3199"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291"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586"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877"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170" algn="l" rtl="0" eaLnBrk="1" fontAlgn="base" hangingPunct="1">
        <a:lnSpc>
          <a:spcPct val="90000"/>
        </a:lnSpc>
        <a:spcBef>
          <a:spcPct val="0"/>
        </a:spcBef>
        <a:spcAft>
          <a:spcPct val="0"/>
        </a:spcAft>
        <a:defRPr sz="2959">
          <a:solidFill>
            <a:srgbClr val="191919"/>
          </a:solidFill>
          <a:latin typeface="HelvNeue Light for IBM" pitchFamily="34" charset="0"/>
        </a:defRPr>
      </a:lvl9pPr>
    </p:titleStyle>
    <p:bodyStyle>
      <a:lvl1pPr marL="0" indent="0" algn="l" rtl="0" eaLnBrk="1" fontAlgn="base" hangingPunct="1">
        <a:lnSpc>
          <a:spcPct val="100000"/>
        </a:lnSpc>
        <a:spcBef>
          <a:spcPts val="1466"/>
        </a:spcBef>
        <a:spcAft>
          <a:spcPct val="0"/>
        </a:spcAft>
        <a:buClr>
          <a:srgbClr val="6D6E70"/>
        </a:buClr>
        <a:buSzPct val="90000"/>
        <a:buFont typeface="Wingdings" pitchFamily="2" charset="2"/>
        <a:buNone/>
        <a:defRPr sz="1866">
          <a:solidFill>
            <a:schemeClr val="bg1"/>
          </a:solidFill>
          <a:latin typeface="+mn-lt"/>
          <a:ea typeface="IBM Plex Sans" charset="0"/>
          <a:cs typeface="IBM Plex Sans" charset="0"/>
        </a:defRPr>
      </a:lvl1pPr>
      <a:lvl2pPr marL="228540" indent="-231585" algn="l" rtl="0" eaLnBrk="1" fontAlgn="base" hangingPunct="1">
        <a:lnSpc>
          <a:spcPct val="100000"/>
        </a:lnSpc>
        <a:spcBef>
          <a:spcPts val="1466"/>
        </a:spcBef>
        <a:spcAft>
          <a:spcPct val="0"/>
        </a:spcAft>
        <a:buClr>
          <a:schemeClr val="bg1"/>
        </a:buClr>
        <a:buSzPct val="100000"/>
        <a:buFont typeface=".AppleSystemUIFont" charset="-120"/>
        <a:buChar char="–"/>
        <a:tabLst/>
        <a:defRPr sz="1866">
          <a:solidFill>
            <a:schemeClr val="bg1"/>
          </a:solidFill>
          <a:latin typeface="+mn-lt"/>
          <a:ea typeface="IBM Plex Sans" charset="0"/>
          <a:cs typeface="IBM Plex Sans" charset="0"/>
        </a:defRPr>
      </a:lvl2pPr>
      <a:lvl3pPr marL="457080" indent="-231585" algn="l" rtl="0" eaLnBrk="1" fontAlgn="base" hangingPunct="1">
        <a:lnSpc>
          <a:spcPct val="100000"/>
        </a:lnSpc>
        <a:spcBef>
          <a:spcPts val="1466"/>
        </a:spcBef>
        <a:spcAft>
          <a:spcPct val="0"/>
        </a:spcAft>
        <a:buClr>
          <a:schemeClr val="bg1"/>
        </a:buClr>
        <a:buSzPct val="100000"/>
        <a:buFont typeface="Arial" panose="020B0604020202020204" pitchFamily="34" charset="0"/>
        <a:buChar char="•"/>
        <a:tabLst/>
        <a:defRPr sz="1866">
          <a:solidFill>
            <a:schemeClr val="bg1"/>
          </a:solidFill>
          <a:latin typeface="+mn-lt"/>
          <a:ea typeface="IBM Plex Sans" charset="0"/>
          <a:cs typeface="IBM Plex Sans" charset="0"/>
        </a:defRPr>
      </a:lvl3pPr>
      <a:lvl4pPr marL="837981" indent="-231585" algn="l" rtl="0" eaLnBrk="1" fontAlgn="base" hangingPunct="1">
        <a:lnSpc>
          <a:spcPct val="100000"/>
        </a:lnSpc>
        <a:spcBef>
          <a:spcPts val="1466"/>
        </a:spcBef>
        <a:spcAft>
          <a:spcPct val="0"/>
        </a:spcAft>
        <a:buClr>
          <a:schemeClr val="bg1"/>
        </a:buClr>
        <a:buSzPct val="100000"/>
        <a:buFont typeface=".AppleSystemUIFont" charset="-120"/>
        <a:buChar char="–"/>
        <a:tabLst/>
        <a:defRPr sz="1866" baseline="0">
          <a:solidFill>
            <a:schemeClr val="bg1"/>
          </a:solidFill>
          <a:latin typeface="+mn-lt"/>
          <a:ea typeface="IBM Plex Sans" charset="0"/>
          <a:cs typeface="IBM Plex Sans" charset="0"/>
        </a:defRPr>
      </a:lvl4pPr>
      <a:lvl5pPr marL="1070752" indent="-231585" algn="l" rtl="0" eaLnBrk="1" fontAlgn="base" hangingPunct="1">
        <a:lnSpc>
          <a:spcPct val="100000"/>
        </a:lnSpc>
        <a:spcBef>
          <a:spcPts val="1466"/>
        </a:spcBef>
        <a:spcAft>
          <a:spcPct val="0"/>
        </a:spcAft>
        <a:buClr>
          <a:schemeClr val="bg1"/>
        </a:buClr>
        <a:buFont typeface=".AppleSystemUIFont" charset="-120"/>
        <a:buChar char="»"/>
        <a:tabLst/>
        <a:defRPr sz="1866">
          <a:solidFill>
            <a:schemeClr val="bg1"/>
          </a:solidFill>
          <a:latin typeface="+mn-lt"/>
          <a:ea typeface="IBM Plex Sans" charset="0"/>
          <a:cs typeface="IBM Plex Sans" charset="0"/>
        </a:defRPr>
      </a:lvl5pPr>
      <a:lvl6pPr marL="2111047" indent="-172846" algn="l" rtl="0" eaLnBrk="1" fontAlgn="base" hangingPunct="1">
        <a:spcBef>
          <a:spcPct val="20000"/>
        </a:spcBef>
        <a:spcAft>
          <a:spcPct val="0"/>
        </a:spcAft>
        <a:buClr>
          <a:schemeClr val="bg1"/>
        </a:buClr>
        <a:buChar char="»"/>
        <a:defRPr sz="1692">
          <a:solidFill>
            <a:schemeClr val="bg1"/>
          </a:solidFill>
          <a:latin typeface="Arial" charset="0"/>
        </a:defRPr>
      </a:lvl6pPr>
      <a:lvl7pPr marL="2594342" indent="-172846" algn="l" rtl="0" eaLnBrk="1" fontAlgn="base" hangingPunct="1">
        <a:spcBef>
          <a:spcPct val="20000"/>
        </a:spcBef>
        <a:spcAft>
          <a:spcPct val="0"/>
        </a:spcAft>
        <a:buClr>
          <a:schemeClr val="bg1"/>
        </a:buClr>
        <a:buChar char="»"/>
        <a:defRPr sz="1692">
          <a:solidFill>
            <a:schemeClr val="bg1"/>
          </a:solidFill>
          <a:latin typeface="Arial" charset="0"/>
        </a:defRPr>
      </a:lvl7pPr>
      <a:lvl8pPr marL="3077633" indent="-172846" algn="l" rtl="0" eaLnBrk="1" fontAlgn="base" hangingPunct="1">
        <a:spcBef>
          <a:spcPct val="20000"/>
        </a:spcBef>
        <a:spcAft>
          <a:spcPct val="0"/>
        </a:spcAft>
        <a:buClr>
          <a:schemeClr val="bg1"/>
        </a:buClr>
        <a:buChar char="»"/>
        <a:defRPr sz="1692">
          <a:solidFill>
            <a:schemeClr val="bg1"/>
          </a:solidFill>
          <a:latin typeface="Arial" charset="0"/>
        </a:defRPr>
      </a:lvl8pPr>
      <a:lvl9pPr marL="3560928" indent="-17284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586" rtl="0" eaLnBrk="1" latinLnBrk="0" hangingPunct="1">
        <a:defRPr sz="1904" kern="1200">
          <a:solidFill>
            <a:schemeClr val="tx1"/>
          </a:solidFill>
          <a:latin typeface="+mn-lt"/>
          <a:ea typeface="+mn-ea"/>
          <a:cs typeface="+mn-cs"/>
        </a:defRPr>
      </a:lvl1pPr>
      <a:lvl2pPr marL="483291" algn="l" defTabSz="966586" rtl="0" eaLnBrk="1" latinLnBrk="0" hangingPunct="1">
        <a:defRPr sz="1904" kern="1200">
          <a:solidFill>
            <a:schemeClr val="tx1"/>
          </a:solidFill>
          <a:latin typeface="+mn-lt"/>
          <a:ea typeface="+mn-ea"/>
          <a:cs typeface="+mn-cs"/>
        </a:defRPr>
      </a:lvl2pPr>
      <a:lvl3pPr marL="966586" algn="l" defTabSz="966586" rtl="0" eaLnBrk="1" latinLnBrk="0" hangingPunct="1">
        <a:defRPr sz="1904" kern="1200">
          <a:solidFill>
            <a:schemeClr val="tx1"/>
          </a:solidFill>
          <a:latin typeface="+mn-lt"/>
          <a:ea typeface="+mn-ea"/>
          <a:cs typeface="+mn-cs"/>
        </a:defRPr>
      </a:lvl3pPr>
      <a:lvl4pPr marL="1449877" algn="l" defTabSz="966586" rtl="0" eaLnBrk="1" latinLnBrk="0" hangingPunct="1">
        <a:defRPr sz="1904" kern="1200">
          <a:solidFill>
            <a:schemeClr val="tx1"/>
          </a:solidFill>
          <a:latin typeface="+mn-lt"/>
          <a:ea typeface="+mn-ea"/>
          <a:cs typeface="+mn-cs"/>
        </a:defRPr>
      </a:lvl4pPr>
      <a:lvl5pPr marL="1933170" algn="l" defTabSz="966586" rtl="0" eaLnBrk="1" latinLnBrk="0" hangingPunct="1">
        <a:defRPr sz="1904" kern="1200">
          <a:solidFill>
            <a:schemeClr val="tx1"/>
          </a:solidFill>
          <a:latin typeface="+mn-lt"/>
          <a:ea typeface="+mn-ea"/>
          <a:cs typeface="+mn-cs"/>
        </a:defRPr>
      </a:lvl5pPr>
      <a:lvl6pPr marL="2416464" algn="l" defTabSz="966586" rtl="0" eaLnBrk="1" latinLnBrk="0" hangingPunct="1">
        <a:defRPr sz="1904" kern="1200">
          <a:solidFill>
            <a:schemeClr val="tx1"/>
          </a:solidFill>
          <a:latin typeface="+mn-lt"/>
          <a:ea typeface="+mn-ea"/>
          <a:cs typeface="+mn-cs"/>
        </a:defRPr>
      </a:lvl6pPr>
      <a:lvl7pPr marL="2899754" algn="l" defTabSz="966586" rtl="0" eaLnBrk="1" latinLnBrk="0" hangingPunct="1">
        <a:defRPr sz="1904" kern="1200">
          <a:solidFill>
            <a:schemeClr val="tx1"/>
          </a:solidFill>
          <a:latin typeface="+mn-lt"/>
          <a:ea typeface="+mn-ea"/>
          <a:cs typeface="+mn-cs"/>
        </a:defRPr>
      </a:lvl7pPr>
      <a:lvl8pPr marL="3383047" algn="l" defTabSz="966586" rtl="0" eaLnBrk="1" latinLnBrk="0" hangingPunct="1">
        <a:defRPr sz="1904" kern="1200">
          <a:solidFill>
            <a:schemeClr val="tx1"/>
          </a:solidFill>
          <a:latin typeface="+mn-lt"/>
          <a:ea typeface="+mn-ea"/>
          <a:cs typeface="+mn-cs"/>
        </a:defRPr>
      </a:lvl8pPr>
      <a:lvl9pPr marL="3866340" algn="l" defTabSz="96658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1" y="937779"/>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799" y="6435307"/>
            <a:ext cx="8534401"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IBM Z Testing Strategy Sales Presentation / July 2020 / © 2020 IBM Corporation</a:t>
            </a:r>
            <a:endParaRPr lang="en-US" dirty="0"/>
          </a:p>
        </p:txBody>
      </p:sp>
    </p:spTree>
    <p:extLst>
      <p:ext uri="{BB962C8B-B14F-4D97-AF65-F5344CB8AC3E}">
        <p14:creationId xmlns:p14="http://schemas.microsoft.com/office/powerpoint/2010/main" val="1034107733"/>
      </p:ext>
    </p:extLst>
  </p:cSld>
  <p:clrMap bg1="lt1" tx1="dk1" bg2="lt2" tx2="dk2" accent1="accent1" accent2="accent2" accent3="accent3" accent4="accent4" accent5="accent5" accent6="accent6" hlink="hlink" folHlink="folHlink"/>
  <p:sldLayoutIdLst>
    <p:sldLayoutId id="2147513085" r:id="rId1"/>
    <p:sldLayoutId id="2147513086" r:id="rId2"/>
    <p:sldLayoutId id="2147513087" r:id="rId3"/>
    <p:sldLayoutId id="2147513088" r:id="rId4"/>
    <p:sldLayoutId id="2147513089" r:id="rId5"/>
    <p:sldLayoutId id="2147513090" r:id="rId6"/>
    <p:sldLayoutId id="2147513091" r:id="rId7"/>
    <p:sldLayoutId id="2147513092" r:id="rId8"/>
    <p:sldLayoutId id="2147513093" r:id="rId9"/>
    <p:sldLayoutId id="2147513094" r:id="rId10"/>
    <p:sldLayoutId id="2147513095" r:id="rId11"/>
    <p:sldLayoutId id="2147513096" r:id="rId12"/>
    <p:sldLayoutId id="2147513097" r:id="rId13"/>
    <p:sldLayoutId id="2147513098" r:id="rId14"/>
    <p:sldLayoutId id="2147513099" r:id="rId15"/>
    <p:sldLayoutId id="2147513100" r:id="rId16"/>
    <p:sldLayoutId id="2147513101" r:id="rId17"/>
    <p:sldLayoutId id="2147513102" r:id="rId18"/>
    <p:sldLayoutId id="2147513103" r:id="rId19"/>
    <p:sldLayoutId id="2147513104" r:id="rId20"/>
    <p:sldLayoutId id="2147513105" r:id="rId21"/>
    <p:sldLayoutId id="2147513106" r:id="rId22"/>
    <p:sldLayoutId id="2147513107" r:id="rId23"/>
    <p:sldLayoutId id="2147513108" r:id="rId24"/>
    <p:sldLayoutId id="2147513109" r:id="rId25"/>
    <p:sldLayoutId id="2147513110" r:id="rId26"/>
    <p:sldLayoutId id="2147513111" r:id="rId27"/>
    <p:sldLayoutId id="2147513112" r:id="rId28"/>
    <p:sldLayoutId id="2147513113" r:id="rId29"/>
    <p:sldLayoutId id="2147513114" r:id="rId30"/>
    <p:sldLayoutId id="2147513115" r:id="rId31"/>
    <p:sldLayoutId id="2147513116" r:id="rId32"/>
    <p:sldLayoutId id="2147513117" r:id="rId33"/>
    <p:sldLayoutId id="2147513118" r:id="rId34"/>
    <p:sldLayoutId id="2147513119" r:id="rId35"/>
    <p:sldLayoutId id="2147513120" r:id="rId36"/>
    <p:sldLayoutId id="2147513121" r:id="rId37"/>
    <p:sldLayoutId id="2147513122" r:id="rId38"/>
  </p:sldLayoutIdLst>
  <p:hf sldNum="0" hdr="0" dt="0"/>
  <p:txStyles>
    <p:titleStyle>
      <a:lvl1pPr algn="l" defTabSz="609387" rtl="0" eaLnBrk="1" latinLnBrk="0" hangingPunct="1">
        <a:lnSpc>
          <a:spcPct val="90000"/>
        </a:lnSpc>
        <a:spcBef>
          <a:spcPct val="0"/>
        </a:spcBef>
        <a:buNone/>
        <a:defRPr sz="3199" kern="1200">
          <a:solidFill>
            <a:schemeClr val="tx1"/>
          </a:solidFill>
          <a:latin typeface="+mj-lt"/>
          <a:ea typeface="Arial" charset="0"/>
          <a:cs typeface="Arial" charset="0"/>
        </a:defRPr>
      </a:lvl1pPr>
    </p:titleStyle>
    <p:bodyStyle>
      <a:lvl1pPr marL="0" indent="0" algn="l" defTabSz="609387" rtl="0" eaLnBrk="1" latinLnBrk="0" hangingPunct="1">
        <a:lnSpc>
          <a:spcPct val="100000"/>
        </a:lnSpc>
        <a:spcBef>
          <a:spcPts val="1467"/>
        </a:spcBef>
        <a:buFont typeface="Arial"/>
        <a:buNone/>
        <a:defRPr sz="1866" kern="1200">
          <a:solidFill>
            <a:schemeClr val="tx1"/>
          </a:solidFill>
          <a:latin typeface="+mn-lt"/>
          <a:ea typeface="Arial" charset="0"/>
          <a:cs typeface="Arial" charset="0"/>
        </a:defRPr>
      </a:lvl1pPr>
      <a:lvl2pPr marL="230637" indent="-230637" algn="l" defTabSz="609387" rtl="0" eaLnBrk="1" latinLnBrk="0" hangingPunct="1">
        <a:lnSpc>
          <a:spcPct val="100000"/>
        </a:lnSpc>
        <a:spcBef>
          <a:spcPts val="1467"/>
        </a:spcBef>
        <a:spcAft>
          <a:spcPts val="0"/>
        </a:spcAft>
        <a:buFont typeface="Arial"/>
        <a:buChar char="–"/>
        <a:defRPr sz="1866" kern="1200">
          <a:solidFill>
            <a:schemeClr val="tx1"/>
          </a:solidFill>
          <a:latin typeface="+mn-lt"/>
          <a:ea typeface="Arial" charset="0"/>
          <a:cs typeface="Arial" charset="0"/>
        </a:defRPr>
      </a:lvl2pPr>
      <a:lvl3pPr marL="528981" indent="-230637" algn="l" defTabSz="609387" rtl="0" eaLnBrk="1" latinLnBrk="0" hangingPunct="1">
        <a:lnSpc>
          <a:spcPct val="100000"/>
        </a:lnSpc>
        <a:spcBef>
          <a:spcPts val="1467"/>
        </a:spcBef>
        <a:spcAft>
          <a:spcPts val="0"/>
        </a:spcAft>
        <a:buFont typeface="Arial"/>
        <a:buChar char="•"/>
        <a:defRPr sz="1866" kern="1200">
          <a:solidFill>
            <a:schemeClr val="tx1"/>
          </a:solidFill>
          <a:latin typeface="+mn-lt"/>
          <a:ea typeface="Arial" charset="0"/>
          <a:cs typeface="Arial" charset="0"/>
        </a:defRPr>
      </a:lvl3pPr>
      <a:lvl4pPr marL="833676" indent="-224289" algn="l" defTabSz="609387" rtl="0" eaLnBrk="1" latinLnBrk="0" hangingPunct="1">
        <a:lnSpc>
          <a:spcPct val="100000"/>
        </a:lnSpc>
        <a:spcBef>
          <a:spcPts val="1467"/>
        </a:spcBef>
        <a:spcAft>
          <a:spcPts val="0"/>
        </a:spcAft>
        <a:buFont typeface="Arial"/>
        <a:buChar char="–"/>
        <a:defRPr sz="1866" kern="1200">
          <a:solidFill>
            <a:schemeClr val="tx1"/>
          </a:solidFill>
          <a:latin typeface="+mn-lt"/>
          <a:ea typeface="Arial" charset="0"/>
          <a:cs typeface="Arial" charset="0"/>
        </a:defRPr>
      </a:lvl4pPr>
      <a:lvl5pPr marL="1070659" indent="-230637" algn="l" defTabSz="609387" rtl="0" eaLnBrk="1" latinLnBrk="0" hangingPunct="1">
        <a:lnSpc>
          <a:spcPct val="100000"/>
        </a:lnSpc>
        <a:spcBef>
          <a:spcPts val="1467"/>
        </a:spcBef>
        <a:spcAft>
          <a:spcPts val="0"/>
        </a:spcAft>
        <a:buFont typeface="Arial"/>
        <a:buChar char="»"/>
        <a:defRPr sz="1866" kern="1200">
          <a:solidFill>
            <a:schemeClr val="tx1"/>
          </a:solidFill>
          <a:latin typeface="+mn-lt"/>
          <a:ea typeface="Arial" charset="0"/>
          <a:cs typeface="Arial" charset="0"/>
        </a:defRPr>
      </a:lvl5pPr>
      <a:lvl6pPr marL="3351626" indent="-304693" algn="l" defTabSz="609387" rtl="0" eaLnBrk="1" latinLnBrk="0" hangingPunct="1">
        <a:spcBef>
          <a:spcPct val="20000"/>
        </a:spcBef>
        <a:buFont typeface="Arial"/>
        <a:buChar char="•"/>
        <a:defRPr sz="2666" kern="1200">
          <a:solidFill>
            <a:schemeClr val="tx1"/>
          </a:solidFill>
          <a:latin typeface="+mn-lt"/>
          <a:ea typeface="+mn-ea"/>
          <a:cs typeface="+mn-cs"/>
        </a:defRPr>
      </a:lvl6pPr>
      <a:lvl7pPr marL="3961013" indent="-304693" algn="l" defTabSz="609387" rtl="0" eaLnBrk="1" latinLnBrk="0" hangingPunct="1">
        <a:spcBef>
          <a:spcPct val="20000"/>
        </a:spcBef>
        <a:buFont typeface="Arial"/>
        <a:buChar char="•"/>
        <a:defRPr sz="2666" kern="1200">
          <a:solidFill>
            <a:schemeClr val="tx1"/>
          </a:solidFill>
          <a:latin typeface="+mn-lt"/>
          <a:ea typeface="+mn-ea"/>
          <a:cs typeface="+mn-cs"/>
        </a:defRPr>
      </a:lvl7pPr>
      <a:lvl8pPr marL="4570400" indent="-304693" algn="l" defTabSz="609387" rtl="0" eaLnBrk="1" latinLnBrk="0" hangingPunct="1">
        <a:spcBef>
          <a:spcPct val="20000"/>
        </a:spcBef>
        <a:buFont typeface="Arial"/>
        <a:buChar char="•"/>
        <a:defRPr sz="2666" kern="1200">
          <a:solidFill>
            <a:schemeClr val="tx1"/>
          </a:solidFill>
          <a:latin typeface="+mn-lt"/>
          <a:ea typeface="+mn-ea"/>
          <a:cs typeface="+mn-cs"/>
        </a:defRPr>
      </a:lvl8pPr>
      <a:lvl9pPr marL="5179787" indent="-304693" algn="l" defTabSz="609387"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387" rtl="0" eaLnBrk="1" latinLnBrk="0" hangingPunct="1">
        <a:defRPr sz="2399" kern="1200">
          <a:solidFill>
            <a:schemeClr val="tx1"/>
          </a:solidFill>
          <a:latin typeface="+mn-lt"/>
          <a:ea typeface="+mn-ea"/>
          <a:cs typeface="+mn-cs"/>
        </a:defRPr>
      </a:lvl1pPr>
      <a:lvl2pPr marL="609387" algn="l" defTabSz="609387" rtl="0" eaLnBrk="1" latinLnBrk="0" hangingPunct="1">
        <a:defRPr sz="2399" kern="1200">
          <a:solidFill>
            <a:schemeClr val="tx1"/>
          </a:solidFill>
          <a:latin typeface="+mn-lt"/>
          <a:ea typeface="+mn-ea"/>
          <a:cs typeface="+mn-cs"/>
        </a:defRPr>
      </a:lvl2pPr>
      <a:lvl3pPr marL="1218774" algn="l" defTabSz="609387" rtl="0" eaLnBrk="1" latinLnBrk="0" hangingPunct="1">
        <a:defRPr sz="2399" kern="1200">
          <a:solidFill>
            <a:schemeClr val="tx1"/>
          </a:solidFill>
          <a:latin typeface="+mn-lt"/>
          <a:ea typeface="+mn-ea"/>
          <a:cs typeface="+mn-cs"/>
        </a:defRPr>
      </a:lvl3pPr>
      <a:lvl4pPr marL="1828160" algn="l" defTabSz="609387" rtl="0" eaLnBrk="1" latinLnBrk="0" hangingPunct="1">
        <a:defRPr sz="2399" kern="1200">
          <a:solidFill>
            <a:schemeClr val="tx1"/>
          </a:solidFill>
          <a:latin typeface="+mn-lt"/>
          <a:ea typeface="+mn-ea"/>
          <a:cs typeface="+mn-cs"/>
        </a:defRPr>
      </a:lvl4pPr>
      <a:lvl5pPr marL="2437547" algn="l" defTabSz="609387" rtl="0" eaLnBrk="1" latinLnBrk="0" hangingPunct="1">
        <a:defRPr sz="2399" kern="1200">
          <a:solidFill>
            <a:schemeClr val="tx1"/>
          </a:solidFill>
          <a:latin typeface="+mn-lt"/>
          <a:ea typeface="+mn-ea"/>
          <a:cs typeface="+mn-cs"/>
        </a:defRPr>
      </a:lvl5pPr>
      <a:lvl6pPr marL="3046934" algn="l" defTabSz="609387" rtl="0" eaLnBrk="1" latinLnBrk="0" hangingPunct="1">
        <a:defRPr sz="2399" kern="1200">
          <a:solidFill>
            <a:schemeClr val="tx1"/>
          </a:solidFill>
          <a:latin typeface="+mn-lt"/>
          <a:ea typeface="+mn-ea"/>
          <a:cs typeface="+mn-cs"/>
        </a:defRPr>
      </a:lvl6pPr>
      <a:lvl7pPr marL="3656321" algn="l" defTabSz="609387" rtl="0" eaLnBrk="1" latinLnBrk="0" hangingPunct="1">
        <a:defRPr sz="2399" kern="1200">
          <a:solidFill>
            <a:schemeClr val="tx1"/>
          </a:solidFill>
          <a:latin typeface="+mn-lt"/>
          <a:ea typeface="+mn-ea"/>
          <a:cs typeface="+mn-cs"/>
        </a:defRPr>
      </a:lvl7pPr>
      <a:lvl8pPr marL="4265707" algn="l" defTabSz="609387" rtl="0" eaLnBrk="1" latinLnBrk="0" hangingPunct="1">
        <a:defRPr sz="2399" kern="1200">
          <a:solidFill>
            <a:schemeClr val="tx1"/>
          </a:solidFill>
          <a:latin typeface="+mn-lt"/>
          <a:ea typeface="+mn-ea"/>
          <a:cs typeface="+mn-cs"/>
        </a:defRPr>
      </a:lvl8pPr>
      <a:lvl9pPr marL="4875094" algn="l" defTabSz="609387"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208644"/>
      </p:ext>
    </p:extLst>
  </p:cSld>
  <p:clrMap bg1="dk1" tx1="lt1" bg2="dk2" tx2="lt2" accent1="accent1" accent2="accent2" accent3="accent3" accent4="accent4" accent5="accent5" accent6="accent6" hlink="hlink" folHlink="folHlink"/>
  <p:sldLayoutIdLst>
    <p:sldLayoutId id="2147513160" r:id="rId1"/>
    <p:sldLayoutId id="2147513161" r:id="rId2"/>
    <p:sldLayoutId id="2147513162" r:id="rId3"/>
    <p:sldLayoutId id="2147513163" r:id="rId4"/>
    <p:sldLayoutId id="2147513164" r:id="rId5"/>
    <p:sldLayoutId id="2147513165" r:id="rId6"/>
    <p:sldLayoutId id="2147513166" r:id="rId7"/>
    <p:sldLayoutId id="2147513167" r:id="rId8"/>
    <p:sldLayoutId id="2147513168" r:id="rId9"/>
    <p:sldLayoutId id="2147513169" r:id="rId10"/>
    <p:sldLayoutId id="2147513170" r:id="rId11"/>
    <p:sldLayoutId id="2147513171" r:id="rId12"/>
    <p:sldLayoutId id="2147513172" r:id="rId13"/>
    <p:sldLayoutId id="2147513173" r:id="rId14"/>
    <p:sldLayoutId id="2147513174" r:id="rId15"/>
    <p:sldLayoutId id="2147513175" r:id="rId16"/>
    <p:sldLayoutId id="2147513176" r:id="rId17"/>
    <p:sldLayoutId id="2147513177" r:id="rId18"/>
    <p:sldLayoutId id="2147513178" r:id="rId19"/>
    <p:sldLayoutId id="2147513179" r:id="rId20"/>
    <p:sldLayoutId id="2147513180" r:id="rId21"/>
    <p:sldLayoutId id="2147513181" r:id="rId22"/>
    <p:sldLayoutId id="2147513182" r:id="rId23"/>
    <p:sldLayoutId id="2147513183" r:id="rId24"/>
    <p:sldLayoutId id="2147513184" r:id="rId25"/>
    <p:sldLayoutId id="2147513185" r:id="rId26"/>
    <p:sldLayoutId id="2147513186" r:id="rId27"/>
    <p:sldLayoutId id="2147513187" r:id="rId28"/>
    <p:sldLayoutId id="2147513188" r:id="rId29"/>
    <p:sldLayoutId id="2147513189" r:id="rId30"/>
    <p:sldLayoutId id="2147513190" r:id="rId31"/>
    <p:sldLayoutId id="2147513191" r:id="rId32"/>
    <p:sldLayoutId id="2147513192" r:id="rId33"/>
    <p:sldLayoutId id="2147513193" r:id="rId34"/>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0821572" cy="46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102" y="880534"/>
            <a:ext cx="11798833" cy="5799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cxnSp>
        <p:nvCxnSpPr>
          <p:cNvPr id="13" name="Straight Connector 12"/>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cxnSp>
        <p:nvCxnSpPr>
          <p:cNvPr id="15" name="Straight Connector 14"/>
          <p:cNvCxnSpPr/>
          <p:nvPr userDrawn="1"/>
        </p:nvCxnSpPr>
        <p:spPr bwMode="auto">
          <a:xfrm>
            <a:off x="4"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sp>
        <p:nvSpPr>
          <p:cNvPr id="16" name="Rectangle 11"/>
          <p:cNvSpPr txBox="1">
            <a:spLocks noChangeArrowheads="1"/>
          </p:cNvSpPr>
          <p:nvPr userDrawn="1"/>
        </p:nvSpPr>
        <p:spPr bwMode="gray">
          <a:xfrm>
            <a:off x="221850" y="6655478"/>
            <a:ext cx="4237439" cy="16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51425" bIns="0" numCol="1" anchor="ctr" anchorCtr="0" compatLnSpc="1">
            <a:prstTxWarp prst="textNoShape">
              <a:avLst/>
            </a:prstTxWarp>
            <a:noAutofit/>
          </a:bodyPr>
          <a:lstStyle>
            <a:defPPr>
              <a:defRPr lang="de-DE"/>
            </a:defPPr>
            <a:lvl1pPr algn="r" rtl="0" eaLnBrk="1" fontAlgn="base" hangingPunct="1">
              <a:spcBef>
                <a:spcPct val="0"/>
              </a:spcBef>
              <a:spcAft>
                <a:spcPct val="0"/>
              </a:spcAft>
              <a:buFontTx/>
              <a:buNone/>
              <a:defRPr sz="800" b="0" i="0" kern="1200">
                <a:solidFill>
                  <a:schemeClr val="tx1"/>
                </a:solidFill>
                <a:latin typeface="Arial Bold"/>
                <a:ea typeface="Verdana" panose="020B0604030504040204" pitchFamily="34" charset="0"/>
                <a:cs typeface="Arial Bold"/>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l">
              <a:defRPr/>
            </a:pPr>
            <a:r>
              <a:rPr lang="en-US" sz="506" dirty="0">
                <a:latin typeface="IBM Plex Sans"/>
                <a:cs typeface="IBM Plex Sans"/>
              </a:rPr>
              <a:t>2019 IBM Systems Technical University</a:t>
            </a:r>
          </a:p>
        </p:txBody>
      </p:sp>
      <p:sp>
        <p:nvSpPr>
          <p:cNvPr id="14" name="Slide Number Placeholder 10"/>
          <p:cNvSpPr>
            <a:spLocks noGrp="1" noChangeArrowheads="1"/>
          </p:cNvSpPr>
          <p:nvPr>
            <p:ph type="sldNum" sz="quarter" idx="4"/>
          </p:nvPr>
        </p:nvSpPr>
        <p:spPr bwMode="gray">
          <a:xfrm>
            <a:off x="5575300" y="6681674"/>
            <a:ext cx="1102784" cy="16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506"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0206425" y="6681674"/>
            <a:ext cx="1919967"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506">
                <a:solidFill>
                  <a:schemeClr val="tx1"/>
                </a:solidFill>
                <a:latin typeface="IBM Plex Sans"/>
                <a:ea typeface="Verdana" panose="020B0604030504040204" pitchFamily="34" charset="0"/>
                <a:cs typeface="IBM Plex Sans"/>
              </a:defRPr>
            </a:lvl1pPr>
          </a:lstStyle>
          <a:p>
            <a:pPr>
              <a:defRPr/>
            </a:pPr>
            <a:r>
              <a:rPr lang="en-US"/>
              <a:t>© Copyright IBM Corporation 2020</a:t>
            </a:r>
            <a:endParaRPr lang="en-US" dirty="0"/>
          </a:p>
        </p:txBody>
      </p:sp>
    </p:spTree>
    <p:extLst>
      <p:ext uri="{BB962C8B-B14F-4D97-AF65-F5344CB8AC3E}">
        <p14:creationId xmlns:p14="http://schemas.microsoft.com/office/powerpoint/2010/main" val="1829249586"/>
      </p:ext>
    </p:extLst>
  </p:cSld>
  <p:clrMap bg1="lt1" tx1="dk1" bg2="lt2" tx2="dk2" accent1="accent1" accent2="accent2" accent3="accent3" accent4="accent4" accent5="accent5" accent6="accent6" hlink="hlink" folHlink="folHlink"/>
  <p:sldLayoutIdLst>
    <p:sldLayoutId id="2147513195" r:id="rId1"/>
    <p:sldLayoutId id="2147513196" r:id="rId2"/>
    <p:sldLayoutId id="2147513197" r:id="rId3"/>
    <p:sldLayoutId id="2147513198" r:id="rId4"/>
    <p:sldLayoutId id="2147513199" r:id="rId5"/>
    <p:sldLayoutId id="2147513200" r:id="rId6"/>
    <p:sldLayoutId id="2147513201" r:id="rId7"/>
    <p:sldLayoutId id="2147513202" r:id="rId8"/>
    <p:sldLayoutId id="2147513203" r:id="rId9"/>
    <p:sldLayoutId id="2147513204" r:id="rId10"/>
    <p:sldLayoutId id="2147513205" r:id="rId11"/>
    <p:sldLayoutId id="2147513206" r:id="rId12"/>
    <p:sldLayoutId id="2147513207" r:id="rId13"/>
    <p:sldLayoutId id="2147513208" r:id="rId14"/>
    <p:sldLayoutId id="2147513209" r:id="rId15"/>
    <p:sldLayoutId id="2147513210" r:id="rId16"/>
  </p:sldLayoutIdLst>
  <p:hf hdr="0" dt="0"/>
  <p:txStyles>
    <p:titleStyle>
      <a:lvl1pPr algn="l" defTabSz="504679" rtl="0" eaLnBrk="1" fontAlgn="base" hangingPunct="1">
        <a:lnSpc>
          <a:spcPct val="90000"/>
        </a:lnSpc>
        <a:spcBef>
          <a:spcPct val="0"/>
        </a:spcBef>
        <a:spcAft>
          <a:spcPct val="0"/>
        </a:spcAft>
        <a:defRPr sz="1351" b="1" i="0" u="none" kern="1200">
          <a:solidFill>
            <a:schemeClr val="tx2"/>
          </a:solidFill>
          <a:latin typeface="IBM Plex Sans"/>
          <a:ea typeface="+mj-ea"/>
          <a:cs typeface="IBM Plex Sans"/>
        </a:defRPr>
      </a:lvl1pPr>
      <a:lvl2pPr algn="l" defTabSz="504679" rtl="0" eaLnBrk="1" fontAlgn="base" hangingPunct="1">
        <a:spcBef>
          <a:spcPct val="0"/>
        </a:spcBef>
        <a:spcAft>
          <a:spcPct val="0"/>
        </a:spcAft>
        <a:defRPr sz="1295" b="1">
          <a:solidFill>
            <a:srgbClr val="008ABF"/>
          </a:solidFill>
          <a:latin typeface="Arial" panose="020B0604020202020204" pitchFamily="34" charset="0"/>
        </a:defRPr>
      </a:lvl2pPr>
      <a:lvl3pPr algn="l" defTabSz="504679" rtl="0" eaLnBrk="1" fontAlgn="base" hangingPunct="1">
        <a:spcBef>
          <a:spcPct val="0"/>
        </a:spcBef>
        <a:spcAft>
          <a:spcPct val="0"/>
        </a:spcAft>
        <a:defRPr sz="1295" b="1">
          <a:solidFill>
            <a:srgbClr val="008ABF"/>
          </a:solidFill>
          <a:latin typeface="Arial" panose="020B0604020202020204" pitchFamily="34" charset="0"/>
        </a:defRPr>
      </a:lvl3pPr>
      <a:lvl4pPr algn="l" defTabSz="504679" rtl="0" eaLnBrk="1" fontAlgn="base" hangingPunct="1">
        <a:spcBef>
          <a:spcPct val="0"/>
        </a:spcBef>
        <a:spcAft>
          <a:spcPct val="0"/>
        </a:spcAft>
        <a:defRPr sz="1295" b="1">
          <a:solidFill>
            <a:srgbClr val="008ABF"/>
          </a:solidFill>
          <a:latin typeface="Arial" panose="020B0604020202020204" pitchFamily="34" charset="0"/>
        </a:defRPr>
      </a:lvl4pPr>
      <a:lvl5pPr algn="l" defTabSz="504679" rtl="0" eaLnBrk="1" fontAlgn="base" hangingPunct="1">
        <a:spcBef>
          <a:spcPct val="0"/>
        </a:spcBef>
        <a:spcAft>
          <a:spcPct val="0"/>
        </a:spcAft>
        <a:defRPr sz="1295" b="1">
          <a:solidFill>
            <a:srgbClr val="008ABF"/>
          </a:solidFill>
          <a:latin typeface="Arial" panose="020B0604020202020204" pitchFamily="34" charset="0"/>
        </a:defRPr>
      </a:lvl5pPr>
      <a:lvl6pPr marL="376078" algn="l" defTabSz="505354" rtl="0" eaLnBrk="1" fontAlgn="base" hangingPunct="1">
        <a:spcBef>
          <a:spcPct val="0"/>
        </a:spcBef>
        <a:spcAft>
          <a:spcPct val="0"/>
        </a:spcAft>
        <a:defRPr sz="1316" b="1">
          <a:solidFill>
            <a:srgbClr val="1966B2"/>
          </a:solidFill>
          <a:latin typeface="Arial" panose="020B0604020202020204" pitchFamily="34" charset="0"/>
        </a:defRPr>
      </a:lvl6pPr>
      <a:lvl7pPr marL="752154" algn="l" defTabSz="505354" rtl="0" eaLnBrk="1" fontAlgn="base" hangingPunct="1">
        <a:spcBef>
          <a:spcPct val="0"/>
        </a:spcBef>
        <a:spcAft>
          <a:spcPct val="0"/>
        </a:spcAft>
        <a:defRPr sz="1316" b="1">
          <a:solidFill>
            <a:srgbClr val="1966B2"/>
          </a:solidFill>
          <a:latin typeface="Arial" panose="020B0604020202020204" pitchFamily="34" charset="0"/>
        </a:defRPr>
      </a:lvl7pPr>
      <a:lvl8pPr marL="1128231" algn="l" defTabSz="505354" rtl="0" eaLnBrk="1" fontAlgn="base" hangingPunct="1">
        <a:spcBef>
          <a:spcPct val="0"/>
        </a:spcBef>
        <a:spcAft>
          <a:spcPct val="0"/>
        </a:spcAft>
        <a:defRPr sz="1316" b="1">
          <a:solidFill>
            <a:srgbClr val="1966B2"/>
          </a:solidFill>
          <a:latin typeface="Arial" panose="020B0604020202020204" pitchFamily="34" charset="0"/>
        </a:defRPr>
      </a:lvl8pPr>
      <a:lvl9pPr marL="1504308" algn="l" defTabSz="505354" rtl="0" eaLnBrk="1" fontAlgn="base" hangingPunct="1">
        <a:spcBef>
          <a:spcPct val="0"/>
        </a:spcBef>
        <a:spcAft>
          <a:spcPct val="0"/>
        </a:spcAft>
        <a:defRPr sz="1316" b="1">
          <a:solidFill>
            <a:srgbClr val="1966B2"/>
          </a:solidFill>
          <a:latin typeface="Arial" panose="020B0604020202020204" pitchFamily="34" charset="0"/>
        </a:defRPr>
      </a:lvl9pPr>
    </p:titleStyle>
    <p:bodyStyle>
      <a:lvl1pPr marL="195560" indent="-195560" algn="l" defTabSz="504679" rtl="0" eaLnBrk="1" fontAlgn="base" hangingPunct="1">
        <a:lnSpc>
          <a:spcPct val="100000"/>
        </a:lnSpc>
        <a:spcBef>
          <a:spcPts val="506"/>
        </a:spcBef>
        <a:spcAft>
          <a:spcPts val="0"/>
        </a:spcAft>
        <a:buClr>
          <a:schemeClr val="tx2"/>
        </a:buClr>
        <a:buSzPct val="100000"/>
        <a:buFont typeface="Lucida Grande"/>
        <a:buChar char="—"/>
        <a:defRPr sz="1126" kern="1200">
          <a:solidFill>
            <a:schemeClr val="tx1"/>
          </a:solidFill>
          <a:latin typeface="IBM Plex Sans"/>
          <a:ea typeface="+mn-ea"/>
          <a:cs typeface="IBM Plex Sans"/>
        </a:defRPr>
      </a:lvl1pPr>
      <a:lvl2pPr marL="324148" indent="-128588" algn="l" defTabSz="504679" rtl="0" eaLnBrk="1" fontAlgn="base" hangingPunct="1">
        <a:lnSpc>
          <a:spcPct val="100000"/>
        </a:lnSpc>
        <a:spcBef>
          <a:spcPts val="169"/>
        </a:spcBef>
        <a:spcAft>
          <a:spcPts val="0"/>
        </a:spcAft>
        <a:buClr>
          <a:schemeClr val="tx2"/>
        </a:buClr>
        <a:buSzPct val="100000"/>
        <a:buFont typeface="Arial"/>
        <a:buChar char="•"/>
        <a:defRPr sz="1013" b="0" i="0" u="none" kern="1200">
          <a:solidFill>
            <a:schemeClr val="tx1"/>
          </a:solidFill>
          <a:latin typeface="IBM Plex Sans"/>
          <a:ea typeface="+mn-ea"/>
          <a:cs typeface="IBM Plex Sans"/>
        </a:defRPr>
      </a:lvl2pPr>
      <a:lvl3pPr marL="452735" indent="-128588" algn="l" defTabSz="504679" rtl="0" eaLnBrk="1" fontAlgn="base" hangingPunct="1">
        <a:lnSpc>
          <a:spcPct val="100000"/>
        </a:lnSpc>
        <a:spcBef>
          <a:spcPts val="113"/>
        </a:spcBef>
        <a:spcAft>
          <a:spcPts val="0"/>
        </a:spcAft>
        <a:buClr>
          <a:srgbClr val="00649D"/>
        </a:buClr>
        <a:buSzPct val="80000"/>
        <a:buFont typeface="Courier New"/>
        <a:buChar char="o"/>
        <a:defRPr sz="900" kern="1200">
          <a:solidFill>
            <a:schemeClr val="tx1"/>
          </a:solidFill>
          <a:latin typeface="IBM Plex Sans"/>
          <a:ea typeface="+mn-ea"/>
          <a:cs typeface="IBM Plex Sans"/>
        </a:defRPr>
      </a:lvl3pPr>
      <a:lvl4pPr marL="383198" indent="0" algn="l" defTabSz="504679" rtl="0" eaLnBrk="1" fontAlgn="base" hangingPunct="1">
        <a:spcBef>
          <a:spcPct val="0"/>
        </a:spcBef>
        <a:spcAft>
          <a:spcPct val="25000"/>
        </a:spcAft>
        <a:buClr>
          <a:srgbClr val="1966B2"/>
        </a:buClr>
        <a:buFont typeface="Arial" panose="020B0604020202020204" pitchFamily="34" charset="0"/>
        <a:buNone/>
        <a:defRPr sz="957" kern="1200">
          <a:solidFill>
            <a:schemeClr val="tx1"/>
          </a:solidFill>
          <a:latin typeface="Arial" panose="020B0604020202020204" pitchFamily="34" charset="0"/>
          <a:ea typeface="+mn-ea"/>
          <a:cs typeface="Arial" panose="020B0604020202020204" pitchFamily="34" charset="0"/>
        </a:defRPr>
      </a:lvl4pPr>
      <a:lvl5pPr marL="631519" indent="-125947" algn="l" defTabSz="504679" rtl="0" eaLnBrk="1" fontAlgn="base" hangingPunct="1">
        <a:spcBef>
          <a:spcPct val="0"/>
        </a:spcBef>
        <a:spcAft>
          <a:spcPct val="25000"/>
        </a:spcAft>
        <a:buClr>
          <a:srgbClr val="1966B2"/>
        </a:buClr>
        <a:buFont typeface="Arial" panose="020B0604020202020204" pitchFamily="34" charset="0"/>
        <a:buChar char="&gt;"/>
        <a:defRPr sz="900" kern="1200">
          <a:solidFill>
            <a:schemeClr val="tx1"/>
          </a:solidFill>
          <a:latin typeface="+mn-lt"/>
          <a:ea typeface="+mn-ea"/>
          <a:cs typeface="+mn-cs"/>
        </a:defRPr>
      </a:lvl5pPr>
      <a:lvl6pPr marL="2068424" indent="-188039" algn="l" defTabSz="752154" rtl="0" eaLnBrk="1" latinLnBrk="0" hangingPunct="1">
        <a:lnSpc>
          <a:spcPct val="90000"/>
        </a:lnSpc>
        <a:spcBef>
          <a:spcPts val="411"/>
        </a:spcBef>
        <a:buFont typeface="Arial" panose="020B0604020202020204" pitchFamily="34" charset="0"/>
        <a:buChar char="•"/>
        <a:defRPr sz="1481" kern="1200">
          <a:solidFill>
            <a:schemeClr val="tx1"/>
          </a:solidFill>
          <a:latin typeface="+mn-lt"/>
          <a:ea typeface="+mn-ea"/>
          <a:cs typeface="+mn-cs"/>
        </a:defRPr>
      </a:lvl6pPr>
      <a:lvl7pPr marL="2444500" indent="-188039" algn="l" defTabSz="752154" rtl="0" eaLnBrk="1" latinLnBrk="0" hangingPunct="1">
        <a:lnSpc>
          <a:spcPct val="90000"/>
        </a:lnSpc>
        <a:spcBef>
          <a:spcPts val="411"/>
        </a:spcBef>
        <a:buFont typeface="Arial" panose="020B0604020202020204" pitchFamily="34" charset="0"/>
        <a:buChar char="•"/>
        <a:defRPr sz="1481" kern="1200">
          <a:solidFill>
            <a:schemeClr val="tx1"/>
          </a:solidFill>
          <a:latin typeface="+mn-lt"/>
          <a:ea typeface="+mn-ea"/>
          <a:cs typeface="+mn-cs"/>
        </a:defRPr>
      </a:lvl7pPr>
      <a:lvl8pPr marL="2820577" indent="-188039" algn="l" defTabSz="752154" rtl="0" eaLnBrk="1" latinLnBrk="0" hangingPunct="1">
        <a:lnSpc>
          <a:spcPct val="90000"/>
        </a:lnSpc>
        <a:spcBef>
          <a:spcPts val="411"/>
        </a:spcBef>
        <a:buFont typeface="Arial" panose="020B0604020202020204" pitchFamily="34" charset="0"/>
        <a:buChar char="•"/>
        <a:defRPr sz="1481" kern="1200">
          <a:solidFill>
            <a:schemeClr val="tx1"/>
          </a:solidFill>
          <a:latin typeface="+mn-lt"/>
          <a:ea typeface="+mn-ea"/>
          <a:cs typeface="+mn-cs"/>
        </a:defRPr>
      </a:lvl8pPr>
      <a:lvl9pPr marL="3196654" indent="-188039" algn="l" defTabSz="752154" rtl="0" eaLnBrk="1" latinLnBrk="0" hangingPunct="1">
        <a:lnSpc>
          <a:spcPct val="90000"/>
        </a:lnSpc>
        <a:spcBef>
          <a:spcPts val="411"/>
        </a:spcBef>
        <a:buFont typeface="Arial" panose="020B0604020202020204" pitchFamily="34" charset="0"/>
        <a:buChar char="•"/>
        <a:defRPr sz="1481" kern="1200">
          <a:solidFill>
            <a:schemeClr val="tx1"/>
          </a:solidFill>
          <a:latin typeface="+mn-lt"/>
          <a:ea typeface="+mn-ea"/>
          <a:cs typeface="+mn-cs"/>
        </a:defRPr>
      </a:lvl9pPr>
    </p:bodyStyle>
    <p:otherStyle>
      <a:defPPr>
        <a:defRPr lang="en-US"/>
      </a:defPPr>
      <a:lvl1pPr marL="0" algn="l" defTabSz="752154" rtl="0" eaLnBrk="1" latinLnBrk="0" hangingPunct="1">
        <a:defRPr sz="1481" kern="1200">
          <a:solidFill>
            <a:schemeClr val="tx1"/>
          </a:solidFill>
          <a:latin typeface="+mn-lt"/>
          <a:ea typeface="+mn-ea"/>
          <a:cs typeface="+mn-cs"/>
        </a:defRPr>
      </a:lvl1pPr>
      <a:lvl2pPr marL="376078" algn="l" defTabSz="752154" rtl="0" eaLnBrk="1" latinLnBrk="0" hangingPunct="1">
        <a:defRPr sz="1481" kern="1200">
          <a:solidFill>
            <a:schemeClr val="tx1"/>
          </a:solidFill>
          <a:latin typeface="+mn-lt"/>
          <a:ea typeface="+mn-ea"/>
          <a:cs typeface="+mn-cs"/>
        </a:defRPr>
      </a:lvl2pPr>
      <a:lvl3pPr marL="752154" algn="l" defTabSz="752154" rtl="0" eaLnBrk="1" latinLnBrk="0" hangingPunct="1">
        <a:defRPr sz="1481" kern="1200">
          <a:solidFill>
            <a:schemeClr val="tx1"/>
          </a:solidFill>
          <a:latin typeface="+mn-lt"/>
          <a:ea typeface="+mn-ea"/>
          <a:cs typeface="+mn-cs"/>
        </a:defRPr>
      </a:lvl3pPr>
      <a:lvl4pPr marL="1128231" algn="l" defTabSz="752154" rtl="0" eaLnBrk="1" latinLnBrk="0" hangingPunct="1">
        <a:defRPr sz="1481" kern="1200">
          <a:solidFill>
            <a:schemeClr val="tx1"/>
          </a:solidFill>
          <a:latin typeface="+mn-lt"/>
          <a:ea typeface="+mn-ea"/>
          <a:cs typeface="+mn-cs"/>
        </a:defRPr>
      </a:lvl4pPr>
      <a:lvl5pPr marL="1504308" algn="l" defTabSz="752154" rtl="0" eaLnBrk="1" latinLnBrk="0" hangingPunct="1">
        <a:defRPr sz="1481" kern="1200">
          <a:solidFill>
            <a:schemeClr val="tx1"/>
          </a:solidFill>
          <a:latin typeface="+mn-lt"/>
          <a:ea typeface="+mn-ea"/>
          <a:cs typeface="+mn-cs"/>
        </a:defRPr>
      </a:lvl5pPr>
      <a:lvl6pPr marL="1880385" algn="l" defTabSz="752154" rtl="0" eaLnBrk="1" latinLnBrk="0" hangingPunct="1">
        <a:defRPr sz="1481" kern="1200">
          <a:solidFill>
            <a:schemeClr val="tx1"/>
          </a:solidFill>
          <a:latin typeface="+mn-lt"/>
          <a:ea typeface="+mn-ea"/>
          <a:cs typeface="+mn-cs"/>
        </a:defRPr>
      </a:lvl6pPr>
      <a:lvl7pPr marL="2256461" algn="l" defTabSz="752154" rtl="0" eaLnBrk="1" latinLnBrk="0" hangingPunct="1">
        <a:defRPr sz="1481" kern="1200">
          <a:solidFill>
            <a:schemeClr val="tx1"/>
          </a:solidFill>
          <a:latin typeface="+mn-lt"/>
          <a:ea typeface="+mn-ea"/>
          <a:cs typeface="+mn-cs"/>
        </a:defRPr>
      </a:lvl7pPr>
      <a:lvl8pPr marL="2632539" algn="l" defTabSz="752154" rtl="0" eaLnBrk="1" latinLnBrk="0" hangingPunct="1">
        <a:defRPr sz="1481" kern="1200">
          <a:solidFill>
            <a:schemeClr val="tx1"/>
          </a:solidFill>
          <a:latin typeface="+mn-lt"/>
          <a:ea typeface="+mn-ea"/>
          <a:cs typeface="+mn-cs"/>
        </a:defRPr>
      </a:lvl8pPr>
      <a:lvl9pPr marL="3008615" algn="l" defTabSz="752154" rtl="0" eaLnBrk="1" latinLnBrk="0" hangingPunct="1">
        <a:defRPr sz="148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56">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550122"/>
            <a:ext cx="10821572"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8" y="1165722"/>
            <a:ext cx="11798833" cy="5513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34" name="Rectangle 10"/>
          <p:cNvSpPr>
            <a:spLocks noGrp="1" noChangeArrowheads="1"/>
          </p:cNvSpPr>
          <p:nvPr>
            <p:ph type="sldNum" sz="quarter" idx="4"/>
          </p:nvPr>
        </p:nvSpPr>
        <p:spPr bwMode="gray">
          <a:xfrm>
            <a:off x="5575300" y="6681674"/>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13285" y="6681674"/>
            <a:ext cx="1919966" cy="176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 Copyright IBM Corporation 2018</a:t>
            </a:r>
            <a:endParaRPr lang="en-US" dirty="0"/>
          </a:p>
        </p:txBody>
      </p:sp>
      <p:cxnSp>
        <p:nvCxnSpPr>
          <p:cNvPr id="9" name="Straight Connector 8"/>
          <p:cNvCxnSpPr/>
          <p:nvPr/>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10" name="Straight Connector 9"/>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pic>
        <p:nvPicPr>
          <p:cNvPr id="12" name="Picture 11">
            <a:extLst>
              <a:ext uri="{FF2B5EF4-FFF2-40B4-BE49-F238E27FC236}">
                <a16:creationId xmlns:a16="http://schemas.microsoft.com/office/drawing/2014/main" id="{A2389ED6-63D8-C442-A5DC-73898F2BDD8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080179" y="0"/>
            <a:ext cx="1111948" cy="1111658"/>
          </a:xfrm>
          <a:prstGeom prst="rect">
            <a:avLst/>
          </a:prstGeom>
        </p:spPr>
      </p:pic>
    </p:spTree>
    <p:extLst>
      <p:ext uri="{BB962C8B-B14F-4D97-AF65-F5344CB8AC3E}">
        <p14:creationId xmlns:p14="http://schemas.microsoft.com/office/powerpoint/2010/main" val="801185908"/>
      </p:ext>
    </p:extLst>
  </p:cSld>
  <p:clrMap bg1="lt1" tx1="dk1" bg2="lt2" tx2="dk2" accent1="accent1" accent2="accent2" accent3="accent3" accent4="accent4" accent5="accent5" accent6="accent6" hlink="hlink" folHlink="folHlink"/>
  <p:sldLayoutIdLst>
    <p:sldLayoutId id="2147513226" r:id="rId1"/>
    <p:sldLayoutId id="2147513227" r:id="rId2"/>
    <p:sldLayoutId id="2147513228" r:id="rId3"/>
    <p:sldLayoutId id="2147513229" r:id="rId4"/>
    <p:sldLayoutId id="2147513230" r:id="rId5"/>
    <p:sldLayoutId id="2147513231" r:id="rId6"/>
    <p:sldLayoutId id="2147513232" r:id="rId7"/>
    <p:sldLayoutId id="2147513233" r:id="rId8"/>
    <p:sldLayoutId id="2147513234" r:id="rId9"/>
    <p:sldLayoutId id="2147513235" r:id="rId10"/>
    <p:sldLayoutId id="2147513236" r:id="rId11"/>
    <p:sldLayoutId id="2147513237" r:id="rId12"/>
    <p:sldLayoutId id="2147513238" r:id="rId13"/>
    <p:sldLayoutId id="2147513239" r:id="rId14"/>
    <p:sldLayoutId id="2147513240" r:id="rId15"/>
    <p:sldLayoutId id="2147513241" r:id="rId16"/>
    <p:sldLayoutId id="2147513242" r:id="rId17"/>
    <p:sldLayoutId id="2147513243" r:id="rId18"/>
    <p:sldLayoutId id="2147513244" r:id="rId19"/>
    <p:sldLayoutId id="2147513245" r:id="rId20"/>
  </p:sldLayoutIdLst>
  <p:hf hdr="0" dt="0"/>
  <p:txStyles>
    <p:titleStyle>
      <a:lvl1pPr algn="l" defTabSz="896938" rtl="0" eaLnBrk="1" fontAlgn="base" hangingPunct="1">
        <a:lnSpc>
          <a:spcPct val="90000"/>
        </a:lnSpc>
        <a:spcBef>
          <a:spcPct val="0"/>
        </a:spcBef>
        <a:spcAft>
          <a:spcPct val="0"/>
        </a:spcAft>
        <a:defRPr sz="2400" b="1" i="0" u="none" kern="1200">
          <a:solidFill>
            <a:schemeClr val="tx2"/>
          </a:solidFill>
          <a:latin typeface="Arial" panose="020B0604020202020204"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6"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6"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6"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6"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347559" indent="-347559" algn="l" defTabSz="896938" rtl="0" eaLnBrk="1" fontAlgn="base" hangingPunct="1">
        <a:lnSpc>
          <a:spcPct val="100000"/>
        </a:lnSpc>
        <a:spcBef>
          <a:spcPts val="900"/>
        </a:spcBef>
        <a:spcAft>
          <a:spcPts val="0"/>
        </a:spcAft>
        <a:buClr>
          <a:schemeClr val="tx2"/>
        </a:buClr>
        <a:buSzPct val="100000"/>
        <a:buFont typeface="Lucida Grande"/>
        <a:buChar char="—"/>
        <a:defRPr sz="2000" kern="1200">
          <a:solidFill>
            <a:schemeClr val="tx1"/>
          </a:solidFill>
          <a:latin typeface="Arial" panose="020B0604020202020204" pitchFamily="34" charset="0"/>
          <a:ea typeface="+mn-ea"/>
          <a:cs typeface="Arial" panose="020B0604020202020204" pitchFamily="34" charset="0"/>
        </a:defRPr>
      </a:lvl1pPr>
      <a:lvl2pPr marL="576090" indent="-228531" algn="l" defTabSz="896938" rtl="0" eaLnBrk="1" fontAlgn="base" hangingPunct="1">
        <a:lnSpc>
          <a:spcPct val="100000"/>
        </a:lnSpc>
        <a:spcBef>
          <a:spcPts val="300"/>
        </a:spcBef>
        <a:spcAft>
          <a:spcPts val="0"/>
        </a:spcAft>
        <a:buClr>
          <a:schemeClr val="tx2"/>
        </a:buClr>
        <a:buSzPct val="100000"/>
        <a:buFont typeface="Arial"/>
        <a:buChar char="•"/>
        <a:defRPr sz="1800" b="0" i="0" u="none" kern="1200">
          <a:solidFill>
            <a:schemeClr val="tx1"/>
          </a:solidFill>
          <a:latin typeface="Arial" panose="020B0604020202020204" pitchFamily="34" charset="0"/>
          <a:ea typeface="+mn-ea"/>
          <a:cs typeface="Arial" panose="020B0604020202020204" pitchFamily="34" charset="0"/>
        </a:defRPr>
      </a:lvl2pPr>
      <a:lvl3pPr marL="804622" indent="-228531" algn="l" defTabSz="896938"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Arial" panose="020B0604020202020204"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3"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4"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8" name="CustomShape 1"/>
          <p:cNvSpPr/>
          <p:nvPr/>
        </p:nvSpPr>
        <p:spPr>
          <a:xfrm>
            <a:off x="184320" y="6524640"/>
            <a:ext cx="551160" cy="2271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a:lnSpc>
                <a:spcPct val="100000"/>
              </a:lnSpc>
            </a:pPr>
            <a:fld id="{DAB5E030-BE79-45A7-97FA-49B449918117}" type="slidenum">
              <a:rPr lang="en-US" sz="750" b="0" strike="noStrike" spc="-1">
                <a:solidFill>
                  <a:srgbClr val="000000"/>
                </a:solidFill>
                <a:latin typeface="IBM Plex Sans"/>
                <a:ea typeface="IBM Plex Sans"/>
              </a:rPr>
              <a:t>‹#›</a:t>
            </a:fld>
            <a:endParaRPr lang="en-US" sz="750" b="0" strike="noStrike" spc="-1">
              <a:latin typeface="Arial"/>
            </a:endParaRPr>
          </a:p>
        </p:txBody>
      </p:sp>
      <p:pic>
        <p:nvPicPr>
          <p:cNvPr id="479" name="Picture 8"/>
          <p:cNvPicPr/>
          <p:nvPr/>
        </p:nvPicPr>
        <p:blipFill>
          <a:blip r:embed="rId14"/>
          <a:stretch/>
        </p:blipFill>
        <p:spPr>
          <a:xfrm rot="5400000">
            <a:off x="11681640" y="6310800"/>
            <a:ext cx="586800" cy="231480"/>
          </a:xfrm>
          <a:prstGeom prst="rect">
            <a:avLst/>
          </a:prstGeom>
          <a:ln>
            <a:noFill/>
          </a:ln>
        </p:spPr>
      </p:pic>
      <p:sp>
        <p:nvSpPr>
          <p:cNvPr id="480" name="PlaceHolder 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3300" b="0" strike="noStrike" spc="-1">
                <a:latin typeface="Arial"/>
              </a:rPr>
              <a:t>Click to edit the title text format</a:t>
            </a:r>
          </a:p>
        </p:txBody>
      </p:sp>
      <p:sp>
        <p:nvSpPr>
          <p:cNvPr id="481"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400" b="0" strike="noStrike" spc="-1">
                <a:latin typeface="Arial"/>
              </a:rPr>
              <a:t>Click to edit the outline text format</a:t>
            </a:r>
          </a:p>
          <a:p>
            <a:pPr marL="648000" lvl="1" indent="-243000">
              <a:spcBef>
                <a:spcPts val="851"/>
              </a:spcBef>
              <a:buClr>
                <a:srgbClr val="000000"/>
              </a:buClr>
              <a:buSzPct val="75000"/>
              <a:buFont typeface="Symbol" charset="2"/>
              <a:buChar char=""/>
            </a:pPr>
            <a:r>
              <a:rPr lang="en-US" sz="2100" b="0" strike="noStrike" spc="-1">
                <a:latin typeface="Arial"/>
              </a:rPr>
              <a:t>Second Outline Level</a:t>
            </a:r>
          </a:p>
          <a:p>
            <a:pPr marL="972000" lvl="2" indent="-216000">
              <a:spcBef>
                <a:spcPts val="638"/>
              </a:spcBef>
              <a:buClr>
                <a:srgbClr val="000000"/>
              </a:buClr>
              <a:buSzPct val="45000"/>
              <a:buFont typeface="Wingdings" charset="2"/>
              <a:buChar char=""/>
            </a:pPr>
            <a:r>
              <a:rPr lang="en-US" sz="1800" b="0" strike="noStrike" spc="-1">
                <a:latin typeface="Arial"/>
              </a:rPr>
              <a:t>Third Outline Level</a:t>
            </a:r>
          </a:p>
          <a:p>
            <a:pPr marL="1296000" lvl="3" indent="-162000">
              <a:spcBef>
                <a:spcPts val="425"/>
              </a:spcBef>
              <a:buClr>
                <a:srgbClr val="000000"/>
              </a:buClr>
              <a:buSzPct val="75000"/>
              <a:buFont typeface="Symbol" charset="2"/>
              <a:buChar char=""/>
            </a:pPr>
            <a:r>
              <a:rPr lang="en-US" sz="1500" b="0" strike="noStrike" spc="-1">
                <a:latin typeface="Arial"/>
              </a:rPr>
              <a:t>Fourth Outline Level</a:t>
            </a:r>
          </a:p>
          <a:p>
            <a:pPr marL="1620000" lvl="4" indent="-162000">
              <a:spcBef>
                <a:spcPts val="212"/>
              </a:spcBef>
              <a:buClr>
                <a:srgbClr val="000000"/>
              </a:buClr>
              <a:buSzPct val="45000"/>
              <a:buFont typeface="Wingdings" charset="2"/>
              <a:buChar char=""/>
            </a:pPr>
            <a:r>
              <a:rPr lang="en-US" sz="1500" b="0" strike="noStrike" spc="-1">
                <a:latin typeface="Arial"/>
              </a:rPr>
              <a:t>Fifth Outline Level</a:t>
            </a:r>
          </a:p>
          <a:p>
            <a:pPr marL="1944000" lvl="5" indent="-162000">
              <a:spcBef>
                <a:spcPts val="212"/>
              </a:spcBef>
              <a:buClr>
                <a:srgbClr val="000000"/>
              </a:buClr>
              <a:buSzPct val="45000"/>
              <a:buFont typeface="Wingdings" charset="2"/>
              <a:buChar char=""/>
            </a:pPr>
            <a:r>
              <a:rPr lang="en-US" sz="1500" b="0" strike="noStrike" spc="-1">
                <a:latin typeface="Arial"/>
              </a:rPr>
              <a:t>Sixth Outline Level</a:t>
            </a:r>
          </a:p>
          <a:p>
            <a:pPr marL="2268000" lvl="6" indent="-162000">
              <a:spcBef>
                <a:spcPts val="212"/>
              </a:spcBef>
              <a:buClr>
                <a:srgbClr val="000000"/>
              </a:buClr>
              <a:buSzPct val="45000"/>
              <a:buFont typeface="Wingdings" charset="2"/>
              <a:buChar char=""/>
            </a:pPr>
            <a:r>
              <a:rPr lang="en-US" sz="1500" b="0" strike="noStrike" spc="-1">
                <a:latin typeface="Arial"/>
              </a:rPr>
              <a:t>Seventh Outline Level</a:t>
            </a:r>
          </a:p>
        </p:txBody>
      </p:sp>
    </p:spTree>
    <p:extLst>
      <p:ext uri="{BB962C8B-B14F-4D97-AF65-F5344CB8AC3E}">
        <p14:creationId xmlns:p14="http://schemas.microsoft.com/office/powerpoint/2010/main" val="1032127605"/>
      </p:ext>
    </p:extLst>
  </p:cSld>
  <p:clrMap bg1="lt1" tx1="dk1" bg2="lt2" tx2="dk2" accent1="accent1" accent2="accent2" accent3="accent3" accent4="accent4" accent5="accent5" accent6="accent6" hlink="hlink" folHlink="folHlink"/>
  <p:sldLayoutIdLst>
    <p:sldLayoutId id="2147513247" r:id="rId1"/>
    <p:sldLayoutId id="2147513248" r:id="rId2"/>
    <p:sldLayoutId id="2147513249" r:id="rId3"/>
    <p:sldLayoutId id="2147513250" r:id="rId4"/>
    <p:sldLayoutId id="2147513251" r:id="rId5"/>
    <p:sldLayoutId id="2147513252" r:id="rId6"/>
    <p:sldLayoutId id="2147513253" r:id="rId7"/>
    <p:sldLayoutId id="2147513254" r:id="rId8"/>
    <p:sldLayoutId id="2147513255" r:id="rId9"/>
    <p:sldLayoutId id="2147513256" r:id="rId10"/>
    <p:sldLayoutId id="2147513257" r:id="rId11"/>
    <p:sldLayoutId id="214751325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432000" indent="-324000" algn="l" defTabSz="685800" rtl="0" eaLnBrk="1" latinLnBrk="0" hangingPunct="1">
        <a:lnSpc>
          <a:spcPct val="90000"/>
        </a:lnSpc>
        <a:spcBef>
          <a:spcPts val="1417"/>
        </a:spcBef>
        <a:buClr>
          <a:srgbClr val="000000"/>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440762"/>
      </p:ext>
    </p:extLst>
  </p:cSld>
  <p:clrMap bg1="lt1" tx1="dk1" bg2="lt2" tx2="dk2" accent1="accent1" accent2="accent2" accent3="accent3" accent4="accent4" accent5="accent5" accent6="accent6" hlink="hlink" folHlink="folHlink"/>
  <p:sldLayoutIdLst>
    <p:sldLayoutId id="2147513260" r:id="rId1"/>
    <p:sldLayoutId id="2147513261" r:id="rId2"/>
    <p:sldLayoutId id="2147513262" r:id="rId3"/>
    <p:sldLayoutId id="2147513263" r:id="rId4"/>
    <p:sldLayoutId id="2147513264" r:id="rId5"/>
    <p:sldLayoutId id="2147513265" r:id="rId6"/>
    <p:sldLayoutId id="2147513266" r:id="rId7"/>
    <p:sldLayoutId id="2147513267" r:id="rId8"/>
    <p:sldLayoutId id="2147513268" r:id="rId9"/>
    <p:sldLayoutId id="2147513269" r:id="rId10"/>
    <p:sldLayoutId id="2147513270" r:id="rId11"/>
    <p:sldLayoutId id="214751327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D22E5-9330-421F-8ABE-D14EC11B3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31E013-C7AD-4AC6-99D9-7835991C4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B47E8-DFA6-4C07-B508-8A1BB08E1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2C59B-9431-4079-963D-BF00B90BE82D}" type="datetimeFigureOut">
              <a:rPr lang="en-US" smtClean="0"/>
              <a:t>11/4/2020</a:t>
            </a:fld>
            <a:endParaRPr lang="en-US"/>
          </a:p>
        </p:txBody>
      </p:sp>
      <p:sp>
        <p:nvSpPr>
          <p:cNvPr id="5" name="Footer Placeholder 4">
            <a:extLst>
              <a:ext uri="{FF2B5EF4-FFF2-40B4-BE49-F238E27FC236}">
                <a16:creationId xmlns:a16="http://schemas.microsoft.com/office/drawing/2014/main" id="{7E32BC54-85ED-4ED1-83B8-3EF6F2376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F29B7C-5261-4BAE-AEFE-E43CDED766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A376C-EF1C-44B7-85D7-5113A36B7A9A}" type="slidenum">
              <a:rPr lang="en-US" smtClean="0"/>
              <a:t>‹#›</a:t>
            </a:fld>
            <a:endParaRPr lang="en-US"/>
          </a:p>
        </p:txBody>
      </p:sp>
    </p:spTree>
    <p:extLst>
      <p:ext uri="{BB962C8B-B14F-4D97-AF65-F5344CB8AC3E}">
        <p14:creationId xmlns:p14="http://schemas.microsoft.com/office/powerpoint/2010/main" val="3795258422"/>
      </p:ext>
    </p:extLst>
  </p:cSld>
  <p:clrMap bg1="lt1" tx1="dk1" bg2="lt2" tx2="dk2" accent1="accent1" accent2="accent2" accent3="accent3" accent4="accent4" accent5="accent5" accent6="accent6" hlink="hlink" folHlink="folHlink"/>
  <p:sldLayoutIdLst>
    <p:sldLayoutId id="2147513273" r:id="rId1"/>
    <p:sldLayoutId id="2147513274" r:id="rId2"/>
    <p:sldLayoutId id="2147513275" r:id="rId3"/>
    <p:sldLayoutId id="2147513276" r:id="rId4"/>
    <p:sldLayoutId id="2147513277" r:id="rId5"/>
    <p:sldLayoutId id="2147513278" r:id="rId6"/>
    <p:sldLayoutId id="2147513279" r:id="rId7"/>
    <p:sldLayoutId id="2147513280" r:id="rId8"/>
    <p:sldLayoutId id="2147513281" r:id="rId9"/>
    <p:sldLayoutId id="2147513282" r:id="rId10"/>
    <p:sldLayoutId id="2147513283" r:id="rId11"/>
    <p:sldLayoutId id="21475132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2" y="6413500"/>
            <a:ext cx="12192004" cy="444500"/>
          </a:xfrm>
          <a:prstGeom prst="rect">
            <a:avLst/>
          </a:prstGeom>
          <a:solidFill>
            <a:srgbClr val="FFFFFF"/>
          </a:solidFill>
          <a:ln w="12700">
            <a:miter lim="400000"/>
          </a:ln>
        </p:spPr>
        <p:txBody>
          <a:bodyPr lIns="34289" tIns="34289" rIns="34289" bIns="34289" anchor="ctr"/>
          <a:lstStyle/>
          <a:p>
            <a:pPr algn="ctr" defTabSz="685800" eaLnBrk="1" fontAlgn="auto">
              <a:spcBef>
                <a:spcPts val="0"/>
              </a:spcBef>
              <a:spcAft>
                <a:spcPts val="0"/>
              </a:spcAft>
              <a:defRPr>
                <a:solidFill>
                  <a:srgbClr val="FFFFFF"/>
                </a:solidFill>
                <a:latin typeface="+mn-lt"/>
                <a:ea typeface="+mn-ea"/>
                <a:cs typeface="+mn-cs"/>
                <a:sym typeface="Arial"/>
              </a:defRPr>
            </a:pPr>
            <a:endParaRPr kern="0">
              <a:solidFill>
                <a:srgbClr val="FFFFFF"/>
              </a:solidFill>
              <a:latin typeface="Arial"/>
              <a:ea typeface="+mn-ea"/>
              <a:sym typeface="Arial"/>
            </a:endParaRPr>
          </a:p>
        </p:txBody>
      </p:sp>
      <p:pic>
        <p:nvPicPr>
          <p:cNvPr id="3" name="ibm_logo_dark blue-01.png" descr="ibm_logo_dark blue-01.png"/>
          <p:cNvPicPr>
            <a:picLocks noChangeAspect="1"/>
          </p:cNvPicPr>
          <p:nvPr/>
        </p:nvPicPr>
        <p:blipFill>
          <a:blip r:embed="rId6"/>
          <a:stretch>
            <a:fillRect/>
          </a:stretch>
        </p:blipFill>
        <p:spPr>
          <a:xfrm rot="5400000">
            <a:off x="11717320" y="6383321"/>
            <a:ext cx="190502" cy="504861"/>
          </a:xfrm>
          <a:prstGeom prst="rect">
            <a:avLst/>
          </a:prstGeom>
          <a:ln w="12700">
            <a:miter lim="400000"/>
          </a:ln>
        </p:spPr>
      </p:pic>
      <p:sp>
        <p:nvSpPr>
          <p:cNvPr id="6" name="Subtitle 2"/>
          <p:cNvSpPr txBox="1"/>
          <p:nvPr/>
        </p:nvSpPr>
        <p:spPr>
          <a:xfrm>
            <a:off x="127000" y="6491338"/>
            <a:ext cx="1432509"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defTabSz="685800" eaLnBrk="1" fontAlgn="auto">
              <a:lnSpc>
                <a:spcPct val="90000"/>
              </a:lnSpc>
              <a:spcBef>
                <a:spcPts val="0"/>
              </a:spcBef>
              <a:spcAft>
                <a:spcPts val="0"/>
              </a:spcAft>
              <a:defRPr sz="1400">
                <a:solidFill>
                  <a:srgbClr val="1C3649"/>
                </a:solidFill>
                <a:latin typeface="+mn-lt"/>
                <a:ea typeface="+mn-ea"/>
                <a:cs typeface="+mn-cs"/>
                <a:sym typeface="Arial"/>
              </a:defRPr>
            </a:pPr>
            <a:r>
              <a:rPr sz="1050" kern="0">
                <a:solidFill>
                  <a:srgbClr val="1C3649"/>
                </a:solidFill>
                <a:latin typeface="Arial"/>
                <a:ea typeface="+mn-ea"/>
                <a:sym typeface="Arial"/>
              </a:rPr>
              <a:t>IBM </a:t>
            </a:r>
            <a:r>
              <a:rPr sz="1050" b="1" kern="0">
                <a:solidFill>
                  <a:srgbClr val="1C3649"/>
                </a:solidFill>
                <a:latin typeface="Arial"/>
                <a:ea typeface="+mn-ea"/>
                <a:sym typeface="Arial"/>
              </a:rPr>
              <a:t>Cloud</a:t>
            </a:r>
          </a:p>
        </p:txBody>
      </p:sp>
      <p:sp>
        <p:nvSpPr>
          <p:cNvPr id="10" name="Line"/>
          <p:cNvSpPr/>
          <p:nvPr userDrawn="1"/>
        </p:nvSpPr>
        <p:spPr>
          <a:xfrm>
            <a:off x="0" y="6394450"/>
            <a:ext cx="12192003" cy="0"/>
          </a:xfrm>
          <a:prstGeom prst="line">
            <a:avLst/>
          </a:prstGeom>
          <a:ln w="25400">
            <a:solidFill>
              <a:schemeClr val="accent5"/>
            </a:solidFill>
            <a:miter/>
          </a:ln>
        </p:spPr>
        <p:txBody>
          <a:bodyPr lIns="34289" tIns="34289" rIns="34289" bIns="34289"/>
          <a:lstStyle/>
          <a:p>
            <a:pPr defTabSz="685800" eaLnBrk="1" fontAlgn="auto">
              <a:spcBef>
                <a:spcPts val="0"/>
              </a:spcBef>
              <a:spcAft>
                <a:spcPts val="0"/>
              </a:spcAft>
            </a:pPr>
            <a:endParaRPr kern="0">
              <a:latin typeface="Calibri"/>
              <a:sym typeface="Calibri"/>
            </a:endParaRPr>
          </a:p>
        </p:txBody>
      </p:sp>
    </p:spTree>
    <p:extLst>
      <p:ext uri="{BB962C8B-B14F-4D97-AF65-F5344CB8AC3E}">
        <p14:creationId xmlns:p14="http://schemas.microsoft.com/office/powerpoint/2010/main" val="1615548836"/>
      </p:ext>
    </p:extLst>
  </p:cSld>
  <p:clrMap bg1="lt1" tx1="dk1" bg2="lt2" tx2="dk2" accent1="accent1" accent2="accent2" accent3="accent3" accent4="accent4" accent5="accent5" accent6="accent6" hlink="hlink" folHlink="folHlink"/>
  <p:sldLayoutIdLst>
    <p:sldLayoutId id="2147511651" r:id="rId1"/>
    <p:sldLayoutId id="2147511652" r:id="rId2"/>
    <p:sldLayoutId id="2147511653" r:id="rId3"/>
    <p:sldLayoutId id="2147511654" r:id="rId4"/>
  </p:sldLayoutIdLst>
  <p:transition spd="med"/>
  <p:txStyles>
    <p:titleStyle>
      <a:lvl1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1pPr>
      <a:lvl2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2pPr>
      <a:lvl3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3pPr>
      <a:lvl4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4pPr>
      <a:lvl5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5pPr>
      <a:lvl6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6pPr>
      <a:lvl7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7pPr>
      <a:lvl8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8pPr>
      <a:lvl9pPr marL="0" marR="0" indent="0" algn="l" defTabSz="309563" rtl="0" latinLnBrk="0">
        <a:lnSpc>
          <a:spcPct val="100000"/>
        </a:lnSpc>
        <a:spcBef>
          <a:spcPts val="0"/>
        </a:spcBef>
        <a:spcAft>
          <a:spcPts val="0"/>
        </a:spcAft>
        <a:buClrTx/>
        <a:buSzTx/>
        <a:buFontTx/>
        <a:buNone/>
        <a:tabLst/>
        <a:defRPr sz="2250" b="1" i="0" u="none" strike="noStrike" cap="none" spc="0" baseline="0">
          <a:ln>
            <a:noFill/>
          </a:ln>
          <a:solidFill>
            <a:srgbClr val="1C3549"/>
          </a:solidFill>
          <a:uFillTx/>
          <a:latin typeface="+mn-lt"/>
          <a:ea typeface="+mn-ea"/>
          <a:cs typeface="+mn-cs"/>
          <a:sym typeface="Arial"/>
        </a:defRPr>
      </a:lvl9pPr>
    </p:titleStyle>
    <p:bodyStyle>
      <a:lvl1pPr marL="0" marR="0" indent="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1pPr>
      <a:lvl2pPr marL="0" marR="0" indent="4762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2pPr>
      <a:lvl3pPr marL="0" marR="0" indent="9525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3pPr>
      <a:lvl4pPr marL="0" marR="0" indent="142875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4pPr>
      <a:lvl5pPr marL="0" marR="0" indent="1905000" algn="l" defTabSz="309563" rtl="0" latinLnBrk="0">
        <a:lnSpc>
          <a:spcPct val="100000"/>
        </a:lnSpc>
        <a:spcBef>
          <a:spcPts val="0"/>
        </a:spcBef>
        <a:spcAft>
          <a:spcPts val="0"/>
        </a:spcAft>
        <a:buClrTx/>
        <a:buSzTx/>
        <a:buFontTx/>
        <a:buNone/>
        <a:tabLst/>
        <a:defRPr sz="1200" b="0" i="0" u="none" strike="noStrike" cap="none" spc="0" baseline="0">
          <a:ln>
            <a:noFill/>
          </a:ln>
          <a:solidFill>
            <a:srgbClr val="1C3549"/>
          </a:solidFill>
          <a:uFillTx/>
          <a:latin typeface="+mn-lt"/>
          <a:ea typeface="+mn-ea"/>
          <a:cs typeface="+mn-cs"/>
          <a:sym typeface="Arial"/>
        </a:defRPr>
      </a:lvl5pPr>
      <a:lvl6pPr marL="2527787" marR="0" indent="-146538"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6pPr>
      <a:lvl7pPr marL="30040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7pPr>
      <a:lvl8pPr marL="348028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8pPr>
      <a:lvl9pPr marL="3956537" marR="0" indent="-146537" algn="l" defTabSz="309563" rtl="0" latinLnBrk="0">
        <a:lnSpc>
          <a:spcPct val="100000"/>
        </a:lnSpc>
        <a:spcBef>
          <a:spcPts val="0"/>
        </a:spcBef>
        <a:spcAft>
          <a:spcPts val="0"/>
        </a:spcAft>
        <a:buClrTx/>
        <a:buSzPct val="75000"/>
        <a:buFontTx/>
        <a:buChar char="•"/>
        <a:tabLst/>
        <a:defRPr sz="1200" b="0" i="0" u="none" strike="noStrike" cap="none" spc="0" baseline="0">
          <a:ln>
            <a:noFill/>
          </a:ln>
          <a:solidFill>
            <a:srgbClr val="1C3549"/>
          </a:solidFill>
          <a:uFillTx/>
          <a:latin typeface="+mn-lt"/>
          <a:ea typeface="+mn-ea"/>
          <a:cs typeface="+mn-cs"/>
          <a:sym typeface="Arial"/>
        </a:defRPr>
      </a:lvl9pPr>
    </p:bodyStyle>
    <p:otherStyle>
      <a:lvl1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1pPr>
      <a:lvl2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2pPr>
      <a:lvl3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3pPr>
      <a:lvl4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4pPr>
      <a:lvl5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5pPr>
      <a:lvl6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6pPr>
      <a:lvl7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7pPr>
      <a:lvl8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8pPr>
      <a:lvl9pPr marL="0" marR="0" indent="0" algn="l" defTabSz="685800" rtl="0" latinLnBrk="0">
        <a:lnSpc>
          <a:spcPct val="100000"/>
        </a:lnSpc>
        <a:spcBef>
          <a:spcPts val="0"/>
        </a:spcBef>
        <a:spcAft>
          <a:spcPts val="0"/>
        </a:spcAft>
        <a:buClrTx/>
        <a:buSzTx/>
        <a:buFontTx/>
        <a:buNone/>
        <a:tabLst/>
        <a:defRPr sz="900" b="1" i="0" u="none" strike="noStrike" cap="none" spc="0" baseline="0">
          <a:ln>
            <a:noFill/>
          </a:ln>
          <a:solidFill>
            <a:schemeClr val="tx1"/>
          </a:solidFill>
          <a:uFillTx/>
          <a:latin typeface="+mn-lt"/>
          <a:ea typeface="+mn-ea"/>
          <a:cs typeface="+mn-cs"/>
          <a:sym typeface="Arial"/>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734D0FFF-0C57-4BBD-95A6-0AB72E187CC4}"/>
              </a:ext>
            </a:extLst>
          </p:cNvPr>
          <p:cNvSpPr>
            <a:spLocks noChangeArrowheads="1"/>
          </p:cNvSpPr>
          <p:nvPr userDrawn="1"/>
        </p:nvSpPr>
        <p:spPr bwMode="black">
          <a:xfrm>
            <a:off x="4931833" y="6659566"/>
            <a:ext cx="1371600" cy="198437"/>
          </a:xfrm>
          <a:prstGeom prst="rect">
            <a:avLst/>
          </a:prstGeom>
          <a:noFill/>
          <a:ln>
            <a:noFill/>
          </a:ln>
        </p:spPr>
        <p:txBody>
          <a:bodyPr lIns="51792" tIns="25897" rIns="51792" bIns="2589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fontAlgn="auto" hangingPunct="1">
              <a:spcBef>
                <a:spcPts val="0"/>
              </a:spcBef>
              <a:spcAft>
                <a:spcPts val="0"/>
              </a:spcAft>
              <a:defRPr/>
            </a:pPr>
            <a:r>
              <a:rPr lang="en-US" altLang="en-US" sz="450" dirty="0">
                <a:solidFill>
                  <a:prstClr val="black"/>
                </a:solidFill>
                <a:latin typeface="HelvNeue Light for IBM" panose="020B0403020202020204" pitchFamily="34" charset="0"/>
                <a:cs typeface="Arial" panose="020B0604020202020204" pitchFamily="34" charset="0"/>
              </a:rPr>
              <a:t>© 2017 IBM Corporation</a:t>
            </a:r>
            <a:endParaRPr lang="en-US" altLang="en-US" sz="1238" dirty="0">
              <a:solidFill>
                <a:prstClr val="black"/>
              </a:solidFill>
              <a:latin typeface="HelvNeue Light for IBM" panose="020B0403020202020204" pitchFamily="34" charset="0"/>
              <a:cs typeface="Arial" panose="020B0604020202020204" pitchFamily="34" charset="0"/>
            </a:endParaRPr>
          </a:p>
        </p:txBody>
      </p:sp>
      <p:sp>
        <p:nvSpPr>
          <p:cNvPr id="8" name="Isosceles Triangle 7">
            <a:extLst>
              <a:ext uri="{FF2B5EF4-FFF2-40B4-BE49-F238E27FC236}">
                <a16:creationId xmlns:a16="http://schemas.microsoft.com/office/drawing/2014/main" id="{C125A513-9F98-46CA-9887-00FBDC40F2EB}"/>
              </a:ext>
            </a:extLst>
          </p:cNvPr>
          <p:cNvSpPr/>
          <p:nvPr userDrawn="1"/>
        </p:nvSpPr>
        <p:spPr>
          <a:xfrm rot="5400000">
            <a:off x="1879864" y="-1879865"/>
            <a:ext cx="312738"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8">
            <a:extLst>
              <a:ext uri="{FF2B5EF4-FFF2-40B4-BE49-F238E27FC236}">
                <a16:creationId xmlns:a16="http://schemas.microsoft.com/office/drawing/2014/main" id="{FC22D0CE-3FD1-42F9-AC82-246255D640F2}"/>
              </a:ext>
            </a:extLst>
          </p:cNvPr>
          <p:cNvSpPr/>
          <p:nvPr userDrawn="1"/>
        </p:nvSpPr>
        <p:spPr>
          <a:xfrm rot="16200000">
            <a:off x="9971257" y="4655439"/>
            <a:ext cx="332656"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8D8483EB-61EE-4AAF-982E-BA56DBCE887E}"/>
              </a:ext>
            </a:extLst>
          </p:cNvPr>
          <p:cNvSpPr txBox="1">
            <a:spLocks noChangeArrowheads="1"/>
          </p:cNvSpPr>
          <p:nvPr userDrawn="1"/>
        </p:nvSpPr>
        <p:spPr bwMode="auto">
          <a:xfrm>
            <a:off x="10047651" y="6581602"/>
            <a:ext cx="19050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eaLnBrk="1" hangingPunct="1">
              <a:defRPr/>
            </a:pPr>
            <a:fld id="{6B439D4F-81A9-4875-9447-D122AB23FE6C}" type="slidenum">
              <a:rPr lang="en-GB" altLang="en-US" sz="675" b="0" smtClean="0">
                <a:latin typeface="Calibri" panose="020F0502020204030204" pitchFamily="34" charset="0"/>
              </a:rPr>
              <a:pPr algn="r" eaLnBrk="1" hangingPunct="1">
                <a:defRPr/>
              </a:pPr>
              <a:t>‹#›</a:t>
            </a:fld>
            <a:endParaRPr lang="en-GB" altLang="en-US" sz="675" b="0" dirty="0">
              <a:latin typeface="Calibri" panose="020F0502020204030204" pitchFamily="34" charset="0"/>
            </a:endParaRPr>
          </a:p>
        </p:txBody>
      </p:sp>
    </p:spTree>
    <p:extLst>
      <p:ext uri="{BB962C8B-B14F-4D97-AF65-F5344CB8AC3E}">
        <p14:creationId xmlns:p14="http://schemas.microsoft.com/office/powerpoint/2010/main" val="1151975360"/>
      </p:ext>
    </p:extLst>
  </p:cSld>
  <p:clrMap bg1="lt1" tx1="dk1" bg2="lt2" tx2="dk2" accent1="accent1" accent2="accent2" accent3="accent3" accent4="accent4" accent5="accent5" accent6="accent6" hlink="hlink" folHlink="folHlink"/>
  <p:sldLayoutIdLst>
    <p:sldLayoutId id="2147513286" r:id="rId1"/>
    <p:sldLayoutId id="2147513287" r:id="rId2"/>
    <p:sldLayoutId id="2147513288" r:id="rId3"/>
    <p:sldLayoutId id="2147513289" r:id="rId4"/>
    <p:sldLayoutId id="2147513290" r:id="rId5"/>
    <p:sldLayoutId id="2147513291" r:id="rId6"/>
    <p:sldLayoutId id="2147513292" r:id="rId7"/>
    <p:sldLayoutId id="2147513293" r:id="rId8"/>
    <p:sldLayoutId id="2147513294" r:id="rId9"/>
    <p:sldLayoutId id="2147513295" r:id="rId10"/>
    <p:sldLayoutId id="2147513296" r:id="rId11"/>
    <p:sldLayoutId id="21475132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0821572"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100" y="880534"/>
            <a:ext cx="11798833" cy="5799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cxnSp>
        <p:nvCxnSpPr>
          <p:cNvPr id="13" name="Straight Connector 12"/>
          <p:cNvCxnSpPr/>
          <p:nvPr userDrawn="1"/>
        </p:nvCxnSpPr>
        <p:spPr bwMode="auto">
          <a:xfrm>
            <a:off x="2"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15" name="Straight Connector 14"/>
          <p:cNvCxnSpPr/>
          <p:nvPr userDrawn="1"/>
        </p:nvCxnSpPr>
        <p:spPr bwMode="auto">
          <a:xfrm>
            <a:off x="2"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
        <p:nvSpPr>
          <p:cNvPr id="16" name="Rectangle 11"/>
          <p:cNvSpPr txBox="1">
            <a:spLocks noChangeArrowheads="1"/>
          </p:cNvSpPr>
          <p:nvPr userDrawn="1"/>
        </p:nvSpPr>
        <p:spPr bwMode="gray">
          <a:xfrm>
            <a:off x="221847" y="6655478"/>
            <a:ext cx="4237439" cy="16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68567" bIns="0" numCol="1" anchor="ctr" anchorCtr="0" compatLnSpc="1">
            <a:prstTxWarp prst="textNoShape">
              <a:avLst/>
            </a:prstTxWarp>
            <a:noAutofit/>
          </a:bodyPr>
          <a:lstStyle>
            <a:defPPr>
              <a:defRPr lang="de-DE"/>
            </a:defPPr>
            <a:lvl1pPr algn="r" rtl="0" eaLnBrk="1" fontAlgn="base" hangingPunct="1">
              <a:spcBef>
                <a:spcPct val="0"/>
              </a:spcBef>
              <a:spcAft>
                <a:spcPct val="0"/>
              </a:spcAft>
              <a:buFontTx/>
              <a:buNone/>
              <a:defRPr sz="800" b="0" i="0" kern="1200">
                <a:solidFill>
                  <a:schemeClr val="tx1"/>
                </a:solidFill>
                <a:latin typeface="Arial Bold"/>
                <a:ea typeface="Verdana" panose="020B0604030504040204" pitchFamily="34" charset="0"/>
                <a:cs typeface="Arial Bold"/>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l">
              <a:defRPr/>
            </a:pPr>
            <a:r>
              <a:rPr lang="en-US" sz="675" dirty="0">
                <a:latin typeface="IBM Plex Sans"/>
                <a:cs typeface="IBM Plex Sans"/>
              </a:rPr>
              <a:t>2019 IBM Systems Technical University</a:t>
            </a:r>
          </a:p>
        </p:txBody>
      </p:sp>
      <p:sp>
        <p:nvSpPr>
          <p:cNvPr id="14" name="Slide Number Placeholder 10"/>
          <p:cNvSpPr>
            <a:spLocks noGrp="1" noChangeArrowheads="1"/>
          </p:cNvSpPr>
          <p:nvPr>
            <p:ph type="sldNum" sz="quarter" idx="4"/>
          </p:nvPr>
        </p:nvSpPr>
        <p:spPr bwMode="gray">
          <a:xfrm>
            <a:off x="5575300" y="6681674"/>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675"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0206422" y="6681674"/>
            <a:ext cx="1919967" cy="176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675">
                <a:solidFill>
                  <a:schemeClr val="tx1"/>
                </a:solidFill>
                <a:latin typeface="IBM Plex Sans"/>
                <a:ea typeface="Verdana" panose="020B0604030504040204" pitchFamily="34" charset="0"/>
                <a:cs typeface="IBM Plex Sans"/>
              </a:defRPr>
            </a:lvl1pPr>
          </a:lstStyle>
          <a:p>
            <a:pPr>
              <a:defRPr/>
            </a:pPr>
            <a:r>
              <a:rPr lang="en-US"/>
              <a:t>© Copyright IBM Corporation 2019</a:t>
            </a:r>
            <a:endParaRPr lang="en-US" dirty="0"/>
          </a:p>
        </p:txBody>
      </p:sp>
    </p:spTree>
    <p:extLst>
      <p:ext uri="{BB962C8B-B14F-4D97-AF65-F5344CB8AC3E}">
        <p14:creationId xmlns:p14="http://schemas.microsoft.com/office/powerpoint/2010/main" val="2972359084"/>
      </p:ext>
    </p:extLst>
  </p:cSld>
  <p:clrMap bg1="lt1" tx1="dk1" bg2="lt2" tx2="dk2" accent1="accent1" accent2="accent2" accent3="accent3" accent4="accent4" accent5="accent5" accent6="accent6" hlink="hlink" folHlink="folHlink"/>
  <p:sldLayoutIdLst>
    <p:sldLayoutId id="2147512050" r:id="rId1"/>
    <p:sldLayoutId id="2147512051" r:id="rId2"/>
    <p:sldLayoutId id="2147512052" r:id="rId3"/>
    <p:sldLayoutId id="2147512053" r:id="rId4"/>
    <p:sldLayoutId id="2147512054" r:id="rId5"/>
    <p:sldLayoutId id="2147512055" r:id="rId6"/>
    <p:sldLayoutId id="2147512056" r:id="rId7"/>
    <p:sldLayoutId id="2147512057" r:id="rId8"/>
    <p:sldLayoutId id="2147512058" r:id="rId9"/>
    <p:sldLayoutId id="2147512059" r:id="rId10"/>
    <p:sldLayoutId id="2147512060" r:id="rId11"/>
    <p:sldLayoutId id="2147512061" r:id="rId12"/>
    <p:sldLayoutId id="2147512062" r:id="rId13"/>
    <p:sldLayoutId id="2147512063" r:id="rId14"/>
    <p:sldLayoutId id="2147512064" r:id="rId15"/>
    <p:sldLayoutId id="2147512065" r:id="rId16"/>
  </p:sldLayoutIdLst>
  <p:hf hdr="0" dt="0"/>
  <p:txStyles>
    <p:titleStyle>
      <a:lvl1pPr algn="l" defTabSz="672905" rtl="0" eaLnBrk="1" fontAlgn="base" hangingPunct="1">
        <a:lnSpc>
          <a:spcPct val="90000"/>
        </a:lnSpc>
        <a:spcBef>
          <a:spcPct val="0"/>
        </a:spcBef>
        <a:spcAft>
          <a:spcPct val="0"/>
        </a:spcAft>
        <a:defRPr sz="1801" b="1" i="0" u="none" kern="1200">
          <a:solidFill>
            <a:schemeClr val="tx2"/>
          </a:solidFill>
          <a:latin typeface="IBM Plex Sans"/>
          <a:ea typeface="+mj-ea"/>
          <a:cs typeface="IBM Plex Sans"/>
        </a:defRPr>
      </a:lvl1pPr>
      <a:lvl2pPr algn="l" defTabSz="672905" rtl="0" eaLnBrk="1" fontAlgn="base" hangingPunct="1">
        <a:spcBef>
          <a:spcPct val="0"/>
        </a:spcBef>
        <a:spcAft>
          <a:spcPct val="0"/>
        </a:spcAft>
        <a:defRPr sz="1726" b="1">
          <a:solidFill>
            <a:srgbClr val="008ABF"/>
          </a:solidFill>
          <a:latin typeface="Arial" panose="020B0604020202020204" pitchFamily="34" charset="0"/>
        </a:defRPr>
      </a:lvl2pPr>
      <a:lvl3pPr algn="l" defTabSz="672905" rtl="0" eaLnBrk="1" fontAlgn="base" hangingPunct="1">
        <a:spcBef>
          <a:spcPct val="0"/>
        </a:spcBef>
        <a:spcAft>
          <a:spcPct val="0"/>
        </a:spcAft>
        <a:defRPr sz="1726" b="1">
          <a:solidFill>
            <a:srgbClr val="008ABF"/>
          </a:solidFill>
          <a:latin typeface="Arial" panose="020B0604020202020204" pitchFamily="34" charset="0"/>
        </a:defRPr>
      </a:lvl3pPr>
      <a:lvl4pPr algn="l" defTabSz="672905" rtl="0" eaLnBrk="1" fontAlgn="base" hangingPunct="1">
        <a:spcBef>
          <a:spcPct val="0"/>
        </a:spcBef>
        <a:spcAft>
          <a:spcPct val="0"/>
        </a:spcAft>
        <a:defRPr sz="1726" b="1">
          <a:solidFill>
            <a:srgbClr val="008ABF"/>
          </a:solidFill>
          <a:latin typeface="Arial" panose="020B0604020202020204" pitchFamily="34" charset="0"/>
        </a:defRPr>
      </a:lvl4pPr>
      <a:lvl5pPr algn="l" defTabSz="672905" rtl="0" eaLnBrk="1" fontAlgn="base" hangingPunct="1">
        <a:spcBef>
          <a:spcPct val="0"/>
        </a:spcBef>
        <a:spcAft>
          <a:spcPct val="0"/>
        </a:spcAft>
        <a:defRPr sz="1726" b="1">
          <a:solidFill>
            <a:srgbClr val="008ABF"/>
          </a:solidFill>
          <a:latin typeface="Arial" panose="020B0604020202020204" pitchFamily="34" charset="0"/>
        </a:defRPr>
      </a:lvl5pPr>
      <a:lvl6pPr marL="501437" algn="l" defTabSz="673805" rtl="0" eaLnBrk="1" fontAlgn="base" hangingPunct="1">
        <a:spcBef>
          <a:spcPct val="0"/>
        </a:spcBef>
        <a:spcAft>
          <a:spcPct val="0"/>
        </a:spcAft>
        <a:defRPr sz="1755" b="1">
          <a:solidFill>
            <a:srgbClr val="1966B2"/>
          </a:solidFill>
          <a:latin typeface="Arial" panose="020B0604020202020204" pitchFamily="34" charset="0"/>
        </a:defRPr>
      </a:lvl6pPr>
      <a:lvl7pPr marL="1002872" algn="l" defTabSz="673805" rtl="0" eaLnBrk="1" fontAlgn="base" hangingPunct="1">
        <a:spcBef>
          <a:spcPct val="0"/>
        </a:spcBef>
        <a:spcAft>
          <a:spcPct val="0"/>
        </a:spcAft>
        <a:defRPr sz="1755" b="1">
          <a:solidFill>
            <a:srgbClr val="1966B2"/>
          </a:solidFill>
          <a:latin typeface="Arial" panose="020B0604020202020204" pitchFamily="34" charset="0"/>
        </a:defRPr>
      </a:lvl7pPr>
      <a:lvl8pPr marL="1504308" algn="l" defTabSz="673805" rtl="0" eaLnBrk="1" fontAlgn="base" hangingPunct="1">
        <a:spcBef>
          <a:spcPct val="0"/>
        </a:spcBef>
        <a:spcAft>
          <a:spcPct val="0"/>
        </a:spcAft>
        <a:defRPr sz="1755" b="1">
          <a:solidFill>
            <a:srgbClr val="1966B2"/>
          </a:solidFill>
          <a:latin typeface="Arial" panose="020B0604020202020204" pitchFamily="34" charset="0"/>
        </a:defRPr>
      </a:lvl8pPr>
      <a:lvl9pPr marL="2005744" algn="l" defTabSz="673805" rtl="0" eaLnBrk="1" fontAlgn="base" hangingPunct="1">
        <a:spcBef>
          <a:spcPct val="0"/>
        </a:spcBef>
        <a:spcAft>
          <a:spcPct val="0"/>
        </a:spcAft>
        <a:defRPr sz="1755" b="1">
          <a:solidFill>
            <a:srgbClr val="1966B2"/>
          </a:solidFill>
          <a:latin typeface="Arial" panose="020B0604020202020204" pitchFamily="34" charset="0"/>
        </a:defRPr>
      </a:lvl9pPr>
    </p:titleStyle>
    <p:bodyStyle>
      <a:lvl1pPr marL="260747" indent="-260747" algn="l" defTabSz="672905" rtl="0" eaLnBrk="1" fontAlgn="base" hangingPunct="1">
        <a:lnSpc>
          <a:spcPct val="100000"/>
        </a:lnSpc>
        <a:spcBef>
          <a:spcPts val="675"/>
        </a:spcBef>
        <a:spcAft>
          <a:spcPts val="0"/>
        </a:spcAft>
        <a:buClr>
          <a:schemeClr val="tx2"/>
        </a:buClr>
        <a:buSzPct val="100000"/>
        <a:buFont typeface="Lucida Grande"/>
        <a:buChar char="—"/>
        <a:defRPr sz="1501" kern="1200">
          <a:solidFill>
            <a:schemeClr val="tx1"/>
          </a:solidFill>
          <a:latin typeface="IBM Plex Sans"/>
          <a:ea typeface="+mn-ea"/>
          <a:cs typeface="IBM Plex Sans"/>
        </a:defRPr>
      </a:lvl1pPr>
      <a:lvl2pPr marL="432197" indent="-171450" algn="l" defTabSz="672905" rtl="0" eaLnBrk="1" fontAlgn="base" hangingPunct="1">
        <a:lnSpc>
          <a:spcPct val="100000"/>
        </a:lnSpc>
        <a:spcBef>
          <a:spcPts val="225"/>
        </a:spcBef>
        <a:spcAft>
          <a:spcPts val="0"/>
        </a:spcAft>
        <a:buClr>
          <a:schemeClr val="tx2"/>
        </a:buClr>
        <a:buSzPct val="100000"/>
        <a:buFont typeface="Arial"/>
        <a:buChar char="•"/>
        <a:defRPr sz="1351" b="0" i="0" u="none" kern="1200">
          <a:solidFill>
            <a:schemeClr val="tx1"/>
          </a:solidFill>
          <a:latin typeface="IBM Plex Sans"/>
          <a:ea typeface="+mn-ea"/>
          <a:cs typeface="IBM Plex Sans"/>
        </a:defRPr>
      </a:lvl2pPr>
      <a:lvl3pPr marL="603647" indent="-171450" algn="l" defTabSz="672905" rtl="0" eaLnBrk="1" fontAlgn="base" hangingPunct="1">
        <a:lnSpc>
          <a:spcPct val="100000"/>
        </a:lnSpc>
        <a:spcBef>
          <a:spcPts val="150"/>
        </a:spcBef>
        <a:spcAft>
          <a:spcPts val="0"/>
        </a:spcAft>
        <a:buClr>
          <a:srgbClr val="00649D"/>
        </a:buClr>
        <a:buSzPct val="80000"/>
        <a:buFont typeface="Courier New"/>
        <a:buChar char="o"/>
        <a:defRPr sz="1200" kern="1200">
          <a:solidFill>
            <a:schemeClr val="tx1"/>
          </a:solidFill>
          <a:latin typeface="IBM Plex Sans"/>
          <a:ea typeface="+mn-ea"/>
          <a:cs typeface="IBM Plex Sans"/>
        </a:defRPr>
      </a:lvl3pPr>
      <a:lvl4pPr marL="510931" indent="0" algn="l" defTabSz="672905" rtl="0" eaLnBrk="1" fontAlgn="base" hangingPunct="1">
        <a:spcBef>
          <a:spcPct val="0"/>
        </a:spcBef>
        <a:spcAft>
          <a:spcPct val="25000"/>
        </a:spcAft>
        <a:buClr>
          <a:srgbClr val="1966B2"/>
        </a:buClr>
        <a:buFont typeface="Arial" panose="020B0604020202020204" pitchFamily="34" charset="0"/>
        <a:buNone/>
        <a:defRPr sz="1276" kern="1200">
          <a:solidFill>
            <a:schemeClr val="tx1"/>
          </a:solidFill>
          <a:latin typeface="Arial" panose="020B0604020202020204" pitchFamily="34" charset="0"/>
          <a:ea typeface="+mn-ea"/>
          <a:cs typeface="Arial" panose="020B0604020202020204" pitchFamily="34" charset="0"/>
        </a:defRPr>
      </a:lvl4pPr>
      <a:lvl5pPr marL="842025" indent="-167929" algn="l" defTabSz="672905" rtl="0" eaLnBrk="1" fontAlgn="base" hangingPunct="1">
        <a:spcBef>
          <a:spcPct val="0"/>
        </a:spcBef>
        <a:spcAft>
          <a:spcPct val="25000"/>
        </a:spcAft>
        <a:buClr>
          <a:srgbClr val="1966B2"/>
        </a:buClr>
        <a:buFont typeface="Arial" panose="020B0604020202020204" pitchFamily="34" charset="0"/>
        <a:buChar char="&gt;"/>
        <a:defRPr sz="1200" kern="1200">
          <a:solidFill>
            <a:schemeClr val="tx1"/>
          </a:solidFill>
          <a:latin typeface="+mn-lt"/>
          <a:ea typeface="+mn-ea"/>
          <a:cs typeface="+mn-cs"/>
        </a:defRPr>
      </a:lvl5pPr>
      <a:lvl6pPr marL="2757898"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6pPr>
      <a:lvl7pPr marL="3259333"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7pPr>
      <a:lvl8pPr marL="3760769"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8pPr>
      <a:lvl9pPr marL="4262205"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1002872" rtl="0" eaLnBrk="1" latinLnBrk="0" hangingPunct="1">
        <a:defRPr sz="1974" kern="1200">
          <a:solidFill>
            <a:schemeClr val="tx1"/>
          </a:solidFill>
          <a:latin typeface="+mn-lt"/>
          <a:ea typeface="+mn-ea"/>
          <a:cs typeface="+mn-cs"/>
        </a:defRPr>
      </a:lvl1pPr>
      <a:lvl2pPr marL="501437" algn="l" defTabSz="1002872" rtl="0" eaLnBrk="1" latinLnBrk="0" hangingPunct="1">
        <a:defRPr sz="1974" kern="1200">
          <a:solidFill>
            <a:schemeClr val="tx1"/>
          </a:solidFill>
          <a:latin typeface="+mn-lt"/>
          <a:ea typeface="+mn-ea"/>
          <a:cs typeface="+mn-cs"/>
        </a:defRPr>
      </a:lvl2pPr>
      <a:lvl3pPr marL="1002872" algn="l" defTabSz="1002872" rtl="0" eaLnBrk="1" latinLnBrk="0" hangingPunct="1">
        <a:defRPr sz="1974" kern="1200">
          <a:solidFill>
            <a:schemeClr val="tx1"/>
          </a:solidFill>
          <a:latin typeface="+mn-lt"/>
          <a:ea typeface="+mn-ea"/>
          <a:cs typeface="+mn-cs"/>
        </a:defRPr>
      </a:lvl3pPr>
      <a:lvl4pPr marL="1504308" algn="l" defTabSz="1002872" rtl="0" eaLnBrk="1" latinLnBrk="0" hangingPunct="1">
        <a:defRPr sz="1974" kern="1200">
          <a:solidFill>
            <a:schemeClr val="tx1"/>
          </a:solidFill>
          <a:latin typeface="+mn-lt"/>
          <a:ea typeface="+mn-ea"/>
          <a:cs typeface="+mn-cs"/>
        </a:defRPr>
      </a:lvl4pPr>
      <a:lvl5pPr marL="2005744" algn="l" defTabSz="1002872" rtl="0" eaLnBrk="1" latinLnBrk="0" hangingPunct="1">
        <a:defRPr sz="1974" kern="1200">
          <a:solidFill>
            <a:schemeClr val="tx1"/>
          </a:solidFill>
          <a:latin typeface="+mn-lt"/>
          <a:ea typeface="+mn-ea"/>
          <a:cs typeface="+mn-cs"/>
        </a:defRPr>
      </a:lvl5pPr>
      <a:lvl6pPr marL="2507180" algn="l" defTabSz="1002872" rtl="0" eaLnBrk="1" latinLnBrk="0" hangingPunct="1">
        <a:defRPr sz="1974" kern="1200">
          <a:solidFill>
            <a:schemeClr val="tx1"/>
          </a:solidFill>
          <a:latin typeface="+mn-lt"/>
          <a:ea typeface="+mn-ea"/>
          <a:cs typeface="+mn-cs"/>
        </a:defRPr>
      </a:lvl6pPr>
      <a:lvl7pPr marL="3008615" algn="l" defTabSz="1002872" rtl="0" eaLnBrk="1" latinLnBrk="0" hangingPunct="1">
        <a:defRPr sz="1974" kern="1200">
          <a:solidFill>
            <a:schemeClr val="tx1"/>
          </a:solidFill>
          <a:latin typeface="+mn-lt"/>
          <a:ea typeface="+mn-ea"/>
          <a:cs typeface="+mn-cs"/>
        </a:defRPr>
      </a:lvl7pPr>
      <a:lvl8pPr marL="3510052" algn="l" defTabSz="1002872" rtl="0" eaLnBrk="1" latinLnBrk="0" hangingPunct="1">
        <a:defRPr sz="1974" kern="1200">
          <a:solidFill>
            <a:schemeClr val="tx1"/>
          </a:solidFill>
          <a:latin typeface="+mn-lt"/>
          <a:ea typeface="+mn-ea"/>
          <a:cs typeface="+mn-cs"/>
        </a:defRPr>
      </a:lvl8pPr>
      <a:lvl9pPr marL="4011487" algn="l" defTabSz="1002872" rtl="0" eaLnBrk="1" latinLnBrk="0" hangingPunct="1">
        <a:defRPr sz="197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5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38161" y="1827215"/>
            <a:ext cx="11273367"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438151" y="292105"/>
            <a:ext cx="11582400" cy="2181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title style</a:t>
            </a:r>
            <a:endParaRPr lang="en-US" dirty="0"/>
          </a:p>
        </p:txBody>
      </p:sp>
      <p:sp>
        <p:nvSpPr>
          <p:cNvPr id="67636" name="Rectangle 52"/>
          <p:cNvSpPr>
            <a:spLocks noGrp="1" noChangeArrowheads="1"/>
          </p:cNvSpPr>
          <p:nvPr>
            <p:ph type="sldNum" sz="quarter" idx="4"/>
          </p:nvPr>
        </p:nvSpPr>
        <p:spPr bwMode="auto">
          <a:xfrm>
            <a:off x="438159" y="6524625"/>
            <a:ext cx="28321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525">
                <a:solidFill>
                  <a:srgbClr val="7F7F7F"/>
                </a:solidFill>
                <a:latin typeface="Arial" pitchFamily="34" charset="0"/>
                <a:cs typeface="Arial" pitchFamily="34" charset="0"/>
              </a:defRPr>
            </a:lvl1pPr>
          </a:lstStyle>
          <a:p>
            <a:pPr defTabSz="685800"/>
            <a:fld id="{92EDDE8C-FCD3-47EF-B8D4-5308179AEE2C}" type="slidenum">
              <a:rPr lang="en-US" smtClean="0"/>
              <a:pPr defTabSz="685800"/>
              <a:t>‹#›</a:t>
            </a:fld>
            <a:endParaRPr lang="en-US" dirty="0"/>
          </a:p>
        </p:txBody>
      </p:sp>
      <p:pic>
        <p:nvPicPr>
          <p:cNvPr id="67637" name="Picture 53" descr="IBM-logo-50-black"/>
          <p:cNvPicPr>
            <a:picLocks noChangeAspect="1" noChangeArrowheads="1"/>
          </p:cNvPicPr>
          <p:nvPr userDrawn="1"/>
        </p:nvPicPr>
        <p:blipFill>
          <a:blip r:embed="rId31" cstate="print"/>
          <a:srcRect/>
          <a:stretch>
            <a:fillRect/>
          </a:stretch>
        </p:blipFill>
        <p:spPr bwMode="auto">
          <a:xfrm>
            <a:off x="11622617" y="6070604"/>
            <a:ext cx="287867" cy="577851"/>
          </a:xfrm>
          <a:prstGeom prst="rect">
            <a:avLst/>
          </a:prstGeom>
          <a:noFill/>
        </p:spPr>
      </p:pic>
    </p:spTree>
    <p:extLst>
      <p:ext uri="{BB962C8B-B14F-4D97-AF65-F5344CB8AC3E}">
        <p14:creationId xmlns:p14="http://schemas.microsoft.com/office/powerpoint/2010/main" val="3886823405"/>
      </p:ext>
    </p:extLst>
  </p:cSld>
  <p:clrMap bg1="lt1" tx1="dk1" bg2="lt2" tx2="dk2" accent1="accent1" accent2="accent2" accent3="accent3" accent4="accent4" accent5="accent5" accent6="accent6" hlink="hlink" folHlink="folHlink"/>
  <p:sldLayoutIdLst>
    <p:sldLayoutId id="2147512125" r:id="rId1"/>
    <p:sldLayoutId id="2147512126" r:id="rId2"/>
    <p:sldLayoutId id="2147512127" r:id="rId3"/>
    <p:sldLayoutId id="2147512128" r:id="rId4"/>
    <p:sldLayoutId id="2147512129" r:id="rId5"/>
    <p:sldLayoutId id="2147512130" r:id="rId6"/>
    <p:sldLayoutId id="2147512131" r:id="rId7"/>
    <p:sldLayoutId id="2147512132" r:id="rId8"/>
    <p:sldLayoutId id="2147512133" r:id="rId9"/>
    <p:sldLayoutId id="2147512134" r:id="rId10"/>
    <p:sldLayoutId id="2147512135" r:id="rId11"/>
    <p:sldLayoutId id="2147512136" r:id="rId12"/>
    <p:sldLayoutId id="2147512137" r:id="rId13"/>
    <p:sldLayoutId id="2147512138" r:id="rId14"/>
    <p:sldLayoutId id="2147512139" r:id="rId15"/>
    <p:sldLayoutId id="2147512140" r:id="rId16"/>
    <p:sldLayoutId id="2147512141" r:id="rId17"/>
    <p:sldLayoutId id="2147512142" r:id="rId18"/>
    <p:sldLayoutId id="2147512143" r:id="rId19"/>
    <p:sldLayoutId id="2147512144" r:id="rId20"/>
    <p:sldLayoutId id="2147512145" r:id="rId21"/>
    <p:sldLayoutId id="2147512146" r:id="rId22"/>
    <p:sldLayoutId id="2147512147" r:id="rId23"/>
    <p:sldLayoutId id="2147512148" r:id="rId24"/>
    <p:sldLayoutId id="2147512149" r:id="rId25"/>
    <p:sldLayoutId id="2147512150" r:id="rId26"/>
    <p:sldLayoutId id="2147512151" r:id="rId27"/>
    <p:sldLayoutId id="2147512152" r:id="rId28"/>
    <p:sldLayoutId id="2147512153" r:id="rId29"/>
  </p:sldLayoutIdLst>
  <p:hf hdr="0" ftr="0" dt="0"/>
  <p:txStyles>
    <p:titleStyle>
      <a:lvl1pPr algn="l" rtl="0" eaLnBrk="1" fontAlgn="base" hangingPunct="1">
        <a:lnSpc>
          <a:spcPct val="90000"/>
        </a:lnSpc>
        <a:spcBef>
          <a:spcPct val="0"/>
        </a:spcBef>
        <a:spcAft>
          <a:spcPct val="0"/>
        </a:spcAft>
        <a:defRPr sz="1575">
          <a:solidFill>
            <a:srgbClr val="191919"/>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1575">
          <a:solidFill>
            <a:srgbClr val="191919"/>
          </a:solidFill>
          <a:latin typeface="HelvNeue Light for IBM" pitchFamily="34" charset="0"/>
        </a:defRPr>
      </a:lvl2pPr>
      <a:lvl3pPr algn="l" rtl="0" eaLnBrk="1" fontAlgn="base" hangingPunct="1">
        <a:lnSpc>
          <a:spcPct val="90000"/>
        </a:lnSpc>
        <a:spcBef>
          <a:spcPct val="0"/>
        </a:spcBef>
        <a:spcAft>
          <a:spcPct val="0"/>
        </a:spcAft>
        <a:defRPr sz="1575">
          <a:solidFill>
            <a:srgbClr val="191919"/>
          </a:solidFill>
          <a:latin typeface="HelvNeue Light for IBM" pitchFamily="34" charset="0"/>
        </a:defRPr>
      </a:lvl3pPr>
      <a:lvl4pPr algn="l" rtl="0" eaLnBrk="1" fontAlgn="base" hangingPunct="1">
        <a:lnSpc>
          <a:spcPct val="90000"/>
        </a:lnSpc>
        <a:spcBef>
          <a:spcPct val="0"/>
        </a:spcBef>
        <a:spcAft>
          <a:spcPct val="0"/>
        </a:spcAft>
        <a:defRPr sz="1575">
          <a:solidFill>
            <a:srgbClr val="191919"/>
          </a:solidFill>
          <a:latin typeface="HelvNeue Light for IBM" pitchFamily="34" charset="0"/>
        </a:defRPr>
      </a:lvl4pPr>
      <a:lvl5pPr algn="l" rtl="0" eaLnBrk="1" fontAlgn="base" hangingPunct="1">
        <a:lnSpc>
          <a:spcPct val="90000"/>
        </a:lnSpc>
        <a:spcBef>
          <a:spcPct val="0"/>
        </a:spcBef>
        <a:spcAft>
          <a:spcPct val="0"/>
        </a:spcAft>
        <a:defRPr sz="1575">
          <a:solidFill>
            <a:srgbClr val="191919"/>
          </a:solidFill>
          <a:latin typeface="HelvNeue Light for IBM" pitchFamily="34" charset="0"/>
        </a:defRPr>
      </a:lvl5pPr>
      <a:lvl6pPr marL="257175" algn="l" rtl="0" eaLnBrk="1" fontAlgn="base" hangingPunct="1">
        <a:lnSpc>
          <a:spcPct val="90000"/>
        </a:lnSpc>
        <a:spcBef>
          <a:spcPct val="0"/>
        </a:spcBef>
        <a:spcAft>
          <a:spcPct val="0"/>
        </a:spcAft>
        <a:defRPr sz="1575">
          <a:solidFill>
            <a:srgbClr val="191919"/>
          </a:solidFill>
          <a:latin typeface="HelvNeue Light for IBM" pitchFamily="34" charset="0"/>
        </a:defRPr>
      </a:lvl6pPr>
      <a:lvl7pPr marL="514350" algn="l" rtl="0" eaLnBrk="1" fontAlgn="base" hangingPunct="1">
        <a:lnSpc>
          <a:spcPct val="90000"/>
        </a:lnSpc>
        <a:spcBef>
          <a:spcPct val="0"/>
        </a:spcBef>
        <a:spcAft>
          <a:spcPct val="0"/>
        </a:spcAft>
        <a:defRPr sz="1575">
          <a:solidFill>
            <a:srgbClr val="191919"/>
          </a:solidFill>
          <a:latin typeface="HelvNeue Light for IBM" pitchFamily="34" charset="0"/>
        </a:defRPr>
      </a:lvl7pPr>
      <a:lvl8pPr marL="771525" algn="l" rtl="0" eaLnBrk="1" fontAlgn="base" hangingPunct="1">
        <a:lnSpc>
          <a:spcPct val="90000"/>
        </a:lnSpc>
        <a:spcBef>
          <a:spcPct val="0"/>
        </a:spcBef>
        <a:spcAft>
          <a:spcPct val="0"/>
        </a:spcAft>
        <a:defRPr sz="1575">
          <a:solidFill>
            <a:srgbClr val="191919"/>
          </a:solidFill>
          <a:latin typeface="HelvNeue Light for IBM" pitchFamily="34" charset="0"/>
        </a:defRPr>
      </a:lvl8pPr>
      <a:lvl9pPr marL="1028700" algn="l" rtl="0" eaLnBrk="1" fontAlgn="base" hangingPunct="1">
        <a:lnSpc>
          <a:spcPct val="90000"/>
        </a:lnSpc>
        <a:spcBef>
          <a:spcPct val="0"/>
        </a:spcBef>
        <a:spcAft>
          <a:spcPct val="0"/>
        </a:spcAft>
        <a:defRPr sz="1575">
          <a:solidFill>
            <a:srgbClr val="191919"/>
          </a:solidFill>
          <a:latin typeface="HelvNeue Light for IBM" pitchFamily="34" charset="0"/>
        </a:defRPr>
      </a:lvl9pPr>
    </p:titleStyle>
    <p:bodyStyle>
      <a:lvl1pPr marL="97334" indent="-97334" algn="l" rtl="0" eaLnBrk="1" fontAlgn="base" hangingPunct="1">
        <a:spcBef>
          <a:spcPct val="50000"/>
        </a:spcBef>
        <a:spcAft>
          <a:spcPct val="0"/>
        </a:spcAft>
        <a:buClr>
          <a:srgbClr val="6D6E70"/>
        </a:buClr>
        <a:buSzPct val="90000"/>
        <a:buFont typeface="Wingdings" pitchFamily="2" charset="2"/>
        <a:buChar char="§"/>
        <a:defRPr sz="900">
          <a:solidFill>
            <a:srgbClr val="6D6E70"/>
          </a:solidFill>
          <a:latin typeface="Arial" pitchFamily="34" charset="0"/>
          <a:ea typeface="+mn-ea"/>
          <a:cs typeface="Arial" pitchFamily="34" charset="0"/>
        </a:defRPr>
      </a:lvl1pPr>
      <a:lvl2pPr marL="286643" indent="-91976" algn="l" rtl="0" eaLnBrk="1" fontAlgn="base" hangingPunct="1">
        <a:spcBef>
          <a:spcPct val="0"/>
        </a:spcBef>
        <a:spcAft>
          <a:spcPct val="0"/>
        </a:spcAft>
        <a:buClr>
          <a:srgbClr val="6D6E70"/>
        </a:buClr>
        <a:buSzPct val="90000"/>
        <a:buFont typeface="Arial" charset="0"/>
        <a:buChar char="–"/>
        <a:defRPr sz="900">
          <a:solidFill>
            <a:srgbClr val="6D6E70"/>
          </a:solidFill>
          <a:latin typeface="Arial" pitchFamily="34" charset="0"/>
          <a:cs typeface="Arial" pitchFamily="34" charset="0"/>
        </a:defRPr>
      </a:lvl2pPr>
      <a:lvl3pPr marL="481310" indent="-97334" algn="l" rtl="0" eaLnBrk="1" fontAlgn="base" hangingPunct="1">
        <a:spcBef>
          <a:spcPct val="0"/>
        </a:spcBef>
        <a:spcAft>
          <a:spcPct val="0"/>
        </a:spcAft>
        <a:buClr>
          <a:srgbClr val="6D6E70"/>
        </a:buClr>
        <a:buSzPct val="90000"/>
        <a:buFont typeface="Wingdings" pitchFamily="2" charset="2"/>
        <a:buChar char="§"/>
        <a:defRPr sz="900">
          <a:solidFill>
            <a:srgbClr val="6D6E70"/>
          </a:solidFill>
          <a:latin typeface="Arial" pitchFamily="34" charset="0"/>
          <a:cs typeface="Arial" pitchFamily="34" charset="0"/>
        </a:defRPr>
      </a:lvl3pPr>
      <a:lvl4pPr marL="676871" indent="-97334" algn="l" rtl="0" eaLnBrk="1" fontAlgn="base" hangingPunct="1">
        <a:spcBef>
          <a:spcPct val="20000"/>
        </a:spcBef>
        <a:spcAft>
          <a:spcPct val="0"/>
        </a:spcAft>
        <a:buClr>
          <a:schemeClr val="bg1"/>
        </a:buClr>
        <a:defRPr sz="900">
          <a:solidFill>
            <a:schemeClr val="bg1"/>
          </a:solidFill>
          <a:latin typeface="Arial" charset="0"/>
        </a:defRPr>
      </a:lvl4pPr>
      <a:lvl5pPr marL="866180" indent="-91976" algn="l" rtl="0" eaLnBrk="1" fontAlgn="base" hangingPunct="1">
        <a:spcBef>
          <a:spcPct val="20000"/>
        </a:spcBef>
        <a:spcAft>
          <a:spcPct val="0"/>
        </a:spcAft>
        <a:buClr>
          <a:schemeClr val="bg1"/>
        </a:buClr>
        <a:buChar char="»"/>
        <a:defRPr sz="900">
          <a:solidFill>
            <a:schemeClr val="bg1"/>
          </a:solidFill>
          <a:latin typeface="Arial" charset="0"/>
        </a:defRPr>
      </a:lvl5pPr>
      <a:lvl6pPr marL="1123355" indent="-91976" algn="l" rtl="0" eaLnBrk="1" fontAlgn="base" hangingPunct="1">
        <a:spcBef>
          <a:spcPct val="20000"/>
        </a:spcBef>
        <a:spcAft>
          <a:spcPct val="0"/>
        </a:spcAft>
        <a:buClr>
          <a:schemeClr val="bg1"/>
        </a:buClr>
        <a:buChar char="»"/>
        <a:defRPr sz="900">
          <a:solidFill>
            <a:schemeClr val="bg1"/>
          </a:solidFill>
          <a:latin typeface="Arial" charset="0"/>
        </a:defRPr>
      </a:lvl6pPr>
      <a:lvl7pPr marL="1380530" indent="-91976" algn="l" rtl="0" eaLnBrk="1" fontAlgn="base" hangingPunct="1">
        <a:spcBef>
          <a:spcPct val="20000"/>
        </a:spcBef>
        <a:spcAft>
          <a:spcPct val="0"/>
        </a:spcAft>
        <a:buClr>
          <a:schemeClr val="bg1"/>
        </a:buClr>
        <a:buChar char="»"/>
        <a:defRPr sz="900">
          <a:solidFill>
            <a:schemeClr val="bg1"/>
          </a:solidFill>
          <a:latin typeface="Arial" charset="0"/>
        </a:defRPr>
      </a:lvl7pPr>
      <a:lvl8pPr marL="1637705" indent="-91976" algn="l" rtl="0" eaLnBrk="1" fontAlgn="base" hangingPunct="1">
        <a:spcBef>
          <a:spcPct val="20000"/>
        </a:spcBef>
        <a:spcAft>
          <a:spcPct val="0"/>
        </a:spcAft>
        <a:buClr>
          <a:schemeClr val="bg1"/>
        </a:buClr>
        <a:buChar char="»"/>
        <a:defRPr sz="900">
          <a:solidFill>
            <a:schemeClr val="bg1"/>
          </a:solidFill>
          <a:latin typeface="Arial" charset="0"/>
        </a:defRPr>
      </a:lvl8pPr>
      <a:lvl9pPr marL="1894880" indent="-91976" algn="l" rtl="0" eaLnBrk="1" fontAlgn="base" hangingPunct="1">
        <a:spcBef>
          <a:spcPct val="20000"/>
        </a:spcBef>
        <a:spcAft>
          <a:spcPct val="0"/>
        </a:spcAft>
        <a:buClr>
          <a:schemeClr val="bg1"/>
        </a:buClr>
        <a:buChar char="»"/>
        <a:defRPr sz="900">
          <a:solidFill>
            <a:schemeClr val="bg1"/>
          </a:solidFill>
          <a:latin typeface="Arial" charset="0"/>
        </a:defRPr>
      </a:lvl9pPr>
    </p:bodyStyle>
    <p:otherStyle>
      <a:defPPr>
        <a:defRPr lang="en-US"/>
      </a:defPPr>
      <a:lvl1pPr marL="0" algn="l" defTabSz="514350" rtl="0" eaLnBrk="1" latinLnBrk="0" hangingPunct="1">
        <a:defRPr sz="1050" kern="1200">
          <a:solidFill>
            <a:schemeClr val="tx1"/>
          </a:solidFill>
          <a:latin typeface="+mn-lt"/>
          <a:ea typeface="+mn-ea"/>
          <a:cs typeface="+mn-cs"/>
        </a:defRPr>
      </a:lvl1pPr>
      <a:lvl2pPr marL="257175" algn="l" defTabSz="514350" rtl="0" eaLnBrk="1" latinLnBrk="0" hangingPunct="1">
        <a:defRPr sz="1050" kern="1200">
          <a:solidFill>
            <a:schemeClr val="tx1"/>
          </a:solidFill>
          <a:latin typeface="+mn-lt"/>
          <a:ea typeface="+mn-ea"/>
          <a:cs typeface="+mn-cs"/>
        </a:defRPr>
      </a:lvl2pPr>
      <a:lvl3pPr marL="514350" algn="l" defTabSz="514350" rtl="0" eaLnBrk="1" latinLnBrk="0" hangingPunct="1">
        <a:defRPr sz="1050" kern="1200">
          <a:solidFill>
            <a:schemeClr val="tx1"/>
          </a:solidFill>
          <a:latin typeface="+mn-lt"/>
          <a:ea typeface="+mn-ea"/>
          <a:cs typeface="+mn-cs"/>
        </a:defRPr>
      </a:lvl3pPr>
      <a:lvl4pPr marL="771525" algn="l" defTabSz="514350" rtl="0" eaLnBrk="1" latinLnBrk="0" hangingPunct="1">
        <a:defRPr sz="1050" kern="1200">
          <a:solidFill>
            <a:schemeClr val="tx1"/>
          </a:solidFill>
          <a:latin typeface="+mn-lt"/>
          <a:ea typeface="+mn-ea"/>
          <a:cs typeface="+mn-cs"/>
        </a:defRPr>
      </a:lvl4pPr>
      <a:lvl5pPr marL="1028700" algn="l" defTabSz="514350" rtl="0" eaLnBrk="1" latinLnBrk="0" hangingPunct="1">
        <a:defRPr sz="1050" kern="1200">
          <a:solidFill>
            <a:schemeClr val="tx1"/>
          </a:solidFill>
          <a:latin typeface="+mn-lt"/>
          <a:ea typeface="+mn-ea"/>
          <a:cs typeface="+mn-cs"/>
        </a:defRPr>
      </a:lvl5pPr>
      <a:lvl6pPr marL="1285875" algn="l" defTabSz="514350" rtl="0" eaLnBrk="1" latinLnBrk="0" hangingPunct="1">
        <a:defRPr sz="1050" kern="1200">
          <a:solidFill>
            <a:schemeClr val="tx1"/>
          </a:solidFill>
          <a:latin typeface="+mn-lt"/>
          <a:ea typeface="+mn-ea"/>
          <a:cs typeface="+mn-cs"/>
        </a:defRPr>
      </a:lvl6pPr>
      <a:lvl7pPr marL="1543050" algn="l" defTabSz="514350" rtl="0" eaLnBrk="1" latinLnBrk="0" hangingPunct="1">
        <a:defRPr sz="1050" kern="1200">
          <a:solidFill>
            <a:schemeClr val="tx1"/>
          </a:solidFill>
          <a:latin typeface="+mn-lt"/>
          <a:ea typeface="+mn-ea"/>
          <a:cs typeface="+mn-cs"/>
        </a:defRPr>
      </a:lvl7pPr>
      <a:lvl8pPr marL="1800225" algn="l" defTabSz="514350" rtl="0" eaLnBrk="1" latinLnBrk="0" hangingPunct="1">
        <a:defRPr sz="1050" kern="1200">
          <a:solidFill>
            <a:schemeClr val="tx1"/>
          </a:solidFill>
          <a:latin typeface="+mn-lt"/>
          <a:ea typeface="+mn-ea"/>
          <a:cs typeface="+mn-cs"/>
        </a:defRPr>
      </a:lvl8pPr>
      <a:lvl9pPr marL="2057400" algn="l" defTabSz="514350" rtl="0" eaLnBrk="1" latinLnBrk="0" hangingPunct="1">
        <a:defRPr sz="10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5" name="Line 1"/>
          <p:cNvSpPr/>
          <p:nvPr/>
        </p:nvSpPr>
        <p:spPr>
          <a:xfrm>
            <a:off x="0" y="6858000"/>
            <a:ext cx="12192120" cy="0"/>
          </a:xfrm>
          <a:prstGeom prst="line">
            <a:avLst/>
          </a:prstGeom>
          <a:ln w="12600">
            <a:solidFill>
              <a:srgbClr val="008ABF"/>
            </a:solidFill>
            <a:round/>
          </a:ln>
        </p:spPr>
        <p:style>
          <a:lnRef idx="0">
            <a:scrgbClr r="0" g="0" b="0"/>
          </a:lnRef>
          <a:fillRef idx="0">
            <a:scrgbClr r="0" g="0" b="0"/>
          </a:fillRef>
          <a:effectRef idx="0">
            <a:scrgbClr r="0" g="0" b="0"/>
          </a:effectRef>
          <a:fontRef idx="minor"/>
        </p:style>
      </p:sp>
      <p:sp>
        <p:nvSpPr>
          <p:cNvPr id="356" name="Line 2"/>
          <p:cNvSpPr/>
          <p:nvPr/>
        </p:nvSpPr>
        <p:spPr>
          <a:xfrm>
            <a:off x="0" y="6858000"/>
            <a:ext cx="12192120" cy="0"/>
          </a:xfrm>
          <a:prstGeom prst="line">
            <a:avLst/>
          </a:prstGeom>
          <a:ln w="12600">
            <a:solidFill>
              <a:srgbClr val="008ABF"/>
            </a:solidFill>
            <a:round/>
          </a:ln>
        </p:spPr>
        <p:style>
          <a:lnRef idx="0">
            <a:scrgbClr r="0" g="0" b="0"/>
          </a:lnRef>
          <a:fillRef idx="0">
            <a:scrgbClr r="0" g="0" b="0"/>
          </a:fillRef>
          <a:effectRef idx="0">
            <a:scrgbClr r="0" g="0" b="0"/>
          </a:effectRef>
          <a:fontRef idx="minor"/>
        </p:style>
      </p:sp>
      <p:sp>
        <p:nvSpPr>
          <p:cNvPr id="357" name="CustomShape 3"/>
          <p:cNvSpPr/>
          <p:nvPr/>
        </p:nvSpPr>
        <p:spPr>
          <a:xfrm>
            <a:off x="221760" y="6655320"/>
            <a:ext cx="4236120" cy="164160"/>
          </a:xfrm>
          <a:prstGeom prst="rect">
            <a:avLst/>
          </a:prstGeom>
          <a:noFill/>
          <a:ln>
            <a:noFill/>
          </a:ln>
        </p:spPr>
        <p:style>
          <a:lnRef idx="0">
            <a:scrgbClr r="0" g="0" b="0"/>
          </a:lnRef>
          <a:fillRef idx="0">
            <a:scrgbClr r="0" g="0" b="0"/>
          </a:fillRef>
          <a:effectRef idx="0">
            <a:scrgbClr r="0" g="0" b="0"/>
          </a:effectRef>
          <a:fontRef idx="minor"/>
        </p:style>
        <p:txBody>
          <a:bodyPr lIns="0" tIns="0" rIns="67500" bIns="0" anchor="ctr">
            <a:noAutofit/>
          </a:bodyPr>
          <a:lstStyle/>
          <a:p>
            <a:pPr>
              <a:lnSpc>
                <a:spcPct val="100000"/>
              </a:lnSpc>
            </a:pPr>
            <a:r>
              <a:rPr lang="en-US" sz="675" b="0" strike="noStrike" spc="-1">
                <a:solidFill>
                  <a:srgbClr val="000000"/>
                </a:solidFill>
                <a:latin typeface="IBM Plex Sans"/>
                <a:ea typeface="Verdana"/>
              </a:rPr>
              <a:t>2019 IBM Systems Technical University</a:t>
            </a:r>
            <a:endParaRPr lang="en-US" sz="675" b="0" strike="noStrike" spc="-1">
              <a:latin typeface="Arial"/>
            </a:endParaRPr>
          </a:p>
        </p:txBody>
      </p:sp>
      <p:sp>
        <p:nvSpPr>
          <p:cNvPr id="358"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3300" b="0" strike="noStrike" spc="-1">
                <a:latin typeface="Arial"/>
              </a:rPr>
              <a:t>Click to edit the title text format</a:t>
            </a:r>
          </a:p>
        </p:txBody>
      </p:sp>
      <p:sp>
        <p:nvSpPr>
          <p:cNvPr id="35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400" b="0" strike="noStrike" spc="-1">
                <a:latin typeface="Arial"/>
              </a:rPr>
              <a:t>Click to edit the outline text format</a:t>
            </a:r>
          </a:p>
          <a:p>
            <a:pPr marL="648000" lvl="1" indent="-243000">
              <a:spcBef>
                <a:spcPts val="851"/>
              </a:spcBef>
              <a:buClr>
                <a:srgbClr val="000000"/>
              </a:buClr>
              <a:buSzPct val="75000"/>
              <a:buFont typeface="Symbol" charset="2"/>
              <a:buChar char=""/>
            </a:pPr>
            <a:r>
              <a:rPr lang="en-US" sz="2100" b="0" strike="noStrike" spc="-1">
                <a:latin typeface="Arial"/>
              </a:rPr>
              <a:t>Second Outline Level</a:t>
            </a:r>
          </a:p>
          <a:p>
            <a:pPr marL="972000" lvl="2" indent="-216000">
              <a:spcBef>
                <a:spcPts val="638"/>
              </a:spcBef>
              <a:buClr>
                <a:srgbClr val="000000"/>
              </a:buClr>
              <a:buSzPct val="45000"/>
              <a:buFont typeface="Wingdings" charset="2"/>
              <a:buChar char=""/>
            </a:pPr>
            <a:r>
              <a:rPr lang="en-US" sz="1800" b="0" strike="noStrike" spc="-1">
                <a:latin typeface="Arial"/>
              </a:rPr>
              <a:t>Third Outline Level</a:t>
            </a:r>
          </a:p>
          <a:p>
            <a:pPr marL="1296000" lvl="3" indent="-162000">
              <a:spcBef>
                <a:spcPts val="425"/>
              </a:spcBef>
              <a:buClr>
                <a:srgbClr val="000000"/>
              </a:buClr>
              <a:buSzPct val="75000"/>
              <a:buFont typeface="Symbol" charset="2"/>
              <a:buChar char=""/>
            </a:pPr>
            <a:r>
              <a:rPr lang="en-US" sz="1500" b="0" strike="noStrike" spc="-1">
                <a:latin typeface="Arial"/>
              </a:rPr>
              <a:t>Fourth Outline Level</a:t>
            </a:r>
          </a:p>
          <a:p>
            <a:pPr marL="1620000" lvl="4" indent="-162000">
              <a:spcBef>
                <a:spcPts val="212"/>
              </a:spcBef>
              <a:buClr>
                <a:srgbClr val="000000"/>
              </a:buClr>
              <a:buSzPct val="45000"/>
              <a:buFont typeface="Wingdings" charset="2"/>
              <a:buChar char=""/>
            </a:pPr>
            <a:r>
              <a:rPr lang="en-US" sz="1500" b="0" strike="noStrike" spc="-1">
                <a:latin typeface="Arial"/>
              </a:rPr>
              <a:t>Fifth Outline Level</a:t>
            </a:r>
          </a:p>
          <a:p>
            <a:pPr marL="1944000" lvl="5" indent="-162000">
              <a:spcBef>
                <a:spcPts val="212"/>
              </a:spcBef>
              <a:buClr>
                <a:srgbClr val="000000"/>
              </a:buClr>
              <a:buSzPct val="45000"/>
              <a:buFont typeface="Wingdings" charset="2"/>
              <a:buChar char=""/>
            </a:pPr>
            <a:r>
              <a:rPr lang="en-US" sz="1500" b="0" strike="noStrike" spc="-1">
                <a:latin typeface="Arial"/>
              </a:rPr>
              <a:t>Sixth Outline Level</a:t>
            </a:r>
          </a:p>
          <a:p>
            <a:pPr marL="2268000" lvl="6" indent="-162000">
              <a:spcBef>
                <a:spcPts val="212"/>
              </a:spcBef>
              <a:buClr>
                <a:srgbClr val="000000"/>
              </a:buClr>
              <a:buSzPct val="45000"/>
              <a:buFont typeface="Wingdings" charset="2"/>
              <a:buChar char=""/>
            </a:pPr>
            <a:r>
              <a:rPr lang="en-US" sz="1500" b="0" strike="noStrike" spc="-1">
                <a:latin typeface="Arial"/>
              </a:rPr>
              <a:t>Seventh Outline Level</a:t>
            </a:r>
          </a:p>
        </p:txBody>
      </p:sp>
    </p:spTree>
    <p:extLst>
      <p:ext uri="{BB962C8B-B14F-4D97-AF65-F5344CB8AC3E}">
        <p14:creationId xmlns:p14="http://schemas.microsoft.com/office/powerpoint/2010/main" val="2921732276"/>
      </p:ext>
    </p:extLst>
  </p:cSld>
  <p:clrMap bg1="lt1" tx1="dk1" bg2="lt2" tx2="dk2" accent1="accent1" accent2="accent2" accent3="accent3" accent4="accent4" accent5="accent5" accent6="accent6" hlink="hlink" folHlink="folHlink"/>
  <p:sldLayoutIdLst>
    <p:sldLayoutId id="2147512413" r:id="rId1"/>
    <p:sldLayoutId id="2147512414" r:id="rId2"/>
    <p:sldLayoutId id="2147512415" r:id="rId3"/>
    <p:sldLayoutId id="2147512416" r:id="rId4"/>
    <p:sldLayoutId id="2147512417" r:id="rId5"/>
    <p:sldLayoutId id="2147512418" r:id="rId6"/>
    <p:sldLayoutId id="2147512419" r:id="rId7"/>
    <p:sldLayoutId id="2147512420" r:id="rId8"/>
    <p:sldLayoutId id="2147512421" r:id="rId9"/>
    <p:sldLayoutId id="2147512422" r:id="rId10"/>
    <p:sldLayoutId id="2147512423" r:id="rId11"/>
    <p:sldLayoutId id="21475124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432000" indent="-324000" algn="l" defTabSz="685800" rtl="0" eaLnBrk="1" latinLnBrk="0" hangingPunct="1">
        <a:lnSpc>
          <a:spcPct val="90000"/>
        </a:lnSpc>
        <a:spcBef>
          <a:spcPts val="1417"/>
        </a:spcBef>
        <a:buClr>
          <a:srgbClr val="000000"/>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84623"/>
      </p:ext>
    </p:extLst>
  </p:cSld>
  <p:clrMap bg1="lt1" tx1="dk1" bg2="lt2" tx2="dk2" accent1="accent1" accent2="accent2" accent3="accent3" accent4="accent4" accent5="accent5" accent6="accent6" hlink="hlink" folHlink="folHlink"/>
  <p:sldLayoutIdLst>
    <p:sldLayoutId id="2147512523" r:id="rId1"/>
    <p:sldLayoutId id="2147512524" r:id="rId2"/>
    <p:sldLayoutId id="2147512525" r:id="rId3"/>
    <p:sldLayoutId id="2147512526" r:id="rId4"/>
    <p:sldLayoutId id="2147512527" r:id="rId5"/>
    <p:sldLayoutId id="2147512528" r:id="rId6"/>
    <p:sldLayoutId id="2147512529" r:id="rId7"/>
    <p:sldLayoutId id="2147512530" r:id="rId8"/>
    <p:sldLayoutId id="2147512531" r:id="rId9"/>
    <p:sldLayoutId id="2147512532" r:id="rId10"/>
    <p:sldLayoutId id="2147512533" r:id="rId11"/>
    <p:sldLayoutId id="2147512534" r:id="rId12"/>
    <p:sldLayoutId id="2147512535" r:id="rId13"/>
    <p:sldLayoutId id="2147512536" r:id="rId14"/>
    <p:sldLayoutId id="2147512537" r:id="rId15"/>
    <p:sldLayoutId id="2147512538" r:id="rId16"/>
    <p:sldLayoutId id="2147512539" r:id="rId17"/>
    <p:sldLayoutId id="2147512540" r:id="rId18"/>
    <p:sldLayoutId id="2147512541" r:id="rId19"/>
    <p:sldLayoutId id="2147512542" r:id="rId20"/>
    <p:sldLayoutId id="2147512543" r:id="rId21"/>
    <p:sldLayoutId id="2147512544" r:id="rId22"/>
    <p:sldLayoutId id="2147512545" r:id="rId23"/>
    <p:sldLayoutId id="2147512546" r:id="rId24"/>
    <p:sldLayoutId id="2147512547" r:id="rId25"/>
    <p:sldLayoutId id="2147512548" r:id="rId26"/>
    <p:sldLayoutId id="2147512549" r:id="rId27"/>
    <p:sldLayoutId id="2147512550" r:id="rId28"/>
    <p:sldLayoutId id="2147512551" r:id="rId29"/>
    <p:sldLayoutId id="2147512552" r:id="rId30"/>
    <p:sldLayoutId id="2147512553" r:id="rId31"/>
    <p:sldLayoutId id="2147512554" r:id="rId32"/>
    <p:sldLayoutId id="2147512555" r:id="rId33"/>
    <p:sldLayoutId id="2147512556" r:id="rId34"/>
    <p:sldLayoutId id="2147512557" r:id="rId35"/>
    <p:sldLayoutId id="2147512558" r:id="rId36"/>
    <p:sldLayoutId id="2147512559" r:id="rId37"/>
    <p:sldLayoutId id="2147512560" r:id="rId38"/>
    <p:sldLayoutId id="2147512561" r:id="rId39"/>
    <p:sldLayoutId id="2147512569" r:id="rId40"/>
  </p:sldLayoutIdLst>
  <p:transition spd="med"/>
  <p:txStyles>
    <p:titleStyle>
      <a:lvl1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1pPr>
      <a:lvl2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2pPr>
      <a:lvl3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3pPr>
      <a:lvl4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4pPr>
      <a:lvl5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5pPr>
      <a:lvl6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6pPr>
      <a:lvl7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7pPr>
      <a:lvl8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8pPr>
      <a:lvl9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9pPr>
    </p:titleStyle>
    <p:bodyStyle>
      <a:lvl1pPr marL="218777"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1pPr>
      <a:lvl2pPr marL="385465"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2pPr>
      <a:lvl3pPr marL="552152"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3pPr>
      <a:lvl4pPr marL="718840"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4pPr>
      <a:lvl5pPr marL="885527"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5pPr>
      <a:lvl6pPr marL="1052215"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6pPr>
      <a:lvl7pPr marL="1218902"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7pPr>
      <a:lvl8pPr marL="1385590"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8pPr>
      <a:lvl9pPr marL="1552277" marR="0" indent="-218777" algn="l" defTabSz="308074" rtl="0" latinLnBrk="0">
        <a:lnSpc>
          <a:spcPct val="100000"/>
        </a:lnSpc>
        <a:spcBef>
          <a:spcPts val="2213"/>
        </a:spcBef>
        <a:spcAft>
          <a:spcPts val="0"/>
        </a:spcAft>
        <a:buClrTx/>
        <a:buSzPct val="145000"/>
        <a:buFontTx/>
        <a:buChar char="•"/>
        <a:tabLst/>
        <a:defRPr sz="1575"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1pPr>
      <a:lvl2pPr marL="0" marR="0" indent="85725"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2pPr>
      <a:lvl3pPr marL="0" marR="0" indent="171450"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3pPr>
      <a:lvl4pPr marL="0" marR="0" indent="257175"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4pPr>
      <a:lvl5pPr marL="0" marR="0" indent="342900"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5pPr>
      <a:lvl6pPr marL="0" marR="0" indent="428625"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6pPr>
      <a:lvl7pPr marL="0" marR="0" indent="514350"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7pPr>
      <a:lvl8pPr marL="0" marR="0" indent="600075"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8pPr>
      <a:lvl9pPr marL="0" marR="0" indent="685800" algn="ctr" defTabSz="308074"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1" y="6383870"/>
            <a:ext cx="5486313" cy="222249"/>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91182538"/>
      </p:ext>
    </p:extLst>
  </p:cSld>
  <p:clrMap bg1="dk1" tx1="lt1" bg2="dk2" tx2="lt2" accent1="accent1" accent2="accent2" accent3="accent3" accent4="accent4" accent5="accent5" accent6="accent6" hlink="hlink" folHlink="folHlink"/>
  <p:sldLayoutIdLst>
    <p:sldLayoutId id="2147512685" r:id="rId1"/>
    <p:sldLayoutId id="2147512686" r:id="rId2"/>
    <p:sldLayoutId id="2147512687" r:id="rId3"/>
    <p:sldLayoutId id="2147512688" r:id="rId4"/>
    <p:sldLayoutId id="2147512689" r:id="rId5"/>
    <p:sldLayoutId id="2147512690" r:id="rId6"/>
    <p:sldLayoutId id="2147512691" r:id="rId7"/>
    <p:sldLayoutId id="2147512692" r:id="rId8"/>
    <p:sldLayoutId id="2147512693" r:id="rId9"/>
    <p:sldLayoutId id="2147512694" r:id="rId10"/>
    <p:sldLayoutId id="2147512695" r:id="rId11"/>
    <p:sldLayoutId id="2147512696" r:id="rId12"/>
    <p:sldLayoutId id="2147512697" r:id="rId13"/>
    <p:sldLayoutId id="2147512698" r:id="rId14"/>
    <p:sldLayoutId id="2147512699" r:id="rId15"/>
    <p:sldLayoutId id="2147512700" r:id="rId16"/>
    <p:sldLayoutId id="2147512701" r:id="rId17"/>
    <p:sldLayoutId id="2147512702" r:id="rId18"/>
    <p:sldLayoutId id="2147512703" r:id="rId19"/>
    <p:sldLayoutId id="2147512704" r:id="rId20"/>
    <p:sldLayoutId id="2147512705" r:id="rId21"/>
    <p:sldLayoutId id="2147512706" r:id="rId22"/>
    <p:sldLayoutId id="2147512707" r:id="rId23"/>
    <p:sldLayoutId id="2147512708" r:id="rId24"/>
    <p:sldLayoutId id="2147512709" r:id="rId25"/>
    <p:sldLayoutId id="2147512710" r:id="rId26"/>
    <p:sldLayoutId id="2147512711" r:id="rId27"/>
    <p:sldLayoutId id="2147512712" r:id="rId28"/>
    <p:sldLayoutId id="2147512713" r:id="rId29"/>
    <p:sldLayoutId id="2147512714" r:id="rId30"/>
    <p:sldLayoutId id="2147512715" r:id="rId31"/>
    <p:sldLayoutId id="2147512716" r:id="rId32"/>
    <p:sldLayoutId id="2147512717" r:id="rId33"/>
    <p:sldLayoutId id="2147512718"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92" userDrawn="1">
          <p15:clr>
            <a:srgbClr val="F26B43"/>
          </p15:clr>
        </p15:guide>
        <p15:guide id="3" pos="7488" userDrawn="1">
          <p15:clr>
            <a:srgbClr val="F26B43"/>
          </p15:clr>
        </p15:guide>
        <p15:guide id="4" orient="horz" pos="2832" userDrawn="1">
          <p15:clr>
            <a:srgbClr val="F26B43"/>
          </p15:clr>
        </p15:guide>
        <p15:guide id="5" orient="horz" pos="3088" userDrawn="1">
          <p15:clr>
            <a:srgbClr val="F26B43"/>
          </p15:clr>
        </p15:guide>
        <p15:guide id="6" pos="3840" userDrawn="1">
          <p15:clr>
            <a:srgbClr val="F26B43"/>
          </p15:clr>
        </p15:guide>
        <p15:guide id="7" pos="3648" userDrawn="1">
          <p15:clr>
            <a:srgbClr val="F26B43"/>
          </p15:clr>
        </p15:guide>
        <p15:guide id="8" pos="1920" userDrawn="1">
          <p15:clr>
            <a:srgbClr val="F26B43"/>
          </p15:clr>
        </p15:guide>
        <p15:guide id="9" pos="4032" userDrawn="1">
          <p15:clr>
            <a:srgbClr val="F26B43"/>
          </p15:clr>
        </p15:guide>
        <p15:guide id="10" pos="1728" userDrawn="1">
          <p15:clr>
            <a:srgbClr val="F26B43"/>
          </p15:clr>
        </p15:guide>
        <p15:guide id="11" pos="2112" userDrawn="1">
          <p15:clr>
            <a:srgbClr val="F26B43"/>
          </p15:clr>
        </p15:guide>
        <p15:guide id="12" pos="5760" userDrawn="1">
          <p15:clr>
            <a:srgbClr val="F26B43"/>
          </p15:clr>
        </p15:guide>
        <p15:guide id="13" pos="5568" userDrawn="1">
          <p15:clr>
            <a:srgbClr val="F26B43"/>
          </p15:clr>
        </p15:guide>
        <p15:guide id="14" pos="5952"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24F38E10-9B2F-4AA3-B4C6-5AFAB2AACC0A}"/>
              </a:ext>
            </a:extLst>
          </p:cNvPr>
          <p:cNvSpPr>
            <a:spLocks noChangeArrowheads="1"/>
          </p:cNvSpPr>
          <p:nvPr userDrawn="1"/>
        </p:nvSpPr>
        <p:spPr bwMode="black">
          <a:xfrm>
            <a:off x="4931833" y="6659564"/>
            <a:ext cx="1371600" cy="198437"/>
          </a:xfrm>
          <a:prstGeom prst="rect">
            <a:avLst/>
          </a:prstGeom>
          <a:noFill/>
          <a:ln>
            <a:noFill/>
          </a:ln>
        </p:spPr>
        <p:txBody>
          <a:bodyPr lIns="69056" tIns="34529" rIns="69056" bIns="3452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fontAlgn="auto" hangingPunct="1">
              <a:spcBef>
                <a:spcPts val="0"/>
              </a:spcBef>
              <a:spcAft>
                <a:spcPts val="0"/>
              </a:spcAft>
              <a:defRPr/>
            </a:pPr>
            <a:r>
              <a:rPr lang="en-US" altLang="en-US" sz="600" dirty="0">
                <a:solidFill>
                  <a:prstClr val="black"/>
                </a:solidFill>
                <a:latin typeface="HelvNeue Light for IBM" panose="020B0403020202020204" pitchFamily="34" charset="0"/>
                <a:cs typeface="Arial" panose="020B0604020202020204" pitchFamily="34" charset="0"/>
              </a:rPr>
              <a:t>© 2017 IBM Corporation</a:t>
            </a:r>
            <a:endParaRPr lang="en-US" altLang="en-US" sz="1650" dirty="0">
              <a:solidFill>
                <a:prstClr val="black"/>
              </a:solidFill>
              <a:latin typeface="HelvNeue Light for IBM" panose="020B0403020202020204" pitchFamily="34" charset="0"/>
              <a:cs typeface="Arial" panose="020B0604020202020204" pitchFamily="34" charset="0"/>
            </a:endParaRPr>
          </a:p>
        </p:txBody>
      </p:sp>
      <p:sp>
        <p:nvSpPr>
          <p:cNvPr id="8" name="Isosceles Triangle 7">
            <a:extLst>
              <a:ext uri="{FF2B5EF4-FFF2-40B4-BE49-F238E27FC236}">
                <a16:creationId xmlns:a16="http://schemas.microsoft.com/office/drawing/2014/main" id="{C828834C-3B8E-4863-B3F6-D037BD9913E9}"/>
              </a:ext>
            </a:extLst>
          </p:cNvPr>
          <p:cNvSpPr/>
          <p:nvPr userDrawn="1"/>
        </p:nvSpPr>
        <p:spPr>
          <a:xfrm rot="5400000">
            <a:off x="1879864" y="-1879865"/>
            <a:ext cx="312738"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8">
            <a:extLst>
              <a:ext uri="{FF2B5EF4-FFF2-40B4-BE49-F238E27FC236}">
                <a16:creationId xmlns:a16="http://schemas.microsoft.com/office/drawing/2014/main" id="{CD6C5D30-CD15-4A04-BF5D-D62CC6F85B1E}"/>
              </a:ext>
            </a:extLst>
          </p:cNvPr>
          <p:cNvSpPr/>
          <p:nvPr userDrawn="1"/>
        </p:nvSpPr>
        <p:spPr>
          <a:xfrm rot="16200000">
            <a:off x="9971257" y="4655438"/>
            <a:ext cx="332656" cy="4072467"/>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E546F609-25D3-4FDF-9356-1B2AA890A5FF}"/>
              </a:ext>
            </a:extLst>
          </p:cNvPr>
          <p:cNvSpPr txBox="1">
            <a:spLocks noChangeArrowheads="1"/>
          </p:cNvSpPr>
          <p:nvPr userDrawn="1"/>
        </p:nvSpPr>
        <p:spPr bwMode="auto">
          <a:xfrm>
            <a:off x="10047651" y="6581602"/>
            <a:ext cx="1905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r" eaLnBrk="1" hangingPunct="1">
              <a:defRPr/>
            </a:pPr>
            <a:fld id="{6B439D4F-81A9-4875-9447-D122AB23FE6C}" type="slidenum">
              <a:rPr lang="en-GB" altLang="en-US" sz="900" b="0" smtClean="0">
                <a:latin typeface="Calibri" panose="020F0502020204030204" pitchFamily="34" charset="0"/>
              </a:rPr>
              <a:pPr algn="r" eaLnBrk="1" hangingPunct="1">
                <a:defRPr/>
              </a:pPr>
              <a:t>‹#›</a:t>
            </a:fld>
            <a:endParaRPr lang="en-GB" altLang="en-US" sz="900" b="0" dirty="0">
              <a:latin typeface="Calibri" panose="020F0502020204030204" pitchFamily="34" charset="0"/>
            </a:endParaRPr>
          </a:p>
        </p:txBody>
      </p:sp>
    </p:spTree>
    <p:extLst>
      <p:ext uri="{BB962C8B-B14F-4D97-AF65-F5344CB8AC3E}">
        <p14:creationId xmlns:p14="http://schemas.microsoft.com/office/powerpoint/2010/main" val="3887886845"/>
      </p:ext>
    </p:extLst>
  </p:cSld>
  <p:clrMap bg1="lt1" tx1="dk1" bg2="lt2" tx2="dk2" accent1="accent1" accent2="accent2" accent3="accent3" accent4="accent4" accent5="accent5" accent6="accent6" hlink="hlink" folHlink="folHlink"/>
  <p:sldLayoutIdLst>
    <p:sldLayoutId id="2147512720" r:id="rId1"/>
    <p:sldLayoutId id="2147512721" r:id="rId2"/>
    <p:sldLayoutId id="2147512722" r:id="rId3"/>
    <p:sldLayoutId id="2147512723" r:id="rId4"/>
    <p:sldLayoutId id="2147512724" r:id="rId5"/>
    <p:sldLayoutId id="2147512725" r:id="rId6"/>
    <p:sldLayoutId id="2147512726" r:id="rId7"/>
    <p:sldLayoutId id="2147512727" r:id="rId8"/>
    <p:sldLayoutId id="2147512728" r:id="rId9"/>
    <p:sldLayoutId id="2147512729" r:id="rId10"/>
    <p:sldLayoutId id="2147512730" r:id="rId11"/>
    <p:sldLayoutId id="2147512731" r:id="rId12"/>
    <p:sldLayoutId id="2147512732" r:id="rId13"/>
    <p:sldLayoutId id="214751273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barosa@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wilbert@us.ibm.com" TargetMode="External"/><Relationship Id="rId4" Type="http://schemas.openxmlformats.org/officeDocument/2006/relationships/hyperlink" Target="mailto:Ronald.Geraghty@ibm.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jenkins.io/doc/" TargetMode="External"/><Relationship Id="rId2" Type="http://schemas.openxmlformats.org/officeDocument/2006/relationships/image" Target="../media/image84.png"/><Relationship Id="rId1" Type="http://schemas.openxmlformats.org/officeDocument/2006/relationships/slideLayout" Target="../slideLayouts/slideLayout34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0.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hyperlink" Target="https://developer.ibm.com/mainframe/products/ibm-dependency-based-build/" TargetMode="External"/><Relationship Id="rId7" Type="http://schemas.openxmlformats.org/officeDocument/2006/relationships/image" Target="../media/image183.png"/><Relationship Id="rId2" Type="http://schemas.openxmlformats.org/officeDocument/2006/relationships/notesSlide" Target="../notesSlides/notesSlide56.xml"/><Relationship Id="rId1" Type="http://schemas.openxmlformats.org/officeDocument/2006/relationships/slideLayout" Target="../slideLayouts/slideLayout154.xml"/><Relationship Id="rId6" Type="http://schemas.openxmlformats.org/officeDocument/2006/relationships/hyperlink" Target="https://developer.ibm.com/urbancode/products/urbancode-deploy/" TargetMode="External"/><Relationship Id="rId5" Type="http://schemas.openxmlformats.org/officeDocument/2006/relationships/hyperlink" Target="https://en.wikipedia.org/wiki/Jenkins_(software)" TargetMode="External"/><Relationship Id="rId4" Type="http://schemas.openxmlformats.org/officeDocument/2006/relationships/hyperlink" Target="https://en.wikipedia.org/wiki/Git"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4.xml"/></Relationships>
</file>

<file path=ppt/slides/_rels/slide10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58.xml"/><Relationship Id="rId1" Type="http://schemas.openxmlformats.org/officeDocument/2006/relationships/slideLayout" Target="../slideLayouts/slideLayout149.xml"/></Relationships>
</file>

<file path=ppt/slides/_rels/slide105.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154.xml"/></Relationships>
</file>

<file path=ppt/slides/_rels/slide106.xml.rels><?xml version="1.0" encoding="UTF-8" standalone="yes"?>
<Relationships xmlns="http://schemas.openxmlformats.org/package/2006/relationships"><Relationship Id="rId3" Type="http://schemas.openxmlformats.org/officeDocument/2006/relationships/hyperlink" Target="https://www.ibm.com/us-en/marketplace/application-performance-analyzer" TargetMode="External"/><Relationship Id="rId2" Type="http://schemas.openxmlformats.org/officeDocument/2006/relationships/notesSlide" Target="../notesSlides/notesSlide59.xml"/><Relationship Id="rId1" Type="http://schemas.openxmlformats.org/officeDocument/2006/relationships/slideLayout" Target="../slideLayouts/slideLayout154.xml"/><Relationship Id="rId4" Type="http://schemas.openxmlformats.org/officeDocument/2006/relationships/hyperlink" Target="https://www.ibm.com/us-en/marketplace/app-delivery-foundation-on-zsystems"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340.tiff"/><Relationship Id="rId7" Type="http://schemas.openxmlformats.org/officeDocument/2006/relationships/image" Target="../media/image343.tiff"/><Relationship Id="rId2" Type="http://schemas.openxmlformats.org/officeDocument/2006/relationships/notesSlide" Target="../notesSlides/notesSlide60.xml"/><Relationship Id="rId1" Type="http://schemas.openxmlformats.org/officeDocument/2006/relationships/slideLayout" Target="../slideLayouts/slideLayout185.xml"/><Relationship Id="rId6" Type="http://schemas.openxmlformats.org/officeDocument/2006/relationships/image" Target="../media/image342.tiff"/><Relationship Id="rId5" Type="http://schemas.openxmlformats.org/officeDocument/2006/relationships/hyperlink" Target="https://www.ibm.com/it-infrastructure/z/resources/trial" TargetMode="External"/><Relationship Id="rId4" Type="http://schemas.openxmlformats.org/officeDocument/2006/relationships/image" Target="../media/image341.png"/></Relationships>
</file>

<file path=ppt/slides/_rels/slide10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hyperlink" Target="https://developer.ibm.com/mainframe/idzrdz-remote-training/" TargetMode="External"/><Relationship Id="rId1" Type="http://schemas.openxmlformats.org/officeDocument/2006/relationships/slideLayout" Target="../slideLayouts/slideLayout60.xml"/><Relationship Id="rId4" Type="http://schemas.openxmlformats.org/officeDocument/2006/relationships/image" Target="../media/image345.png"/></Relationships>
</file>

<file path=ppt/slides/_rels/slide109.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hyperlink" Target="https://developer.ibm.com/mainframe/idzrdz-remote-training/" TargetMode="Externa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94.emf"/><Relationship Id="rId26" Type="http://schemas.openxmlformats.org/officeDocument/2006/relationships/image" Target="../media/image100.png"/><Relationship Id="rId39" Type="http://schemas.openxmlformats.org/officeDocument/2006/relationships/image" Target="../media/image107.png"/><Relationship Id="rId21" Type="http://schemas.openxmlformats.org/officeDocument/2006/relationships/image" Target="../media/image97.emf"/><Relationship Id="rId34" Type="http://schemas.openxmlformats.org/officeDocument/2006/relationships/image" Target="../media/image104.png"/><Relationship Id="rId42" Type="http://schemas.openxmlformats.org/officeDocument/2006/relationships/image" Target="../media/image82.png"/><Relationship Id="rId7" Type="http://schemas.microsoft.com/office/2007/relationships/hdphoto" Target="../media/hdphoto3.wdp"/><Relationship Id="rId2" Type="http://schemas.openxmlformats.org/officeDocument/2006/relationships/image" Target="../media/image85.png"/><Relationship Id="rId16" Type="http://schemas.openxmlformats.org/officeDocument/2006/relationships/image" Target="../media/image92.emf"/><Relationship Id="rId20" Type="http://schemas.openxmlformats.org/officeDocument/2006/relationships/image" Target="../media/image96.emf"/><Relationship Id="rId29" Type="http://schemas.microsoft.com/office/2007/relationships/hdphoto" Target="../media/hdphoto11.wdp"/><Relationship Id="rId41" Type="http://schemas.openxmlformats.org/officeDocument/2006/relationships/hyperlink" Target="https://galasa.dev/" TargetMode="External"/><Relationship Id="rId1" Type="http://schemas.openxmlformats.org/officeDocument/2006/relationships/slideLayout" Target="../slideLayouts/slideLayout130.xml"/><Relationship Id="rId6" Type="http://schemas.openxmlformats.org/officeDocument/2006/relationships/image" Target="../media/image87.png"/><Relationship Id="rId11" Type="http://schemas.microsoft.com/office/2007/relationships/hdphoto" Target="../media/hdphoto5.wdp"/><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image" Target="../media/image106.png"/><Relationship Id="rId40" Type="http://schemas.openxmlformats.org/officeDocument/2006/relationships/image" Target="../media/image108.png"/><Relationship Id="rId5" Type="http://schemas.microsoft.com/office/2007/relationships/hdphoto" Target="../media/hdphoto2.wdp"/><Relationship Id="rId15" Type="http://schemas.microsoft.com/office/2007/relationships/hdphoto" Target="../media/hdphoto7.wdp"/><Relationship Id="rId23" Type="http://schemas.microsoft.com/office/2007/relationships/hdphoto" Target="../media/hdphoto8.wdp"/><Relationship Id="rId28" Type="http://schemas.openxmlformats.org/officeDocument/2006/relationships/image" Target="../media/image101.png"/><Relationship Id="rId36" Type="http://schemas.openxmlformats.org/officeDocument/2006/relationships/image" Target="../media/image105.emf"/><Relationship Id="rId10" Type="http://schemas.openxmlformats.org/officeDocument/2006/relationships/image" Target="../media/image89.png"/><Relationship Id="rId19" Type="http://schemas.openxmlformats.org/officeDocument/2006/relationships/image" Target="../media/image95.emf"/><Relationship Id="rId31" Type="http://schemas.microsoft.com/office/2007/relationships/hdphoto" Target="../media/hdphoto12.wdp"/><Relationship Id="rId4" Type="http://schemas.openxmlformats.org/officeDocument/2006/relationships/image" Target="../media/image86.png"/><Relationship Id="rId9" Type="http://schemas.microsoft.com/office/2007/relationships/hdphoto" Target="../media/hdphoto4.wdp"/><Relationship Id="rId14" Type="http://schemas.openxmlformats.org/officeDocument/2006/relationships/image" Target="../media/image91.png"/><Relationship Id="rId22" Type="http://schemas.openxmlformats.org/officeDocument/2006/relationships/image" Target="../media/image98.emf"/><Relationship Id="rId27" Type="http://schemas.microsoft.com/office/2007/relationships/hdphoto" Target="../media/hdphoto10.wdp"/><Relationship Id="rId30" Type="http://schemas.openxmlformats.org/officeDocument/2006/relationships/image" Target="../media/image102.png"/><Relationship Id="rId35" Type="http://schemas.microsoft.com/office/2007/relationships/hdphoto" Target="../media/hdphoto14.wdp"/><Relationship Id="rId8" Type="http://schemas.openxmlformats.org/officeDocument/2006/relationships/image" Target="../media/image88.png"/><Relationship Id="rId3" Type="http://schemas.microsoft.com/office/2007/relationships/hdphoto" Target="../media/hdphoto1.wdp"/><Relationship Id="rId12" Type="http://schemas.openxmlformats.org/officeDocument/2006/relationships/image" Target="../media/image90.png"/><Relationship Id="rId17" Type="http://schemas.openxmlformats.org/officeDocument/2006/relationships/image" Target="../media/image93.emf"/><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1.xml"/><Relationship Id="rId1" Type="http://schemas.openxmlformats.org/officeDocument/2006/relationships/slideLayout" Target="../slideLayouts/slideLayout159.xml"/></Relationships>
</file>

<file path=ppt/slides/_rels/slide111.xml.rels><?xml version="1.0" encoding="UTF-8" standalone="yes"?>
<Relationships xmlns="http://schemas.openxmlformats.org/package/2006/relationships"><Relationship Id="rId3" Type="http://schemas.openxmlformats.org/officeDocument/2006/relationships/image" Target="../media/image347.jpeg"/><Relationship Id="rId2" Type="http://schemas.openxmlformats.org/officeDocument/2006/relationships/notesSlide" Target="../notesSlides/notesSlide62.xml"/><Relationship Id="rId1" Type="http://schemas.openxmlformats.org/officeDocument/2006/relationships/slideLayout" Target="../slideLayouts/slideLayout154.xml"/></Relationships>
</file>

<file path=ppt/slides/_rels/slide112.xml.rels><?xml version="1.0" encoding="UTF-8" standalone="yes"?>
<Relationships xmlns="http://schemas.openxmlformats.org/package/2006/relationships"><Relationship Id="rId2" Type="http://schemas.openxmlformats.org/officeDocument/2006/relationships/image" Target="../media/image348.tif"/><Relationship Id="rId1" Type="http://schemas.openxmlformats.org/officeDocument/2006/relationships/slideLayout" Target="../slideLayouts/slideLayout35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6.xml"/></Relationships>
</file>

<file path=ppt/slides/_rels/slide114.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png"/><Relationship Id="rId7" Type="http://schemas.openxmlformats.org/officeDocument/2006/relationships/image" Target="../media/image353.png"/><Relationship Id="rId2" Type="http://schemas.openxmlformats.org/officeDocument/2006/relationships/notesSlide" Target="../notesSlides/notesSlide64.xml"/><Relationship Id="rId1" Type="http://schemas.openxmlformats.org/officeDocument/2006/relationships/slideLayout" Target="../slideLayouts/slideLayout295.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 Id="rId9" Type="http://schemas.openxmlformats.org/officeDocument/2006/relationships/image" Target="../media/image35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60.xml"/></Relationships>
</file>

<file path=ppt/slides/_rels/slide12.xml.rels><?xml version="1.0" encoding="UTF-8" standalone="yes"?>
<Relationships xmlns="http://schemas.openxmlformats.org/package/2006/relationships"><Relationship Id="rId8" Type="http://schemas.openxmlformats.org/officeDocument/2006/relationships/image" Target="../media/image114.tiff"/><Relationship Id="rId13" Type="http://schemas.openxmlformats.org/officeDocument/2006/relationships/image" Target="../media/image119.tif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295.xml"/><Relationship Id="rId6" Type="http://schemas.openxmlformats.org/officeDocument/2006/relationships/image" Target="../media/image112.jp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95.xml"/><Relationship Id="rId4" Type="http://schemas.openxmlformats.org/officeDocument/2006/relationships/image" Target="../media/image1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295.xml"/><Relationship Id="rId6" Type="http://schemas.openxmlformats.org/officeDocument/2006/relationships/image" Target="../media/image125.png"/><Relationship Id="rId5" Type="http://schemas.openxmlformats.org/officeDocument/2006/relationships/image" Target="../media/image124.emf"/><Relationship Id="rId4" Type="http://schemas.openxmlformats.org/officeDocument/2006/relationships/image" Target="../media/image123.emf"/></Relationships>
</file>

<file path=ppt/slides/_rels/slide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49.xml"/><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295.xml"/></Relationships>
</file>

<file path=ppt/slides/_rels/slide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149.xml"/><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5.xml"/><Relationship Id="rId1" Type="http://schemas.openxmlformats.org/officeDocument/2006/relationships/slideLayout" Target="../slideLayouts/slideLayout154.xm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1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4.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83.png"/><Relationship Id="rId1" Type="http://schemas.openxmlformats.org/officeDocument/2006/relationships/slideLayout" Target="../slideLayouts/slideLayout62.xml"/><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94.emf"/><Relationship Id="rId26" Type="http://schemas.openxmlformats.org/officeDocument/2006/relationships/image" Target="../media/image100.png"/><Relationship Id="rId39" Type="http://schemas.openxmlformats.org/officeDocument/2006/relationships/image" Target="../media/image107.png"/><Relationship Id="rId21" Type="http://schemas.openxmlformats.org/officeDocument/2006/relationships/image" Target="../media/image97.emf"/><Relationship Id="rId34" Type="http://schemas.openxmlformats.org/officeDocument/2006/relationships/image" Target="../media/image104.png"/><Relationship Id="rId42" Type="http://schemas.openxmlformats.org/officeDocument/2006/relationships/image" Target="../media/image82.png"/><Relationship Id="rId7" Type="http://schemas.microsoft.com/office/2007/relationships/hdphoto" Target="../media/hdphoto3.wdp"/><Relationship Id="rId2" Type="http://schemas.openxmlformats.org/officeDocument/2006/relationships/image" Target="../media/image85.png"/><Relationship Id="rId16" Type="http://schemas.openxmlformats.org/officeDocument/2006/relationships/image" Target="../media/image92.emf"/><Relationship Id="rId20" Type="http://schemas.openxmlformats.org/officeDocument/2006/relationships/image" Target="../media/image96.emf"/><Relationship Id="rId29" Type="http://schemas.microsoft.com/office/2007/relationships/hdphoto" Target="../media/hdphoto11.wdp"/><Relationship Id="rId41" Type="http://schemas.openxmlformats.org/officeDocument/2006/relationships/hyperlink" Target="https://galasa.dev/" TargetMode="External"/><Relationship Id="rId1" Type="http://schemas.openxmlformats.org/officeDocument/2006/relationships/slideLayout" Target="../slideLayouts/slideLayout130.xml"/><Relationship Id="rId6" Type="http://schemas.openxmlformats.org/officeDocument/2006/relationships/image" Target="../media/image87.png"/><Relationship Id="rId11" Type="http://schemas.microsoft.com/office/2007/relationships/hdphoto" Target="../media/hdphoto5.wdp"/><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image" Target="../media/image106.png"/><Relationship Id="rId40" Type="http://schemas.openxmlformats.org/officeDocument/2006/relationships/image" Target="../media/image108.png"/><Relationship Id="rId5" Type="http://schemas.microsoft.com/office/2007/relationships/hdphoto" Target="../media/hdphoto2.wdp"/><Relationship Id="rId15" Type="http://schemas.microsoft.com/office/2007/relationships/hdphoto" Target="../media/hdphoto7.wdp"/><Relationship Id="rId23" Type="http://schemas.microsoft.com/office/2007/relationships/hdphoto" Target="../media/hdphoto8.wdp"/><Relationship Id="rId28" Type="http://schemas.openxmlformats.org/officeDocument/2006/relationships/image" Target="../media/image101.png"/><Relationship Id="rId36" Type="http://schemas.openxmlformats.org/officeDocument/2006/relationships/image" Target="../media/image105.emf"/><Relationship Id="rId10" Type="http://schemas.openxmlformats.org/officeDocument/2006/relationships/image" Target="../media/image89.png"/><Relationship Id="rId19" Type="http://schemas.openxmlformats.org/officeDocument/2006/relationships/image" Target="../media/image95.emf"/><Relationship Id="rId31" Type="http://schemas.microsoft.com/office/2007/relationships/hdphoto" Target="../media/hdphoto12.wdp"/><Relationship Id="rId4" Type="http://schemas.openxmlformats.org/officeDocument/2006/relationships/image" Target="../media/image86.png"/><Relationship Id="rId9" Type="http://schemas.microsoft.com/office/2007/relationships/hdphoto" Target="../media/hdphoto4.wdp"/><Relationship Id="rId14" Type="http://schemas.openxmlformats.org/officeDocument/2006/relationships/image" Target="../media/image91.png"/><Relationship Id="rId22" Type="http://schemas.openxmlformats.org/officeDocument/2006/relationships/image" Target="../media/image98.emf"/><Relationship Id="rId27" Type="http://schemas.microsoft.com/office/2007/relationships/hdphoto" Target="../media/hdphoto10.wdp"/><Relationship Id="rId30" Type="http://schemas.openxmlformats.org/officeDocument/2006/relationships/image" Target="../media/image102.png"/><Relationship Id="rId35" Type="http://schemas.microsoft.com/office/2007/relationships/hdphoto" Target="../media/hdphoto14.wdp"/><Relationship Id="rId8" Type="http://schemas.openxmlformats.org/officeDocument/2006/relationships/image" Target="../media/image88.png"/><Relationship Id="rId3" Type="http://schemas.microsoft.com/office/2007/relationships/hdphoto" Target="../media/hdphoto1.wdp"/><Relationship Id="rId12" Type="http://schemas.openxmlformats.org/officeDocument/2006/relationships/image" Target="../media/image90.png"/><Relationship Id="rId17" Type="http://schemas.openxmlformats.org/officeDocument/2006/relationships/image" Target="../media/image93.emf"/><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82.png"/><Relationship Id="rId3" Type="http://schemas.microsoft.com/office/2007/relationships/hdphoto" Target="../media/hdphoto16.wdp"/><Relationship Id="rId7" Type="http://schemas.microsoft.com/office/2007/relationships/hdphoto" Target="../media/hdphoto17.wdp"/><Relationship Id="rId12" Type="http://schemas.openxmlformats.org/officeDocument/2006/relationships/image" Target="../media/image143.png"/><Relationship Id="rId2" Type="http://schemas.openxmlformats.org/officeDocument/2006/relationships/image" Target="../media/image136.png"/><Relationship Id="rId1" Type="http://schemas.openxmlformats.org/officeDocument/2006/relationships/slideLayout" Target="../slideLayouts/slideLayout342.xml"/><Relationship Id="rId6" Type="http://schemas.openxmlformats.org/officeDocument/2006/relationships/image" Target="../media/image139.png"/><Relationship Id="rId11" Type="http://schemas.microsoft.com/office/2007/relationships/hdphoto" Target="../media/hdphoto18.wdp"/><Relationship Id="rId5" Type="http://schemas.openxmlformats.org/officeDocument/2006/relationships/image" Target="../media/image138.png"/><Relationship Id="rId10"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image" Target="../media/image141.png"/></Relationships>
</file>

<file path=ppt/slides/_rels/slide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295.xml"/><Relationship Id="rId4" Type="http://schemas.openxmlformats.org/officeDocument/2006/relationships/image" Target="../media/image145.png"/></Relationships>
</file>

<file path=ppt/slides/_rels/slide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295.xml"/><Relationship Id="rId5" Type="http://schemas.openxmlformats.org/officeDocument/2006/relationships/image" Target="../media/image148.png"/><Relationship Id="rId4" Type="http://schemas.openxmlformats.org/officeDocument/2006/relationships/image" Target="../media/image147.png"/></Relationships>
</file>

<file path=ppt/slides/_rels/slide25.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94.emf"/><Relationship Id="rId26" Type="http://schemas.openxmlformats.org/officeDocument/2006/relationships/image" Target="../media/image100.png"/><Relationship Id="rId39" Type="http://schemas.openxmlformats.org/officeDocument/2006/relationships/image" Target="../media/image107.png"/><Relationship Id="rId21" Type="http://schemas.openxmlformats.org/officeDocument/2006/relationships/image" Target="../media/image97.emf"/><Relationship Id="rId34" Type="http://schemas.openxmlformats.org/officeDocument/2006/relationships/image" Target="../media/image104.png"/><Relationship Id="rId42" Type="http://schemas.openxmlformats.org/officeDocument/2006/relationships/image" Target="../media/image82.png"/><Relationship Id="rId7" Type="http://schemas.microsoft.com/office/2007/relationships/hdphoto" Target="../media/hdphoto3.wdp"/><Relationship Id="rId2" Type="http://schemas.openxmlformats.org/officeDocument/2006/relationships/image" Target="../media/image85.png"/><Relationship Id="rId16" Type="http://schemas.openxmlformats.org/officeDocument/2006/relationships/image" Target="../media/image92.emf"/><Relationship Id="rId20" Type="http://schemas.openxmlformats.org/officeDocument/2006/relationships/image" Target="../media/image96.emf"/><Relationship Id="rId29" Type="http://schemas.microsoft.com/office/2007/relationships/hdphoto" Target="../media/hdphoto11.wdp"/><Relationship Id="rId41" Type="http://schemas.openxmlformats.org/officeDocument/2006/relationships/hyperlink" Target="https://galasa.dev/" TargetMode="External"/><Relationship Id="rId1" Type="http://schemas.openxmlformats.org/officeDocument/2006/relationships/slideLayout" Target="../slideLayouts/slideLayout130.xml"/><Relationship Id="rId6" Type="http://schemas.openxmlformats.org/officeDocument/2006/relationships/image" Target="../media/image87.png"/><Relationship Id="rId11" Type="http://schemas.microsoft.com/office/2007/relationships/hdphoto" Target="../media/hdphoto5.wdp"/><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image" Target="../media/image106.png"/><Relationship Id="rId40" Type="http://schemas.openxmlformats.org/officeDocument/2006/relationships/image" Target="../media/image108.png"/><Relationship Id="rId5" Type="http://schemas.microsoft.com/office/2007/relationships/hdphoto" Target="../media/hdphoto2.wdp"/><Relationship Id="rId15" Type="http://schemas.microsoft.com/office/2007/relationships/hdphoto" Target="../media/hdphoto7.wdp"/><Relationship Id="rId23" Type="http://schemas.microsoft.com/office/2007/relationships/hdphoto" Target="../media/hdphoto8.wdp"/><Relationship Id="rId28" Type="http://schemas.openxmlformats.org/officeDocument/2006/relationships/image" Target="../media/image101.png"/><Relationship Id="rId36" Type="http://schemas.openxmlformats.org/officeDocument/2006/relationships/image" Target="../media/image105.emf"/><Relationship Id="rId10" Type="http://schemas.openxmlformats.org/officeDocument/2006/relationships/image" Target="../media/image89.png"/><Relationship Id="rId19" Type="http://schemas.openxmlformats.org/officeDocument/2006/relationships/image" Target="../media/image95.emf"/><Relationship Id="rId31" Type="http://schemas.microsoft.com/office/2007/relationships/hdphoto" Target="../media/hdphoto12.wdp"/><Relationship Id="rId4" Type="http://schemas.openxmlformats.org/officeDocument/2006/relationships/image" Target="../media/image86.png"/><Relationship Id="rId9" Type="http://schemas.microsoft.com/office/2007/relationships/hdphoto" Target="../media/hdphoto4.wdp"/><Relationship Id="rId14" Type="http://schemas.openxmlformats.org/officeDocument/2006/relationships/image" Target="../media/image91.png"/><Relationship Id="rId22" Type="http://schemas.openxmlformats.org/officeDocument/2006/relationships/image" Target="../media/image98.emf"/><Relationship Id="rId27" Type="http://schemas.microsoft.com/office/2007/relationships/hdphoto" Target="../media/hdphoto10.wdp"/><Relationship Id="rId30" Type="http://schemas.openxmlformats.org/officeDocument/2006/relationships/image" Target="../media/image102.png"/><Relationship Id="rId35" Type="http://schemas.microsoft.com/office/2007/relationships/hdphoto" Target="../media/hdphoto14.wdp"/><Relationship Id="rId8" Type="http://schemas.openxmlformats.org/officeDocument/2006/relationships/image" Target="../media/image88.png"/><Relationship Id="rId3" Type="http://schemas.microsoft.com/office/2007/relationships/hdphoto" Target="../media/hdphoto1.wdp"/><Relationship Id="rId12" Type="http://schemas.openxmlformats.org/officeDocument/2006/relationships/image" Target="../media/image90.png"/><Relationship Id="rId17" Type="http://schemas.openxmlformats.org/officeDocument/2006/relationships/image" Target="../media/image93.emf"/><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62.xml"/><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jpe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369.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2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hyperlink" Target="https://developer.ibm.com/mainframe/" TargetMode="External"/><Relationship Id="rId7" Type="http://schemas.openxmlformats.org/officeDocument/2006/relationships/image" Target="../media/image165.png"/><Relationship Id="rId2" Type="http://schemas.openxmlformats.org/officeDocument/2006/relationships/hyperlink" Target="https://www.linkedin.com/pulse/mainframe-cicd-open-toolchain-its-real-spectacular-minaz-merali/" TargetMode="External"/><Relationship Id="rId1" Type="http://schemas.openxmlformats.org/officeDocument/2006/relationships/slideLayout" Target="../slideLayouts/slideLayout62.xml"/><Relationship Id="rId6" Type="http://schemas.openxmlformats.org/officeDocument/2006/relationships/hyperlink" Target="https://ibm.biz/z-trial" TargetMode="External"/><Relationship Id="rId5" Type="http://schemas.openxmlformats.org/officeDocument/2006/relationships/hyperlink" Target="https://www.ibm.com/ibm/devops/us/en/resources/dummiesbooks/" TargetMode="External"/><Relationship Id="rId10" Type="http://schemas.openxmlformats.org/officeDocument/2006/relationships/image" Target="../media/image168.png"/><Relationship Id="rId4" Type="http://schemas.openxmlformats.org/officeDocument/2006/relationships/hyperlink" Target="https://www.ibm.com/it-infrastructure/z/capabilities/enterprise-devops" TargetMode="External"/><Relationship Id="rId9" Type="http://schemas.openxmlformats.org/officeDocument/2006/relationships/image" Target="../media/image167.png"/></Relationships>
</file>

<file path=ppt/slides/_rels/slide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xml"/><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ibm.com/urbancode/products/urbancode-deploy/" TargetMode="External"/><Relationship Id="rId3" Type="http://schemas.openxmlformats.org/officeDocument/2006/relationships/hyperlink" Target="https://developer.ibm.com/mainframe/products/application-delivery-foundation/" TargetMode="External"/><Relationship Id="rId7" Type="http://schemas.openxmlformats.org/officeDocument/2006/relationships/hyperlink" Target="https://developer.ibm.com/mainframe/products/ibm-developer-for-z-systems-enterprise-edition/features-test/zunit/" TargetMode="External"/><Relationship Id="rId12" Type="http://schemas.openxmlformats.org/officeDocument/2006/relationships/image" Target="../media/image69.tiff"/><Relationship Id="rId2" Type="http://schemas.openxmlformats.org/officeDocument/2006/relationships/notesSlide" Target="../notesSlides/notesSlide3.xml"/><Relationship Id="rId1" Type="http://schemas.openxmlformats.org/officeDocument/2006/relationships/slideLayout" Target="../slideLayouts/slideLayout154.xml"/><Relationship Id="rId6" Type="http://schemas.openxmlformats.org/officeDocument/2006/relationships/hyperlink" Target="https://en.wikipedia.org/wiki/Jenkins_(software)" TargetMode="External"/><Relationship Id="rId11" Type="http://schemas.openxmlformats.org/officeDocument/2006/relationships/image" Target="../media/image68.tiff"/><Relationship Id="rId5" Type="http://schemas.openxmlformats.org/officeDocument/2006/relationships/hyperlink" Target="https://developer.ibm.com/mainframe/products/ibm-dependency-based-build/" TargetMode="External"/><Relationship Id="rId10" Type="http://schemas.openxmlformats.org/officeDocument/2006/relationships/hyperlink" Target="https://developer.ibm.com/mainframe/products/ibm-application-performance-analyzer-for-zos/" TargetMode="External"/><Relationship Id="rId4" Type="http://schemas.openxmlformats.org/officeDocument/2006/relationships/hyperlink" Target="https://en.wikipedia.org/wiki/Git" TargetMode="External"/><Relationship Id="rId9" Type="http://schemas.openxmlformats.org/officeDocument/2006/relationships/hyperlink" Target="https://www.ibm.com/us-en/marketplace/connect-enterprise-edi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68.xml"/></Relationships>
</file>

<file path=ppt/slides/_rels/slide3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xml"/><Relationship Id="rId1" Type="http://schemas.openxmlformats.org/officeDocument/2006/relationships/slideLayout" Target="../slideLayouts/slideLayout160.xml"/><Relationship Id="rId4" Type="http://schemas.openxmlformats.org/officeDocument/2006/relationships/image" Target="../media/image172.png"/></Relationships>
</file>

<file path=ppt/slides/_rels/slide32.xml.rels><?xml version="1.0" encoding="UTF-8" standalone="yes"?>
<Relationships xmlns="http://schemas.openxmlformats.org/package/2006/relationships"><Relationship Id="rId8" Type="http://schemas.openxmlformats.org/officeDocument/2006/relationships/image" Target="../media/image177.png"/><Relationship Id="rId3" Type="http://schemas.microsoft.com/office/2007/relationships/hdphoto" Target="../media/hdphoto16.wdp"/><Relationship Id="rId7" Type="http://schemas.openxmlformats.org/officeDocument/2006/relationships/image" Target="../media/image176.png"/><Relationship Id="rId2" Type="http://schemas.openxmlformats.org/officeDocument/2006/relationships/image" Target="../media/image136.png"/><Relationship Id="rId1" Type="http://schemas.openxmlformats.org/officeDocument/2006/relationships/slideLayout" Target="../slideLayouts/slideLayout149.xml"/><Relationship Id="rId6" Type="http://schemas.openxmlformats.org/officeDocument/2006/relationships/image" Target="../media/image175.png"/><Relationship Id="rId5" Type="http://schemas.openxmlformats.org/officeDocument/2006/relationships/image" Target="../media/image174.jpeg"/><Relationship Id="rId4" Type="http://schemas.openxmlformats.org/officeDocument/2006/relationships/image" Target="../media/image1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9.xml"/></Relationships>
</file>

<file path=ppt/slides/_rels/slide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151.xml"/><Relationship Id="rId5" Type="http://schemas.openxmlformats.org/officeDocument/2006/relationships/image" Target="../media/image180.png"/><Relationship Id="rId4" Type="http://schemas.openxmlformats.org/officeDocument/2006/relationships/image" Target="../media/image179.png"/></Relationships>
</file>

<file path=ppt/slides/_rels/slide3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151.xml"/></Relationships>
</file>

<file path=ppt/slides/_rels/slide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5.xml"/><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ibm.com/mainframe/products/ibm-dependency-based-build/" TargetMode="External"/><Relationship Id="rId7"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154.xml"/><Relationship Id="rId6" Type="http://schemas.openxmlformats.org/officeDocument/2006/relationships/hyperlink" Target="https://developer.ibm.com/urbancode/products/urbancode-deploy/" TargetMode="External"/><Relationship Id="rId5" Type="http://schemas.openxmlformats.org/officeDocument/2006/relationships/hyperlink" Target="https://en.wikipedia.org/wiki/Jenkins_(software)" TargetMode="External"/><Relationship Id="rId4" Type="http://schemas.openxmlformats.org/officeDocument/2006/relationships/hyperlink" Target="https://en.wikipedia.org/wiki/Gi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68.xml"/></Relationships>
</file>

<file path=ppt/slides/_rels/slide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40.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94.emf"/><Relationship Id="rId26" Type="http://schemas.openxmlformats.org/officeDocument/2006/relationships/image" Target="../media/image100.png"/><Relationship Id="rId39" Type="http://schemas.openxmlformats.org/officeDocument/2006/relationships/image" Target="../media/image107.png"/><Relationship Id="rId21" Type="http://schemas.openxmlformats.org/officeDocument/2006/relationships/image" Target="../media/image97.emf"/><Relationship Id="rId34" Type="http://schemas.openxmlformats.org/officeDocument/2006/relationships/image" Target="../media/image104.png"/><Relationship Id="rId42" Type="http://schemas.openxmlformats.org/officeDocument/2006/relationships/image" Target="../media/image82.png"/><Relationship Id="rId7" Type="http://schemas.microsoft.com/office/2007/relationships/hdphoto" Target="../media/hdphoto3.wdp"/><Relationship Id="rId2" Type="http://schemas.openxmlformats.org/officeDocument/2006/relationships/image" Target="../media/image85.png"/><Relationship Id="rId16" Type="http://schemas.openxmlformats.org/officeDocument/2006/relationships/image" Target="../media/image92.emf"/><Relationship Id="rId20" Type="http://schemas.openxmlformats.org/officeDocument/2006/relationships/image" Target="../media/image96.emf"/><Relationship Id="rId29" Type="http://schemas.microsoft.com/office/2007/relationships/hdphoto" Target="../media/hdphoto11.wdp"/><Relationship Id="rId41" Type="http://schemas.openxmlformats.org/officeDocument/2006/relationships/hyperlink" Target="https://galasa.dev/" TargetMode="External"/><Relationship Id="rId1" Type="http://schemas.openxmlformats.org/officeDocument/2006/relationships/slideLayout" Target="../slideLayouts/slideLayout130.xml"/><Relationship Id="rId6" Type="http://schemas.openxmlformats.org/officeDocument/2006/relationships/image" Target="../media/image87.png"/><Relationship Id="rId11" Type="http://schemas.microsoft.com/office/2007/relationships/hdphoto" Target="../media/hdphoto5.wdp"/><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image" Target="../media/image106.png"/><Relationship Id="rId40" Type="http://schemas.openxmlformats.org/officeDocument/2006/relationships/image" Target="../media/image108.png"/><Relationship Id="rId5" Type="http://schemas.microsoft.com/office/2007/relationships/hdphoto" Target="../media/hdphoto2.wdp"/><Relationship Id="rId15" Type="http://schemas.microsoft.com/office/2007/relationships/hdphoto" Target="../media/hdphoto7.wdp"/><Relationship Id="rId23" Type="http://schemas.microsoft.com/office/2007/relationships/hdphoto" Target="../media/hdphoto8.wdp"/><Relationship Id="rId28" Type="http://schemas.openxmlformats.org/officeDocument/2006/relationships/image" Target="../media/image101.png"/><Relationship Id="rId36" Type="http://schemas.openxmlformats.org/officeDocument/2006/relationships/image" Target="../media/image105.emf"/><Relationship Id="rId10" Type="http://schemas.openxmlformats.org/officeDocument/2006/relationships/image" Target="../media/image89.png"/><Relationship Id="rId19" Type="http://schemas.openxmlformats.org/officeDocument/2006/relationships/image" Target="../media/image95.emf"/><Relationship Id="rId31" Type="http://schemas.microsoft.com/office/2007/relationships/hdphoto" Target="../media/hdphoto12.wdp"/><Relationship Id="rId4" Type="http://schemas.openxmlformats.org/officeDocument/2006/relationships/image" Target="../media/image86.png"/><Relationship Id="rId9" Type="http://schemas.microsoft.com/office/2007/relationships/hdphoto" Target="../media/hdphoto4.wdp"/><Relationship Id="rId14" Type="http://schemas.openxmlformats.org/officeDocument/2006/relationships/image" Target="../media/image91.png"/><Relationship Id="rId22" Type="http://schemas.openxmlformats.org/officeDocument/2006/relationships/image" Target="../media/image98.emf"/><Relationship Id="rId27" Type="http://schemas.microsoft.com/office/2007/relationships/hdphoto" Target="../media/hdphoto10.wdp"/><Relationship Id="rId30" Type="http://schemas.openxmlformats.org/officeDocument/2006/relationships/image" Target="../media/image102.png"/><Relationship Id="rId35" Type="http://schemas.microsoft.com/office/2007/relationships/hdphoto" Target="../media/hdphoto14.wdp"/><Relationship Id="rId8" Type="http://schemas.openxmlformats.org/officeDocument/2006/relationships/image" Target="../media/image88.png"/><Relationship Id="rId3" Type="http://schemas.microsoft.com/office/2007/relationships/hdphoto" Target="../media/hdphoto1.wdp"/><Relationship Id="rId12" Type="http://schemas.openxmlformats.org/officeDocument/2006/relationships/image" Target="../media/image90.png"/><Relationship Id="rId17" Type="http://schemas.openxmlformats.org/officeDocument/2006/relationships/image" Target="../media/image93.emf"/><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s>
</file>

<file path=ppt/slides/_rels/slide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607.xml"/><Relationship Id="rId4" Type="http://schemas.openxmlformats.org/officeDocument/2006/relationships/image" Target="../media/image18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4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86.emf"/><Relationship Id="rId7" Type="http://schemas.openxmlformats.org/officeDocument/2006/relationships/image" Target="../media/image190.emf"/><Relationship Id="rId2" Type="http://schemas.openxmlformats.org/officeDocument/2006/relationships/notesSlide" Target="../notesSlides/notesSlide30.xml"/><Relationship Id="rId1" Type="http://schemas.openxmlformats.org/officeDocument/2006/relationships/slideLayout" Target="../slideLayouts/slideLayout444.xml"/><Relationship Id="rId6" Type="http://schemas.openxmlformats.org/officeDocument/2006/relationships/image" Target="../media/image189.emf"/><Relationship Id="rId5" Type="http://schemas.openxmlformats.org/officeDocument/2006/relationships/image" Target="../media/image188.emf"/><Relationship Id="rId4" Type="http://schemas.openxmlformats.org/officeDocument/2006/relationships/image" Target="../media/image187.emf"/><Relationship Id="rId9" Type="http://schemas.openxmlformats.org/officeDocument/2006/relationships/image" Target="../media/image192.emf"/></Relationships>
</file>

<file path=ppt/slides/_rels/slide4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emf"/><Relationship Id="rId1" Type="http://schemas.openxmlformats.org/officeDocument/2006/relationships/slideLayout" Target="../slideLayouts/slideLayout595.xml"/><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47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2.xml"/><Relationship Id="rId1" Type="http://schemas.openxmlformats.org/officeDocument/2006/relationships/slideLayout" Target="../slideLayouts/slideLayout449.xml"/></Relationships>
</file>

<file path=ppt/slides/_rels/slide49.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image" Target="../media/image204.png"/><Relationship Id="rId3" Type="http://schemas.openxmlformats.org/officeDocument/2006/relationships/image" Target="../media/image92.emf"/><Relationship Id="rId7" Type="http://schemas.openxmlformats.org/officeDocument/2006/relationships/image" Target="../media/image201.svg"/><Relationship Id="rId12" Type="http://schemas.openxmlformats.org/officeDocument/2006/relationships/image" Target="../media/image203.png"/><Relationship Id="rId2" Type="http://schemas.openxmlformats.org/officeDocument/2006/relationships/image" Target="../media/image185.png"/><Relationship Id="rId1" Type="http://schemas.openxmlformats.org/officeDocument/2006/relationships/slideLayout" Target="../slideLayouts/slideLayout583.xml"/><Relationship Id="rId6" Type="http://schemas.openxmlformats.org/officeDocument/2006/relationships/image" Target="../media/image200.png"/><Relationship Id="rId11" Type="http://schemas.openxmlformats.org/officeDocument/2006/relationships/image" Target="../media/image105.emf"/><Relationship Id="rId5" Type="http://schemas.openxmlformats.org/officeDocument/2006/relationships/image" Target="../media/image199.png"/><Relationship Id="rId10" Type="http://schemas.openxmlformats.org/officeDocument/2006/relationships/image" Target="../media/image95.emf"/><Relationship Id="rId4" Type="http://schemas.openxmlformats.org/officeDocument/2006/relationships/image" Target="../media/image93.emf"/><Relationship Id="rId9" Type="http://schemas.openxmlformats.org/officeDocument/2006/relationships/image" Target="../media/image94.emf"/></Relationships>
</file>

<file path=ppt/slides/_rels/slide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xml"/><Relationship Id="rId1" Type="http://schemas.openxmlformats.org/officeDocument/2006/relationships/slideLayout" Target="../slideLayouts/slideLayout184.xml"/></Relationships>
</file>

<file path=ppt/slides/_rels/slide5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49.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68.xml"/></Relationships>
</file>

<file path=ppt/slides/_rels/slide52.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92.emf"/><Relationship Id="rId26" Type="http://schemas.openxmlformats.org/officeDocument/2006/relationships/image" Target="../media/image99.png"/><Relationship Id="rId39" Type="http://schemas.openxmlformats.org/officeDocument/2006/relationships/image" Target="../media/image106.png"/><Relationship Id="rId21" Type="http://schemas.openxmlformats.org/officeDocument/2006/relationships/image" Target="../media/image95.emf"/><Relationship Id="rId34" Type="http://schemas.openxmlformats.org/officeDocument/2006/relationships/image" Target="../media/image103.png"/><Relationship Id="rId42" Type="http://schemas.openxmlformats.org/officeDocument/2006/relationships/image" Target="../media/image108.png"/><Relationship Id="rId7" Type="http://schemas.microsoft.com/office/2007/relationships/hdphoto" Target="../media/hdphoto2.wdp"/><Relationship Id="rId2" Type="http://schemas.openxmlformats.org/officeDocument/2006/relationships/image" Target="../media/image85.png"/><Relationship Id="rId16" Type="http://schemas.openxmlformats.org/officeDocument/2006/relationships/image" Target="../media/image91.png"/><Relationship Id="rId20" Type="http://schemas.openxmlformats.org/officeDocument/2006/relationships/image" Target="../media/image94.emf"/><Relationship Id="rId29" Type="http://schemas.microsoft.com/office/2007/relationships/hdphoto" Target="../media/hdphoto10.wdp"/><Relationship Id="rId41" Type="http://schemas.openxmlformats.org/officeDocument/2006/relationships/image" Target="../media/image107.png"/><Relationship Id="rId1" Type="http://schemas.openxmlformats.org/officeDocument/2006/relationships/slideLayout" Target="../slideLayouts/slideLayout506.xml"/><Relationship Id="rId6" Type="http://schemas.openxmlformats.org/officeDocument/2006/relationships/image" Target="../media/image86.png"/><Relationship Id="rId11" Type="http://schemas.microsoft.com/office/2007/relationships/hdphoto" Target="../media/hdphoto4.wdp"/><Relationship Id="rId24" Type="http://schemas.openxmlformats.org/officeDocument/2006/relationships/image" Target="../media/image98.emf"/><Relationship Id="rId32" Type="http://schemas.openxmlformats.org/officeDocument/2006/relationships/image" Target="../media/image102.png"/><Relationship Id="rId37" Type="http://schemas.microsoft.com/office/2007/relationships/hdphoto" Target="../media/hdphoto14.wdp"/><Relationship Id="rId40" Type="http://schemas.microsoft.com/office/2007/relationships/hdphoto" Target="../media/hdphoto15.wdp"/><Relationship Id="rId5" Type="http://schemas.microsoft.com/office/2007/relationships/hdphoto" Target="../media/hdphoto19.wdp"/><Relationship Id="rId15" Type="http://schemas.microsoft.com/office/2007/relationships/hdphoto" Target="../media/hdphoto6.wdp"/><Relationship Id="rId23" Type="http://schemas.openxmlformats.org/officeDocument/2006/relationships/image" Target="../media/image97.emf"/><Relationship Id="rId28" Type="http://schemas.openxmlformats.org/officeDocument/2006/relationships/image" Target="../media/image100.png"/><Relationship Id="rId36" Type="http://schemas.openxmlformats.org/officeDocument/2006/relationships/image" Target="../media/image104.png"/><Relationship Id="rId10" Type="http://schemas.openxmlformats.org/officeDocument/2006/relationships/image" Target="../media/image88.png"/><Relationship Id="rId19" Type="http://schemas.openxmlformats.org/officeDocument/2006/relationships/image" Target="../media/image93.emf"/><Relationship Id="rId31" Type="http://schemas.microsoft.com/office/2007/relationships/hdphoto" Target="../media/hdphoto11.wdp"/><Relationship Id="rId4" Type="http://schemas.openxmlformats.org/officeDocument/2006/relationships/image" Target="../media/image206.png"/><Relationship Id="rId9" Type="http://schemas.microsoft.com/office/2007/relationships/hdphoto" Target="../media/hdphoto3.wdp"/><Relationship Id="rId14" Type="http://schemas.openxmlformats.org/officeDocument/2006/relationships/image" Target="../media/image90.png"/><Relationship Id="rId22" Type="http://schemas.openxmlformats.org/officeDocument/2006/relationships/image" Target="../media/image96.emf"/><Relationship Id="rId27" Type="http://schemas.microsoft.com/office/2007/relationships/hdphoto" Target="../media/hdphoto9.wdp"/><Relationship Id="rId30" Type="http://schemas.openxmlformats.org/officeDocument/2006/relationships/image" Target="../media/image101.png"/><Relationship Id="rId35" Type="http://schemas.microsoft.com/office/2007/relationships/hdphoto" Target="../media/hdphoto13.wdp"/><Relationship Id="rId43" Type="http://schemas.openxmlformats.org/officeDocument/2006/relationships/hyperlink" Target="https://galasa.dev/" TargetMode="External"/><Relationship Id="rId8" Type="http://schemas.openxmlformats.org/officeDocument/2006/relationships/image" Target="../media/image87.png"/><Relationship Id="rId3" Type="http://schemas.microsoft.com/office/2007/relationships/hdphoto" Target="../media/hdphoto1.wdp"/><Relationship Id="rId12" Type="http://schemas.openxmlformats.org/officeDocument/2006/relationships/image" Target="../media/image89.png"/><Relationship Id="rId17" Type="http://schemas.microsoft.com/office/2007/relationships/hdphoto" Target="../media/hdphoto7.wdp"/><Relationship Id="rId25" Type="http://schemas.microsoft.com/office/2007/relationships/hdphoto" Target="../media/hdphoto8.wdp"/><Relationship Id="rId33" Type="http://schemas.microsoft.com/office/2007/relationships/hdphoto" Target="../media/hdphoto12.wdp"/><Relationship Id="rId38" Type="http://schemas.openxmlformats.org/officeDocument/2006/relationships/image" Target="../media/image105.emf"/></Relationships>
</file>

<file path=ppt/slides/_rels/slide5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36.png"/><Relationship Id="rId7" Type="http://schemas.openxmlformats.org/officeDocument/2006/relationships/image" Target="../media/image175.png"/><Relationship Id="rId2" Type="http://schemas.openxmlformats.org/officeDocument/2006/relationships/image" Target="../media/image207.png"/><Relationship Id="rId1" Type="http://schemas.openxmlformats.org/officeDocument/2006/relationships/slideLayout" Target="../slideLayouts/slideLayout149.xml"/><Relationship Id="rId6" Type="http://schemas.openxmlformats.org/officeDocument/2006/relationships/image" Target="../media/image174.jpeg"/><Relationship Id="rId5" Type="http://schemas.openxmlformats.org/officeDocument/2006/relationships/image" Target="../media/image173.png"/><Relationship Id="rId10" Type="http://schemas.microsoft.com/office/2007/relationships/hdphoto" Target="../media/hdphoto17.wdp"/><Relationship Id="rId4" Type="http://schemas.microsoft.com/office/2007/relationships/hdphoto" Target="../media/hdphoto16.wdp"/><Relationship Id="rId9" Type="http://schemas.openxmlformats.org/officeDocument/2006/relationships/image" Target="../media/image1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4.xml"/><Relationship Id="rId1" Type="http://schemas.openxmlformats.org/officeDocument/2006/relationships/slideLayout" Target="../slideLayouts/slideLayout154.xml"/><Relationship Id="rId5" Type="http://schemas.openxmlformats.org/officeDocument/2006/relationships/image" Target="../media/image210.png"/><Relationship Id="rId4" Type="http://schemas.openxmlformats.org/officeDocument/2006/relationships/image" Target="../media/image209.png"/></Relationships>
</file>

<file path=ppt/slides/_rels/slide56.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154.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github.com/RegiBrazil/DemoHealthCare/tree/sandbox/DemoHealthCare" TargetMode="External"/><Relationship Id="rId1" Type="http://schemas.openxmlformats.org/officeDocument/2006/relationships/slideLayout" Target="../slideLayouts/slideLayout12.xml"/><Relationship Id="rId4" Type="http://schemas.openxmlformats.org/officeDocument/2006/relationships/image" Target="../media/image223.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1.xml"/></Relationships>
</file>

<file path=ppt/slides/_rels/slide6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2.xml"/><Relationship Id="rId5" Type="http://schemas.openxmlformats.org/officeDocument/2006/relationships/image" Target="../media/image227.png"/><Relationship Id="rId4" Type="http://schemas.openxmlformats.org/officeDocument/2006/relationships/image" Target="../media/image226.png"/></Relationships>
</file>

<file path=ppt/slides/_rels/slide61.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228.png"/><Relationship Id="rId1" Type="http://schemas.openxmlformats.org/officeDocument/2006/relationships/slideLayout" Target="../slideLayouts/slideLayout1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62.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25.png"/><Relationship Id="rId7" Type="http://schemas.openxmlformats.org/officeDocument/2006/relationships/image" Target="../media/image238.png"/><Relationship Id="rId2" Type="http://schemas.openxmlformats.org/officeDocument/2006/relationships/image" Target="../media/image235.png"/><Relationship Id="rId1" Type="http://schemas.openxmlformats.org/officeDocument/2006/relationships/slideLayout" Target="../slideLayouts/slideLayout12.xml"/><Relationship Id="rId6" Type="http://schemas.openxmlformats.org/officeDocument/2006/relationships/image" Target="../media/image237.png"/><Relationship Id="rId5" Type="http://schemas.openxmlformats.org/officeDocument/2006/relationships/image" Target="../media/image227.png"/><Relationship Id="rId4" Type="http://schemas.openxmlformats.org/officeDocument/2006/relationships/image" Target="../media/image236.png"/><Relationship Id="rId9" Type="http://schemas.openxmlformats.org/officeDocument/2006/relationships/image" Target="../media/image240.png"/></Relationships>
</file>

<file path=ppt/slides/_rels/slide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65.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49.png"/><Relationship Id="rId2"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48.png"/><Relationship Id="rId5" Type="http://schemas.openxmlformats.org/officeDocument/2006/relationships/image" Target="../media/image227.png"/><Relationship Id="rId4" Type="http://schemas.openxmlformats.org/officeDocument/2006/relationships/image" Target="../media/image247.png"/></Relationships>
</file>

<file path=ppt/slides/_rels/slide66.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25.png"/><Relationship Id="rId7" Type="http://schemas.openxmlformats.org/officeDocument/2006/relationships/image" Target="../media/image253.png"/><Relationship Id="rId2" Type="http://schemas.openxmlformats.org/officeDocument/2006/relationships/image" Target="../media/image250.png"/><Relationship Id="rId1" Type="http://schemas.openxmlformats.org/officeDocument/2006/relationships/slideLayout" Target="../slideLayouts/slideLayout12.xml"/><Relationship Id="rId6" Type="http://schemas.openxmlformats.org/officeDocument/2006/relationships/image" Target="../media/image252.png"/><Relationship Id="rId5" Type="http://schemas.openxmlformats.org/officeDocument/2006/relationships/image" Target="../media/image249.png"/><Relationship Id="rId4" Type="http://schemas.openxmlformats.org/officeDocument/2006/relationships/image" Target="../media/image251.png"/><Relationship Id="rId9" Type="http://schemas.openxmlformats.org/officeDocument/2006/relationships/image" Target="../media/image227.png"/></Relationships>
</file>

<file path=ppt/slides/_rels/slide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249.png"/><Relationship Id="rId2" Type="http://schemas.openxmlformats.org/officeDocument/2006/relationships/image" Target="../media/image255.png"/><Relationship Id="rId1" Type="http://schemas.openxmlformats.org/officeDocument/2006/relationships/slideLayout" Target="../slideLayouts/slideLayout12.xml"/><Relationship Id="rId6" Type="http://schemas.openxmlformats.org/officeDocument/2006/relationships/image" Target="../media/image257.png"/><Relationship Id="rId5" Type="http://schemas.openxmlformats.org/officeDocument/2006/relationships/image" Target="../media/image227.png"/><Relationship Id="rId4" Type="http://schemas.openxmlformats.org/officeDocument/2006/relationships/image" Target="../media/image225.png"/></Relationships>
</file>

<file path=ppt/slides/_rels/slide69.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59.png"/><Relationship Id="rId7" Type="http://schemas.openxmlformats.org/officeDocument/2006/relationships/image" Target="../media/image261.png"/><Relationship Id="rId2" Type="http://schemas.openxmlformats.org/officeDocument/2006/relationships/image" Target="../media/image258.png"/><Relationship Id="rId1" Type="http://schemas.openxmlformats.org/officeDocument/2006/relationships/slideLayout" Target="../slideLayouts/slideLayout12.xml"/><Relationship Id="rId6" Type="http://schemas.openxmlformats.org/officeDocument/2006/relationships/image" Target="../media/image260.png"/><Relationship Id="rId5" Type="http://schemas.openxmlformats.org/officeDocument/2006/relationships/image" Target="../media/image227.png"/><Relationship Id="rId4" Type="http://schemas.openxmlformats.org/officeDocument/2006/relationships/image" Target="../media/image225.png"/><Relationship Id="rId9" Type="http://schemas.openxmlformats.org/officeDocument/2006/relationships/image" Target="../media/image253.png"/></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72.xml"/></Relationships>
</file>

<file path=ppt/slides/_rels/slide7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6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2.xml"/><Relationship Id="rId1" Type="http://schemas.openxmlformats.org/officeDocument/2006/relationships/slideLayout" Target="../slideLayouts/slideLayout1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1.xml"/></Relationships>
</file>

<file path=ppt/slides/_rels/slide7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12.xml"/><Relationship Id="rId6" Type="http://schemas.openxmlformats.org/officeDocument/2006/relationships/image" Target="../media/image264.png"/><Relationship Id="rId5" Type="http://schemas.openxmlformats.org/officeDocument/2006/relationships/image" Target="../media/image227.png"/><Relationship Id="rId4" Type="http://schemas.openxmlformats.org/officeDocument/2006/relationships/image" Target="../media/image225.png"/><Relationship Id="rId9" Type="http://schemas.openxmlformats.org/officeDocument/2006/relationships/image" Target="../media/image253.png"/></Relationships>
</file>

<file path=ppt/slides/_rels/slide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66.png"/><Relationship Id="rId1" Type="http://schemas.openxmlformats.org/officeDocument/2006/relationships/slideLayout" Target="../slideLayouts/slideLayout12.xml"/><Relationship Id="rId5" Type="http://schemas.openxmlformats.org/officeDocument/2006/relationships/image" Target="../media/image225.png"/><Relationship Id="rId4" Type="http://schemas.openxmlformats.org/officeDocument/2006/relationships/image" Target="../media/image26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1.xml"/></Relationships>
</file>

<file path=ppt/slides/_rels/slide7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2.xml"/><Relationship Id="rId5" Type="http://schemas.openxmlformats.org/officeDocument/2006/relationships/image" Target="../media/image271.png"/><Relationship Id="rId4" Type="http://schemas.openxmlformats.org/officeDocument/2006/relationships/image" Target="../media/image2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1.xml"/></Relationships>
</file>

<file path=ppt/slides/_rels/slide79.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57.png"/><Relationship Id="rId1" Type="http://schemas.openxmlformats.org/officeDocument/2006/relationships/slideLayout" Target="../slideLayouts/slideLayout1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13.xml"/><Relationship Id="rId6" Type="http://schemas.openxmlformats.org/officeDocument/2006/relationships/image" Target="../media/image75.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png"/></Relationships>
</file>

<file path=ppt/slides/_rels/slide80.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12.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8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2.xml"/><Relationship Id="rId4" Type="http://schemas.openxmlformats.org/officeDocument/2006/relationships/image" Target="../media/image28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1.xml"/></Relationships>
</file>

<file path=ppt/slides/_rels/slide83.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image" Target="../media/image286.png"/><Relationship Id="rId1" Type="http://schemas.openxmlformats.org/officeDocument/2006/relationships/slideLayout" Target="../slideLayouts/slideLayout12.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4.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6.png"/><Relationship Id="rId7" Type="http://schemas.openxmlformats.org/officeDocument/2006/relationships/image" Target="../media/image289.png"/><Relationship Id="rId2" Type="http://schemas.openxmlformats.org/officeDocument/2006/relationships/image" Target="../media/image295.png"/><Relationship Id="rId1" Type="http://schemas.openxmlformats.org/officeDocument/2006/relationships/slideLayout" Target="../slideLayouts/slideLayout12.xml"/><Relationship Id="rId6" Type="http://schemas.openxmlformats.org/officeDocument/2006/relationships/image" Target="../media/image288.png"/><Relationship Id="rId5" Type="http://schemas.openxmlformats.org/officeDocument/2006/relationships/image" Target="../media/image298.png"/><Relationship Id="rId4" Type="http://schemas.openxmlformats.org/officeDocument/2006/relationships/image" Target="../media/image297.png"/><Relationship Id="rId9" Type="http://schemas.openxmlformats.org/officeDocument/2006/relationships/image" Target="../media/image299.png"/></Relationships>
</file>

<file path=ppt/slides/_rels/slide85.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4.png"/><Relationship Id="rId2" Type="http://schemas.openxmlformats.org/officeDocument/2006/relationships/image" Target="../media/image300.png"/><Relationship Id="rId1" Type="http://schemas.openxmlformats.org/officeDocument/2006/relationships/slideLayout" Target="../slideLayouts/slideLayout12.xml"/><Relationship Id="rId6" Type="http://schemas.openxmlformats.org/officeDocument/2006/relationships/image" Target="../media/image302.png"/><Relationship Id="rId5" Type="http://schemas.openxmlformats.org/officeDocument/2006/relationships/image" Target="../media/image289.png"/><Relationship Id="rId4" Type="http://schemas.openxmlformats.org/officeDocument/2006/relationships/image" Target="../media/image30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1.xml"/></Relationships>
</file>

<file path=ppt/slides/_rels/slide8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12.xml"/><Relationship Id="rId4" Type="http://schemas.openxmlformats.org/officeDocument/2006/relationships/image" Target="../media/image30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1.xml"/></Relationships>
</file>

<file path=ppt/slides/_rels/slide8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2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3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0.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141.png"/><Relationship Id="rId7" Type="http://schemas.microsoft.com/office/2007/relationships/hdphoto" Target="../media/hdphoto18.wdp"/><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142.png"/><Relationship Id="rId11" Type="http://schemas.openxmlformats.org/officeDocument/2006/relationships/image" Target="../media/image309.png"/><Relationship Id="rId5" Type="http://schemas.microsoft.com/office/2007/relationships/hdphoto" Target="../media/hdphoto16.wdp"/><Relationship Id="rId10" Type="http://schemas.openxmlformats.org/officeDocument/2006/relationships/image" Target="../media/image308.png"/><Relationship Id="rId4" Type="http://schemas.openxmlformats.org/officeDocument/2006/relationships/image" Target="../media/image136.png"/><Relationship Id="rId9" Type="http://schemas.microsoft.com/office/2007/relationships/hdphoto" Target="../media/hdphoto20.wdp"/></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7.png"/><Relationship Id="rId3" Type="http://schemas.openxmlformats.org/officeDocument/2006/relationships/image" Target="../media/image151.png"/><Relationship Id="rId7" Type="http://schemas.openxmlformats.org/officeDocument/2006/relationships/image" Target="../media/image312.png"/><Relationship Id="rId12" Type="http://schemas.openxmlformats.org/officeDocument/2006/relationships/image" Target="../media/image164.png"/><Relationship Id="rId2" Type="http://schemas.openxmlformats.org/officeDocument/2006/relationships/image" Target="../media/image310.png"/><Relationship Id="rId1" Type="http://schemas.openxmlformats.org/officeDocument/2006/relationships/slideLayout" Target="../slideLayouts/slideLayout546.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153.png"/><Relationship Id="rId10" Type="http://schemas.openxmlformats.org/officeDocument/2006/relationships/image" Target="../media/image315.png"/><Relationship Id="rId4" Type="http://schemas.openxmlformats.org/officeDocument/2006/relationships/image" Target="../media/image152.png"/><Relationship Id="rId9" Type="http://schemas.openxmlformats.org/officeDocument/2006/relationships/image" Target="../media/image314.png"/><Relationship Id="rId14" Type="http://schemas.openxmlformats.org/officeDocument/2006/relationships/image" Target="../media/image318.png"/></Relationships>
</file>

<file path=ppt/slides/_rels/slide9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50.xml"/><Relationship Id="rId1" Type="http://schemas.openxmlformats.org/officeDocument/2006/relationships/slideLayout" Target="../slideLayouts/slideLayout161.xml"/></Relationships>
</file>

<file path=ppt/slides/_rels/slide93.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330.png"/><Relationship Id="rId3" Type="http://schemas.openxmlformats.org/officeDocument/2006/relationships/image" Target="../media/image320.png"/><Relationship Id="rId7" Type="http://schemas.openxmlformats.org/officeDocument/2006/relationships/image" Target="../media/image324.png"/><Relationship Id="rId12" Type="http://schemas.openxmlformats.org/officeDocument/2006/relationships/image" Target="../media/image329.png"/><Relationship Id="rId2" Type="http://schemas.openxmlformats.org/officeDocument/2006/relationships/notesSlide" Target="../notesSlides/notesSlide51.xml"/><Relationship Id="rId1" Type="http://schemas.openxmlformats.org/officeDocument/2006/relationships/slideLayout" Target="../slideLayouts/slideLayout163.xml"/><Relationship Id="rId6" Type="http://schemas.openxmlformats.org/officeDocument/2006/relationships/image" Target="../media/image323.png"/><Relationship Id="rId11" Type="http://schemas.openxmlformats.org/officeDocument/2006/relationships/image" Target="../media/image328.png"/><Relationship Id="rId5" Type="http://schemas.openxmlformats.org/officeDocument/2006/relationships/image" Target="../media/image322.png"/><Relationship Id="rId10" Type="http://schemas.openxmlformats.org/officeDocument/2006/relationships/image" Target="../media/image327.png"/><Relationship Id="rId4" Type="http://schemas.openxmlformats.org/officeDocument/2006/relationships/image" Target="../media/image321.png"/><Relationship Id="rId9" Type="http://schemas.openxmlformats.org/officeDocument/2006/relationships/image" Target="../media/image326.png"/></Relationships>
</file>

<file path=ppt/slides/_rels/slide9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52.xml"/><Relationship Id="rId1" Type="http://schemas.openxmlformats.org/officeDocument/2006/relationships/slideLayout" Target="../slideLayouts/slideLayout161.xml"/></Relationships>
</file>

<file path=ppt/slides/_rels/slide9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163.xml"/><Relationship Id="rId4" Type="http://schemas.openxmlformats.org/officeDocument/2006/relationships/image" Target="../media/image333.png"/></Relationships>
</file>

<file path=ppt/slides/_rels/slide9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53.xml"/><Relationship Id="rId1" Type="http://schemas.openxmlformats.org/officeDocument/2006/relationships/slideLayout" Target="../slideLayouts/slideLayout161.xml"/></Relationships>
</file>

<file path=ppt/slides/_rels/slide9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63.xml"/></Relationships>
</file>

<file path=ppt/slides/_rels/slide9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54.xml"/><Relationship Id="rId1" Type="http://schemas.openxmlformats.org/officeDocument/2006/relationships/slideLayout" Target="../slideLayouts/slideLayout161.xml"/></Relationships>
</file>

<file path=ppt/slides/_rels/slide9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1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28299" y="3656123"/>
            <a:ext cx="5976664" cy="2590674"/>
            <a:chOff x="-706324" y="4662350"/>
            <a:chExt cx="8824913" cy="2590674"/>
          </a:xfrm>
        </p:grpSpPr>
        <p:sp>
          <p:nvSpPr>
            <p:cNvPr id="519170" name="Text Box 1"/>
            <p:cNvSpPr txBox="1">
              <a:spLocks noChangeArrowheads="1"/>
            </p:cNvSpPr>
            <p:nvPr/>
          </p:nvSpPr>
          <p:spPr bwMode="auto">
            <a:xfrm>
              <a:off x="-706324" y="4662350"/>
              <a:ext cx="8824913" cy="113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SimSun" panose="02010600030101010101" pitchFamily="2" charset="-122"/>
                </a:defRPr>
              </a:lvl9pPr>
            </a:lstStyle>
            <a:p>
              <a:pPr eaLnBrk="1" hangingPunct="1">
                <a:lnSpc>
                  <a:spcPct val="92000"/>
                </a:lnSpc>
                <a:buClr>
                  <a:srgbClr val="000000"/>
                </a:buClr>
                <a:buSzPct val="100000"/>
                <a:buFont typeface="Arial" panose="020B0604020202020204" pitchFamily="34" charset="0"/>
                <a:buNone/>
              </a:pPr>
              <a:r>
                <a:rPr lang="en-US" altLang="en-US" sz="3600" b="1" dirty="0">
                  <a:solidFill>
                    <a:schemeClr val="bg1"/>
                  </a:solidFill>
                </a:rPr>
                <a:t>DevOps on Z  PoT</a:t>
              </a:r>
            </a:p>
            <a:p>
              <a:pPr eaLnBrk="1" hangingPunct="1">
                <a:lnSpc>
                  <a:spcPct val="92000"/>
                </a:lnSpc>
                <a:buClr>
                  <a:srgbClr val="000000"/>
                </a:buClr>
                <a:buSzPct val="100000"/>
                <a:buFont typeface="Arial" panose="020B0604020202020204" pitchFamily="34" charset="0"/>
                <a:buNone/>
              </a:pPr>
              <a:r>
                <a:rPr lang="en-US" altLang="en-US" sz="1400" b="1" dirty="0">
                  <a:solidFill>
                    <a:schemeClr val="bg1"/>
                  </a:solidFill>
                </a:rPr>
                <a:t>	</a:t>
              </a:r>
            </a:p>
            <a:p>
              <a:pPr eaLnBrk="1" hangingPunct="1">
                <a:lnSpc>
                  <a:spcPct val="92000"/>
                </a:lnSpc>
                <a:buClr>
                  <a:srgbClr val="000000"/>
                </a:buClr>
                <a:buSzPct val="100000"/>
                <a:buFont typeface="Arial" panose="020B0604020202020204" pitchFamily="34" charset="0"/>
                <a:buNone/>
              </a:pPr>
              <a:r>
                <a:rPr lang="en-US" altLang="en-US" sz="2400" b="1" dirty="0">
                  <a:solidFill>
                    <a:srgbClr val="FFFF00"/>
                  </a:solidFill>
                </a:rPr>
                <a:t>Proof of Technology</a:t>
              </a:r>
              <a:endParaRPr lang="en-GB" altLang="en-US" sz="2400" b="1" dirty="0">
                <a:solidFill>
                  <a:srgbClr val="FFFF00"/>
                </a:solidFill>
              </a:endParaRPr>
            </a:p>
          </p:txBody>
        </p:sp>
        <p:sp>
          <p:nvSpPr>
            <p:cNvPr id="2" name="Rectangle 1"/>
            <p:cNvSpPr/>
            <p:nvPr/>
          </p:nvSpPr>
          <p:spPr>
            <a:xfrm>
              <a:off x="-358958" y="6955507"/>
              <a:ext cx="7744311" cy="297517"/>
            </a:xfrm>
            <a:prstGeom prst="rect">
              <a:avLst/>
            </a:prstGeom>
          </p:spPr>
          <p:txBody>
            <a:bodyPr wrap="square">
              <a:spAutoFit/>
            </a:bodyPr>
            <a:lstStyle/>
            <a:p>
              <a:pPr eaLnBrk="1" hangingPunct="1">
                <a:lnSpc>
                  <a:spcPts val="1638"/>
                </a:lnSpc>
                <a:spcBef>
                  <a:spcPts val="400"/>
                </a:spcBef>
              </a:pPr>
              <a:r>
                <a:rPr lang="en-GB" altLang="en-US" dirty="0">
                  <a:solidFill>
                    <a:schemeClr val="bg1"/>
                  </a:solidFill>
                </a:rPr>
                <a:t>DevOps Solution for Z  Development</a:t>
              </a:r>
            </a:p>
          </p:txBody>
        </p:sp>
      </p:grpSp>
      <p:grpSp>
        <p:nvGrpSpPr>
          <p:cNvPr id="10" name="Group 9"/>
          <p:cNvGrpSpPr/>
          <p:nvPr/>
        </p:nvGrpSpPr>
        <p:grpSpPr>
          <a:xfrm>
            <a:off x="5316340" y="1820181"/>
            <a:ext cx="1355725" cy="1355725"/>
            <a:chOff x="3703638" y="2132856"/>
            <a:chExt cx="1355725" cy="1355725"/>
          </a:xfrm>
        </p:grpSpPr>
        <p:sp>
          <p:nvSpPr>
            <p:cNvPr id="11" name="Oval 22"/>
            <p:cNvSpPr>
              <a:spLocks noChangeArrowheads="1"/>
            </p:cNvSpPr>
            <p:nvPr/>
          </p:nvSpPr>
          <p:spPr bwMode="auto">
            <a:xfrm>
              <a:off x="3703638" y="2132856"/>
              <a:ext cx="1355725" cy="1355725"/>
            </a:xfrm>
            <a:prstGeom prst="ellipse">
              <a:avLst/>
            </a:prstGeom>
            <a:solidFill>
              <a:srgbClr val="00B2E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914400" eaLnBrk="1" hangingPunct="1">
                <a:spcBef>
                  <a:spcPct val="0"/>
                </a:spcBef>
                <a:buNone/>
              </a:pPr>
              <a:endParaRPr lang="en-US" altLang="en-US" sz="1800" dirty="0">
                <a:solidFill>
                  <a:srgbClr val="000000"/>
                </a:solidFill>
                <a:cs typeface="Arial" panose="020B0604020202020204" pitchFamily="34" charset="0"/>
              </a:endParaRPr>
            </a:p>
          </p:txBody>
        </p:sp>
        <p:grpSp>
          <p:nvGrpSpPr>
            <p:cNvPr id="12" name="Group 40"/>
            <p:cNvGrpSpPr>
              <a:grpSpLocks noChangeAspect="1"/>
            </p:cNvGrpSpPr>
            <p:nvPr/>
          </p:nvGrpSpPr>
          <p:grpSpPr bwMode="auto">
            <a:xfrm>
              <a:off x="4062413" y="2409081"/>
              <a:ext cx="636587" cy="801687"/>
              <a:chOff x="3833" y="1175"/>
              <a:chExt cx="401" cy="505"/>
            </a:xfrm>
          </p:grpSpPr>
          <p:sp>
            <p:nvSpPr>
              <p:cNvPr id="13" name="AutoShape 39"/>
              <p:cNvSpPr>
                <a:spLocks noChangeAspect="1" noChangeArrowheads="1"/>
              </p:cNvSpPr>
              <p:nvPr/>
            </p:nvSpPr>
            <p:spPr bwMode="auto">
              <a:xfrm>
                <a:off x="3833" y="1175"/>
                <a:ext cx="40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pPr>
                <a:endParaRPr lang="en-US" altLang="en-US" sz="1800" dirty="0">
                  <a:solidFill>
                    <a:srgbClr val="000000"/>
                  </a:solidFill>
                  <a:cs typeface="Arial" panose="020B0604020202020204" pitchFamily="34" charset="0"/>
                </a:endParaRPr>
              </a:p>
            </p:txBody>
          </p:sp>
          <p:sp>
            <p:nvSpPr>
              <p:cNvPr id="14" name="Freeform 41"/>
              <p:cNvSpPr>
                <a:spLocks/>
              </p:cNvSpPr>
              <p:nvPr/>
            </p:nvSpPr>
            <p:spPr bwMode="auto">
              <a:xfrm>
                <a:off x="4116" y="1437"/>
                <a:ext cx="86" cy="54"/>
              </a:xfrm>
              <a:custGeom>
                <a:avLst/>
                <a:gdLst>
                  <a:gd name="T0" fmla="*/ 86 w 86"/>
                  <a:gd name="T1" fmla="*/ 54 h 54"/>
                  <a:gd name="T2" fmla="*/ 86 w 86"/>
                  <a:gd name="T3" fmla="*/ 0 h 54"/>
                  <a:gd name="T4" fmla="*/ 0 w 86"/>
                  <a:gd name="T5" fmla="*/ 32 h 54"/>
                  <a:gd name="T6" fmla="*/ 86 w 86"/>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4">
                    <a:moveTo>
                      <a:pt x="86" y="54"/>
                    </a:moveTo>
                    <a:lnTo>
                      <a:pt x="86" y="0"/>
                    </a:lnTo>
                    <a:lnTo>
                      <a:pt x="0" y="32"/>
                    </a:lnTo>
                    <a:lnTo>
                      <a:pt x="8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42"/>
              <p:cNvSpPr>
                <a:spLocks/>
              </p:cNvSpPr>
              <p:nvPr/>
            </p:nvSpPr>
            <p:spPr bwMode="auto">
              <a:xfrm>
                <a:off x="4084" y="1472"/>
                <a:ext cx="113" cy="97"/>
              </a:xfrm>
              <a:custGeom>
                <a:avLst/>
                <a:gdLst>
                  <a:gd name="T0" fmla="*/ 113 w 113"/>
                  <a:gd name="T1" fmla="*/ 22 h 97"/>
                  <a:gd name="T2" fmla="*/ 27 w 113"/>
                  <a:gd name="T3" fmla="*/ 0 h 97"/>
                  <a:gd name="T4" fmla="*/ 0 w 113"/>
                  <a:gd name="T5" fmla="*/ 97 h 97"/>
                  <a:gd name="T6" fmla="*/ 62 w 113"/>
                  <a:gd name="T7" fmla="*/ 56 h 97"/>
                  <a:gd name="T8" fmla="*/ 113 w 113"/>
                  <a:gd name="T9" fmla="*/ 22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113" y="22"/>
                    </a:moveTo>
                    <a:lnTo>
                      <a:pt x="27" y="0"/>
                    </a:lnTo>
                    <a:lnTo>
                      <a:pt x="0" y="97"/>
                    </a:lnTo>
                    <a:lnTo>
                      <a:pt x="62" y="56"/>
                    </a:lnTo>
                    <a:lnTo>
                      <a:pt x="11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43"/>
              <p:cNvSpPr>
                <a:spLocks/>
              </p:cNvSpPr>
              <p:nvPr/>
            </p:nvSpPr>
            <p:spPr bwMode="auto">
              <a:xfrm>
                <a:off x="4084" y="1302"/>
                <a:ext cx="113" cy="164"/>
              </a:xfrm>
              <a:custGeom>
                <a:avLst/>
                <a:gdLst>
                  <a:gd name="T0" fmla="*/ 113 w 113"/>
                  <a:gd name="T1" fmla="*/ 132 h 164"/>
                  <a:gd name="T2" fmla="*/ 0 w 113"/>
                  <a:gd name="T3" fmla="*/ 0 h 164"/>
                  <a:gd name="T4" fmla="*/ 27 w 113"/>
                  <a:gd name="T5" fmla="*/ 164 h 164"/>
                  <a:gd name="T6" fmla="*/ 113 w 113"/>
                  <a:gd name="T7" fmla="*/ 132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113" y="132"/>
                    </a:moveTo>
                    <a:lnTo>
                      <a:pt x="0" y="0"/>
                    </a:lnTo>
                    <a:lnTo>
                      <a:pt x="27" y="164"/>
                    </a:lnTo>
                    <a:lnTo>
                      <a:pt x="113"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 name="Freeform 44"/>
              <p:cNvSpPr>
                <a:spLocks/>
              </p:cNvSpPr>
              <p:nvPr/>
            </p:nvSpPr>
            <p:spPr bwMode="auto">
              <a:xfrm>
                <a:off x="4084" y="1281"/>
                <a:ext cx="112" cy="143"/>
              </a:xfrm>
              <a:custGeom>
                <a:avLst/>
                <a:gdLst>
                  <a:gd name="T0" fmla="*/ 112 w 112"/>
                  <a:gd name="T1" fmla="*/ 143 h 143"/>
                  <a:gd name="T2" fmla="*/ 56 w 112"/>
                  <a:gd name="T3" fmla="*/ 0 h 143"/>
                  <a:gd name="T4" fmla="*/ 0 w 112"/>
                  <a:gd name="T5" fmla="*/ 15 h 143"/>
                  <a:gd name="T6" fmla="*/ 112 w 112"/>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43">
                    <a:moveTo>
                      <a:pt x="112" y="143"/>
                    </a:moveTo>
                    <a:lnTo>
                      <a:pt x="56" y="0"/>
                    </a:lnTo>
                    <a:lnTo>
                      <a:pt x="0" y="15"/>
                    </a:lnTo>
                    <a:lnTo>
                      <a:pt x="112"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8" name="Freeform 45"/>
              <p:cNvSpPr>
                <a:spLocks/>
              </p:cNvSpPr>
              <p:nvPr/>
            </p:nvSpPr>
            <p:spPr bwMode="auto">
              <a:xfrm>
                <a:off x="4089" y="1501"/>
                <a:ext cx="104" cy="69"/>
              </a:xfrm>
              <a:custGeom>
                <a:avLst/>
                <a:gdLst>
                  <a:gd name="T0" fmla="*/ 7 w 104"/>
                  <a:gd name="T1" fmla="*/ 65 h 69"/>
                  <a:gd name="T2" fmla="*/ 0 w 104"/>
                  <a:gd name="T3" fmla="*/ 69 h 69"/>
                  <a:gd name="T4" fmla="*/ 61 w 104"/>
                  <a:gd name="T5" fmla="*/ 60 h 69"/>
                  <a:gd name="T6" fmla="*/ 104 w 104"/>
                  <a:gd name="T7" fmla="*/ 0 h 69"/>
                  <a:gd name="T8" fmla="*/ 7 w 104"/>
                  <a:gd name="T9" fmla="*/ 65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69">
                    <a:moveTo>
                      <a:pt x="7" y="65"/>
                    </a:moveTo>
                    <a:lnTo>
                      <a:pt x="0" y="69"/>
                    </a:lnTo>
                    <a:lnTo>
                      <a:pt x="61" y="60"/>
                    </a:lnTo>
                    <a:lnTo>
                      <a:pt x="104" y="0"/>
                    </a:lnTo>
                    <a:lnTo>
                      <a:pt x="7"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 name="Freeform 46"/>
              <p:cNvSpPr>
                <a:spLocks/>
              </p:cNvSpPr>
              <p:nvPr/>
            </p:nvSpPr>
            <p:spPr bwMode="auto">
              <a:xfrm>
                <a:off x="4081" y="1308"/>
                <a:ext cx="27" cy="258"/>
              </a:xfrm>
              <a:custGeom>
                <a:avLst/>
                <a:gdLst>
                  <a:gd name="T0" fmla="*/ 0 w 27"/>
                  <a:gd name="T1" fmla="*/ 0 h 258"/>
                  <a:gd name="T2" fmla="*/ 0 w 27"/>
                  <a:gd name="T3" fmla="*/ 258 h 258"/>
                  <a:gd name="T4" fmla="*/ 27 w 27"/>
                  <a:gd name="T5" fmla="*/ 161 h 258"/>
                  <a:gd name="T6" fmla="*/ 0 w 27"/>
                  <a:gd name="T7" fmla="*/ 0 h 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8">
                    <a:moveTo>
                      <a:pt x="0" y="0"/>
                    </a:moveTo>
                    <a:lnTo>
                      <a:pt x="0" y="258"/>
                    </a:lnTo>
                    <a:lnTo>
                      <a:pt x="27" y="16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0" name="Freeform 47"/>
              <p:cNvSpPr>
                <a:spLocks/>
              </p:cNvSpPr>
              <p:nvPr/>
            </p:nvSpPr>
            <p:spPr bwMode="auto">
              <a:xfrm>
                <a:off x="4083" y="1567"/>
                <a:ext cx="116" cy="115"/>
              </a:xfrm>
              <a:custGeom>
                <a:avLst/>
                <a:gdLst>
                  <a:gd name="T0" fmla="*/ 116 w 116"/>
                  <a:gd name="T1" fmla="*/ 115 h 115"/>
                  <a:gd name="T2" fmla="*/ 68 w 116"/>
                  <a:gd name="T3" fmla="*/ 0 h 115"/>
                  <a:gd name="T4" fmla="*/ 0 w 116"/>
                  <a:gd name="T5" fmla="*/ 115 h 115"/>
                  <a:gd name="T6" fmla="*/ 116 w 116"/>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5">
                    <a:moveTo>
                      <a:pt x="116" y="115"/>
                    </a:moveTo>
                    <a:lnTo>
                      <a:pt x="68" y="0"/>
                    </a:lnTo>
                    <a:lnTo>
                      <a:pt x="0" y="115"/>
                    </a:lnTo>
                    <a:lnTo>
                      <a:pt x="116"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 name="Freeform 48"/>
              <p:cNvSpPr>
                <a:spLocks/>
              </p:cNvSpPr>
              <p:nvPr/>
            </p:nvSpPr>
            <p:spPr bwMode="auto">
              <a:xfrm>
                <a:off x="4081" y="1566"/>
                <a:ext cx="65" cy="111"/>
              </a:xfrm>
              <a:custGeom>
                <a:avLst/>
                <a:gdLst>
                  <a:gd name="T0" fmla="*/ 0 w 41"/>
                  <a:gd name="T1" fmla="*/ 40505222 h 70"/>
                  <a:gd name="T2" fmla="*/ 0 w 41"/>
                  <a:gd name="T3" fmla="*/ 40505222 h 70"/>
                  <a:gd name="T4" fmla="*/ 0 w 41"/>
                  <a:gd name="T5" fmla="*/ 449169633 h 70"/>
                  <a:gd name="T6" fmla="*/ 260028156 w 41"/>
                  <a:gd name="T7" fmla="*/ 0 h 70"/>
                  <a:gd name="T8" fmla="*/ 0 w 41"/>
                  <a:gd name="T9" fmla="*/ 40505222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0" y="6"/>
                    </a:moveTo>
                    <a:cubicBezTo>
                      <a:pt x="0" y="6"/>
                      <a:pt x="0" y="6"/>
                      <a:pt x="0" y="6"/>
                    </a:cubicBezTo>
                    <a:cubicBezTo>
                      <a:pt x="0" y="70"/>
                      <a:pt x="0" y="70"/>
                      <a:pt x="0" y="70"/>
                    </a:cubicBezTo>
                    <a:cubicBezTo>
                      <a:pt x="41" y="0"/>
                      <a:pt x="41" y="0"/>
                      <a:pt x="41"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 name="Freeform 49"/>
              <p:cNvSpPr>
                <a:spLocks/>
              </p:cNvSpPr>
              <p:nvPr/>
            </p:nvSpPr>
            <p:spPr bwMode="auto">
              <a:xfrm>
                <a:off x="4153" y="1496"/>
                <a:ext cx="49" cy="179"/>
              </a:xfrm>
              <a:custGeom>
                <a:avLst/>
                <a:gdLst>
                  <a:gd name="T0" fmla="*/ 49 w 49"/>
                  <a:gd name="T1" fmla="*/ 0 h 179"/>
                  <a:gd name="T2" fmla="*/ 0 w 49"/>
                  <a:gd name="T3" fmla="*/ 68 h 179"/>
                  <a:gd name="T4" fmla="*/ 49 w 49"/>
                  <a:gd name="T5" fmla="*/ 179 h 179"/>
                  <a:gd name="T6" fmla="*/ 49 w 49"/>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179">
                    <a:moveTo>
                      <a:pt x="49" y="0"/>
                    </a:moveTo>
                    <a:lnTo>
                      <a:pt x="0" y="68"/>
                    </a:lnTo>
                    <a:lnTo>
                      <a:pt x="49" y="179"/>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 name="Freeform 50"/>
              <p:cNvSpPr>
                <a:spLocks/>
              </p:cNvSpPr>
              <p:nvPr/>
            </p:nvSpPr>
            <p:spPr bwMode="auto">
              <a:xfrm>
                <a:off x="4081" y="1178"/>
                <a:ext cx="57" cy="115"/>
              </a:xfrm>
              <a:custGeom>
                <a:avLst/>
                <a:gdLst>
                  <a:gd name="T0" fmla="*/ 0 w 57"/>
                  <a:gd name="T1" fmla="*/ 115 h 115"/>
                  <a:gd name="T2" fmla="*/ 57 w 57"/>
                  <a:gd name="T3" fmla="*/ 100 h 115"/>
                  <a:gd name="T4" fmla="*/ 0 w 57"/>
                  <a:gd name="T5" fmla="*/ 0 h 115"/>
                  <a:gd name="T6" fmla="*/ 0 w 57"/>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5">
                    <a:moveTo>
                      <a:pt x="0" y="115"/>
                    </a:moveTo>
                    <a:lnTo>
                      <a:pt x="57" y="100"/>
                    </a:lnTo>
                    <a:lnTo>
                      <a:pt x="0" y="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 name="Freeform 51"/>
              <p:cNvSpPr>
                <a:spLocks/>
              </p:cNvSpPr>
              <p:nvPr/>
            </p:nvSpPr>
            <p:spPr bwMode="auto">
              <a:xfrm>
                <a:off x="4143" y="1178"/>
                <a:ext cx="59" cy="251"/>
              </a:xfrm>
              <a:custGeom>
                <a:avLst/>
                <a:gdLst>
                  <a:gd name="T0" fmla="*/ 0 w 59"/>
                  <a:gd name="T1" fmla="*/ 102 h 251"/>
                  <a:gd name="T2" fmla="*/ 59 w 59"/>
                  <a:gd name="T3" fmla="*/ 251 h 251"/>
                  <a:gd name="T4" fmla="*/ 59 w 59"/>
                  <a:gd name="T5" fmla="*/ 0 h 251"/>
                  <a:gd name="T6" fmla="*/ 0 w 59"/>
                  <a:gd name="T7" fmla="*/ 102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1">
                    <a:moveTo>
                      <a:pt x="0" y="102"/>
                    </a:moveTo>
                    <a:lnTo>
                      <a:pt x="59" y="251"/>
                    </a:lnTo>
                    <a:lnTo>
                      <a:pt x="59" y="0"/>
                    </a:lnTo>
                    <a:lnTo>
                      <a:pt x="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 name="Freeform 52"/>
              <p:cNvSpPr>
                <a:spLocks/>
              </p:cNvSpPr>
              <p:nvPr/>
            </p:nvSpPr>
            <p:spPr bwMode="auto">
              <a:xfrm>
                <a:off x="4083" y="1175"/>
                <a:ext cx="116" cy="100"/>
              </a:xfrm>
              <a:custGeom>
                <a:avLst/>
                <a:gdLst>
                  <a:gd name="T0" fmla="*/ 0 w 116"/>
                  <a:gd name="T1" fmla="*/ 0 h 100"/>
                  <a:gd name="T2" fmla="*/ 59 w 116"/>
                  <a:gd name="T3" fmla="*/ 100 h 100"/>
                  <a:gd name="T4" fmla="*/ 116 w 116"/>
                  <a:gd name="T5" fmla="*/ 0 h 100"/>
                  <a:gd name="T6" fmla="*/ 0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0" y="0"/>
                    </a:moveTo>
                    <a:lnTo>
                      <a:pt x="59" y="100"/>
                    </a:lnTo>
                    <a:lnTo>
                      <a:pt x="11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 name="Freeform 53"/>
              <p:cNvSpPr>
                <a:spLocks/>
              </p:cNvSpPr>
              <p:nvPr/>
            </p:nvSpPr>
            <p:spPr bwMode="auto">
              <a:xfrm>
                <a:off x="4213" y="1188"/>
                <a:ext cx="23" cy="473"/>
              </a:xfrm>
              <a:custGeom>
                <a:avLst/>
                <a:gdLst>
                  <a:gd name="T0" fmla="*/ 300045008 w 14"/>
                  <a:gd name="T1" fmla="*/ 1951792868 h 298"/>
                  <a:gd name="T2" fmla="*/ 260843733 w 14"/>
                  <a:gd name="T3" fmla="*/ 1964071488 h 298"/>
                  <a:gd name="T4" fmla="*/ 38317208 w 14"/>
                  <a:gd name="T5" fmla="*/ 1978215280 h 298"/>
                  <a:gd name="T6" fmla="*/ 0 w 14"/>
                  <a:gd name="T7" fmla="*/ 1969652920 h 298"/>
                  <a:gd name="T8" fmla="*/ 0 w 14"/>
                  <a:gd name="T9" fmla="*/ 8653738 h 298"/>
                  <a:gd name="T10" fmla="*/ 38317208 w 14"/>
                  <a:gd name="T11" fmla="*/ 0 h 298"/>
                  <a:gd name="T12" fmla="*/ 260843733 w 14"/>
                  <a:gd name="T13" fmla="*/ 13735631 h 298"/>
                  <a:gd name="T14" fmla="*/ 300045008 w 14"/>
                  <a:gd name="T15" fmla="*/ 26167098 h 298"/>
                  <a:gd name="T16" fmla="*/ 300045008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14" y="294"/>
                    </a:moveTo>
                    <a:cubicBezTo>
                      <a:pt x="14" y="295"/>
                      <a:pt x="13" y="296"/>
                      <a:pt x="12" y="296"/>
                    </a:cubicBezTo>
                    <a:cubicBezTo>
                      <a:pt x="2" y="298"/>
                      <a:pt x="2" y="298"/>
                      <a:pt x="2" y="298"/>
                    </a:cubicBezTo>
                    <a:cubicBezTo>
                      <a:pt x="1" y="298"/>
                      <a:pt x="0" y="298"/>
                      <a:pt x="0" y="297"/>
                    </a:cubicBezTo>
                    <a:cubicBezTo>
                      <a:pt x="0" y="1"/>
                      <a:pt x="0" y="1"/>
                      <a:pt x="0" y="1"/>
                    </a:cubicBezTo>
                    <a:cubicBezTo>
                      <a:pt x="0" y="0"/>
                      <a:pt x="1" y="0"/>
                      <a:pt x="2" y="0"/>
                    </a:cubicBezTo>
                    <a:cubicBezTo>
                      <a:pt x="12" y="2"/>
                      <a:pt x="12" y="2"/>
                      <a:pt x="12" y="2"/>
                    </a:cubicBezTo>
                    <a:cubicBezTo>
                      <a:pt x="13" y="2"/>
                      <a:pt x="14" y="3"/>
                      <a:pt x="14" y="4"/>
                    </a:cubicBezTo>
                    <a:lnTo>
                      <a:pt x="1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 name="Freeform 54"/>
              <p:cNvSpPr>
                <a:spLocks/>
              </p:cNvSpPr>
              <p:nvPr/>
            </p:nvSpPr>
            <p:spPr bwMode="auto">
              <a:xfrm>
                <a:off x="3866" y="1437"/>
                <a:ext cx="86" cy="52"/>
              </a:xfrm>
              <a:custGeom>
                <a:avLst/>
                <a:gdLst>
                  <a:gd name="T0" fmla="*/ 0 w 86"/>
                  <a:gd name="T1" fmla="*/ 52 h 52"/>
                  <a:gd name="T2" fmla="*/ 0 w 86"/>
                  <a:gd name="T3" fmla="*/ 0 h 52"/>
                  <a:gd name="T4" fmla="*/ 86 w 86"/>
                  <a:gd name="T5" fmla="*/ 30 h 52"/>
                  <a:gd name="T6" fmla="*/ 0 w 86"/>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2">
                    <a:moveTo>
                      <a:pt x="0" y="52"/>
                    </a:moveTo>
                    <a:lnTo>
                      <a:pt x="0" y="0"/>
                    </a:lnTo>
                    <a:lnTo>
                      <a:pt x="86" y="3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 name="Freeform 55"/>
              <p:cNvSpPr>
                <a:spLocks/>
              </p:cNvSpPr>
              <p:nvPr/>
            </p:nvSpPr>
            <p:spPr bwMode="auto">
              <a:xfrm>
                <a:off x="3871" y="1470"/>
                <a:ext cx="113" cy="97"/>
              </a:xfrm>
              <a:custGeom>
                <a:avLst/>
                <a:gdLst>
                  <a:gd name="T0" fmla="*/ 0 w 113"/>
                  <a:gd name="T1" fmla="*/ 23 h 97"/>
                  <a:gd name="T2" fmla="*/ 86 w 113"/>
                  <a:gd name="T3" fmla="*/ 0 h 97"/>
                  <a:gd name="T4" fmla="*/ 113 w 113"/>
                  <a:gd name="T5" fmla="*/ 97 h 97"/>
                  <a:gd name="T6" fmla="*/ 51 w 113"/>
                  <a:gd name="T7" fmla="*/ 56 h 97"/>
                  <a:gd name="T8" fmla="*/ 0 w 113"/>
                  <a:gd name="T9" fmla="*/ 23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0" y="23"/>
                    </a:moveTo>
                    <a:lnTo>
                      <a:pt x="86" y="0"/>
                    </a:lnTo>
                    <a:lnTo>
                      <a:pt x="113" y="97"/>
                    </a:lnTo>
                    <a:lnTo>
                      <a:pt x="51" y="56"/>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 name="Freeform 56"/>
              <p:cNvSpPr>
                <a:spLocks/>
              </p:cNvSpPr>
              <p:nvPr/>
            </p:nvSpPr>
            <p:spPr bwMode="auto">
              <a:xfrm>
                <a:off x="3871" y="1300"/>
                <a:ext cx="113" cy="164"/>
              </a:xfrm>
              <a:custGeom>
                <a:avLst/>
                <a:gdLst>
                  <a:gd name="T0" fmla="*/ 0 w 113"/>
                  <a:gd name="T1" fmla="*/ 134 h 164"/>
                  <a:gd name="T2" fmla="*/ 113 w 113"/>
                  <a:gd name="T3" fmla="*/ 0 h 164"/>
                  <a:gd name="T4" fmla="*/ 86 w 113"/>
                  <a:gd name="T5" fmla="*/ 164 h 164"/>
                  <a:gd name="T6" fmla="*/ 0 w 113"/>
                  <a:gd name="T7" fmla="*/ 134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0" y="134"/>
                    </a:moveTo>
                    <a:lnTo>
                      <a:pt x="113" y="0"/>
                    </a:lnTo>
                    <a:lnTo>
                      <a:pt x="86" y="164"/>
                    </a:lnTo>
                    <a:lnTo>
                      <a:pt x="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 name="Freeform 57"/>
              <p:cNvSpPr>
                <a:spLocks/>
              </p:cNvSpPr>
              <p:nvPr/>
            </p:nvSpPr>
            <p:spPr bwMode="auto">
              <a:xfrm>
                <a:off x="3873" y="1280"/>
                <a:ext cx="111" cy="144"/>
              </a:xfrm>
              <a:custGeom>
                <a:avLst/>
                <a:gdLst>
                  <a:gd name="T0" fmla="*/ 0 w 111"/>
                  <a:gd name="T1" fmla="*/ 144 h 144"/>
                  <a:gd name="T2" fmla="*/ 55 w 111"/>
                  <a:gd name="T3" fmla="*/ 0 h 144"/>
                  <a:gd name="T4" fmla="*/ 111 w 111"/>
                  <a:gd name="T5" fmla="*/ 16 h 144"/>
                  <a:gd name="T6" fmla="*/ 0 w 111"/>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144">
                    <a:moveTo>
                      <a:pt x="0" y="144"/>
                    </a:moveTo>
                    <a:lnTo>
                      <a:pt x="55" y="0"/>
                    </a:lnTo>
                    <a:lnTo>
                      <a:pt x="111" y="16"/>
                    </a:lnTo>
                    <a:lnTo>
                      <a:pt x="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 name="Freeform 58"/>
              <p:cNvSpPr>
                <a:spLocks/>
              </p:cNvSpPr>
              <p:nvPr/>
            </p:nvSpPr>
            <p:spPr bwMode="auto">
              <a:xfrm>
                <a:off x="3876" y="1499"/>
                <a:ext cx="103" cy="70"/>
              </a:xfrm>
              <a:custGeom>
                <a:avLst/>
                <a:gdLst>
                  <a:gd name="T0" fmla="*/ 97 w 103"/>
                  <a:gd name="T1" fmla="*/ 67 h 70"/>
                  <a:gd name="T2" fmla="*/ 103 w 103"/>
                  <a:gd name="T3" fmla="*/ 70 h 70"/>
                  <a:gd name="T4" fmla="*/ 43 w 103"/>
                  <a:gd name="T5" fmla="*/ 62 h 70"/>
                  <a:gd name="T6" fmla="*/ 0 w 103"/>
                  <a:gd name="T7" fmla="*/ 0 h 70"/>
                  <a:gd name="T8" fmla="*/ 97 w 103"/>
                  <a:gd name="T9" fmla="*/ 6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97" y="67"/>
                    </a:moveTo>
                    <a:lnTo>
                      <a:pt x="103" y="70"/>
                    </a:lnTo>
                    <a:lnTo>
                      <a:pt x="43" y="62"/>
                    </a:lnTo>
                    <a:lnTo>
                      <a:pt x="0" y="0"/>
                    </a:lnTo>
                    <a:lnTo>
                      <a:pt x="9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 name="Freeform 59"/>
              <p:cNvSpPr>
                <a:spLocks/>
              </p:cNvSpPr>
              <p:nvPr/>
            </p:nvSpPr>
            <p:spPr bwMode="auto">
              <a:xfrm>
                <a:off x="3960" y="1307"/>
                <a:ext cx="27" cy="257"/>
              </a:xfrm>
              <a:custGeom>
                <a:avLst/>
                <a:gdLst>
                  <a:gd name="T0" fmla="*/ 27 w 27"/>
                  <a:gd name="T1" fmla="*/ 0 h 257"/>
                  <a:gd name="T2" fmla="*/ 27 w 27"/>
                  <a:gd name="T3" fmla="*/ 257 h 257"/>
                  <a:gd name="T4" fmla="*/ 0 w 27"/>
                  <a:gd name="T5" fmla="*/ 160 h 257"/>
                  <a:gd name="T6" fmla="*/ 27 w 27"/>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7">
                    <a:moveTo>
                      <a:pt x="27" y="0"/>
                    </a:moveTo>
                    <a:lnTo>
                      <a:pt x="27" y="257"/>
                    </a:lnTo>
                    <a:lnTo>
                      <a:pt x="0" y="160"/>
                    </a:lnTo>
                    <a:lnTo>
                      <a:pt x="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 name="Freeform 60"/>
              <p:cNvSpPr>
                <a:spLocks/>
              </p:cNvSpPr>
              <p:nvPr/>
            </p:nvSpPr>
            <p:spPr bwMode="auto">
              <a:xfrm>
                <a:off x="3870" y="1567"/>
                <a:ext cx="116" cy="113"/>
              </a:xfrm>
              <a:custGeom>
                <a:avLst/>
                <a:gdLst>
                  <a:gd name="T0" fmla="*/ 0 w 116"/>
                  <a:gd name="T1" fmla="*/ 113 h 113"/>
                  <a:gd name="T2" fmla="*/ 47 w 116"/>
                  <a:gd name="T3" fmla="*/ 0 h 113"/>
                  <a:gd name="T4" fmla="*/ 116 w 116"/>
                  <a:gd name="T5" fmla="*/ 113 h 113"/>
                  <a:gd name="T6" fmla="*/ 0 w 116"/>
                  <a:gd name="T7" fmla="*/ 113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3">
                    <a:moveTo>
                      <a:pt x="0" y="113"/>
                    </a:moveTo>
                    <a:lnTo>
                      <a:pt x="47" y="0"/>
                    </a:lnTo>
                    <a:lnTo>
                      <a:pt x="116" y="113"/>
                    </a:lnTo>
                    <a:lnTo>
                      <a:pt x="0"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 name="Freeform 61"/>
              <p:cNvSpPr>
                <a:spLocks/>
              </p:cNvSpPr>
              <p:nvPr/>
            </p:nvSpPr>
            <p:spPr bwMode="auto">
              <a:xfrm>
                <a:off x="3922" y="1566"/>
                <a:ext cx="65" cy="109"/>
              </a:xfrm>
              <a:custGeom>
                <a:avLst/>
                <a:gdLst>
                  <a:gd name="T0" fmla="*/ 260028156 w 41"/>
                  <a:gd name="T1" fmla="*/ 29871429 h 69"/>
                  <a:gd name="T2" fmla="*/ 260028156 w 41"/>
                  <a:gd name="T3" fmla="*/ 29871429 h 69"/>
                  <a:gd name="T4" fmla="*/ 260028156 w 41"/>
                  <a:gd name="T5" fmla="*/ 389738455 h 69"/>
                  <a:gd name="T6" fmla="*/ 0 w 41"/>
                  <a:gd name="T7" fmla="*/ 0 h 69"/>
                  <a:gd name="T8" fmla="*/ 260028156 w 41"/>
                  <a:gd name="T9" fmla="*/ 2987142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9">
                    <a:moveTo>
                      <a:pt x="41" y="5"/>
                    </a:moveTo>
                    <a:cubicBezTo>
                      <a:pt x="41" y="5"/>
                      <a:pt x="41" y="5"/>
                      <a:pt x="41" y="5"/>
                    </a:cubicBezTo>
                    <a:cubicBezTo>
                      <a:pt x="41" y="69"/>
                      <a:pt x="41" y="69"/>
                      <a:pt x="41" y="69"/>
                    </a:cubicBezTo>
                    <a:cubicBezTo>
                      <a:pt x="0" y="0"/>
                      <a:pt x="0" y="0"/>
                      <a:pt x="0" y="0"/>
                    </a:cubicBezTo>
                    <a:lnTo>
                      <a:pt x="4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5" name="Freeform 62"/>
              <p:cNvSpPr>
                <a:spLocks/>
              </p:cNvSpPr>
              <p:nvPr/>
            </p:nvSpPr>
            <p:spPr bwMode="auto">
              <a:xfrm>
                <a:off x="3866" y="1496"/>
                <a:ext cx="50" cy="179"/>
              </a:xfrm>
              <a:custGeom>
                <a:avLst/>
                <a:gdLst>
                  <a:gd name="T0" fmla="*/ 0 w 50"/>
                  <a:gd name="T1" fmla="*/ 0 h 179"/>
                  <a:gd name="T2" fmla="*/ 50 w 50"/>
                  <a:gd name="T3" fmla="*/ 67 h 179"/>
                  <a:gd name="T4" fmla="*/ 0 w 50"/>
                  <a:gd name="T5" fmla="*/ 179 h 179"/>
                  <a:gd name="T6" fmla="*/ 0 w 50"/>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179">
                    <a:moveTo>
                      <a:pt x="0" y="0"/>
                    </a:moveTo>
                    <a:lnTo>
                      <a:pt x="50" y="67"/>
                    </a:lnTo>
                    <a:lnTo>
                      <a:pt x="0" y="1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6" name="Freeform 63"/>
              <p:cNvSpPr>
                <a:spLocks/>
              </p:cNvSpPr>
              <p:nvPr/>
            </p:nvSpPr>
            <p:spPr bwMode="auto">
              <a:xfrm>
                <a:off x="3930" y="1177"/>
                <a:ext cx="57" cy="116"/>
              </a:xfrm>
              <a:custGeom>
                <a:avLst/>
                <a:gdLst>
                  <a:gd name="T0" fmla="*/ 57 w 57"/>
                  <a:gd name="T1" fmla="*/ 116 h 116"/>
                  <a:gd name="T2" fmla="*/ 0 w 57"/>
                  <a:gd name="T3" fmla="*/ 100 h 116"/>
                  <a:gd name="T4" fmla="*/ 57 w 57"/>
                  <a:gd name="T5" fmla="*/ 0 h 116"/>
                  <a:gd name="T6" fmla="*/ 57 w 57"/>
                  <a:gd name="T7" fmla="*/ 116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6">
                    <a:moveTo>
                      <a:pt x="57" y="116"/>
                    </a:moveTo>
                    <a:lnTo>
                      <a:pt x="0" y="100"/>
                    </a:lnTo>
                    <a:lnTo>
                      <a:pt x="57" y="0"/>
                    </a:lnTo>
                    <a:lnTo>
                      <a:pt x="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7" name="Freeform 64"/>
              <p:cNvSpPr>
                <a:spLocks/>
              </p:cNvSpPr>
              <p:nvPr/>
            </p:nvSpPr>
            <p:spPr bwMode="auto">
              <a:xfrm>
                <a:off x="3866" y="1177"/>
                <a:ext cx="59" cy="252"/>
              </a:xfrm>
              <a:custGeom>
                <a:avLst/>
                <a:gdLst>
                  <a:gd name="T0" fmla="*/ 59 w 59"/>
                  <a:gd name="T1" fmla="*/ 101 h 252"/>
                  <a:gd name="T2" fmla="*/ 0 w 59"/>
                  <a:gd name="T3" fmla="*/ 252 h 252"/>
                  <a:gd name="T4" fmla="*/ 0 w 59"/>
                  <a:gd name="T5" fmla="*/ 0 h 252"/>
                  <a:gd name="T6" fmla="*/ 59 w 59"/>
                  <a:gd name="T7" fmla="*/ 101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2">
                    <a:moveTo>
                      <a:pt x="59" y="101"/>
                    </a:moveTo>
                    <a:lnTo>
                      <a:pt x="0" y="252"/>
                    </a:lnTo>
                    <a:lnTo>
                      <a:pt x="0" y="0"/>
                    </a:lnTo>
                    <a:lnTo>
                      <a:pt x="59"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8" name="Freeform 65"/>
              <p:cNvSpPr>
                <a:spLocks/>
              </p:cNvSpPr>
              <p:nvPr/>
            </p:nvSpPr>
            <p:spPr bwMode="auto">
              <a:xfrm>
                <a:off x="3870" y="1173"/>
                <a:ext cx="116" cy="100"/>
              </a:xfrm>
              <a:custGeom>
                <a:avLst/>
                <a:gdLst>
                  <a:gd name="T0" fmla="*/ 116 w 116"/>
                  <a:gd name="T1" fmla="*/ 0 h 100"/>
                  <a:gd name="T2" fmla="*/ 57 w 116"/>
                  <a:gd name="T3" fmla="*/ 100 h 100"/>
                  <a:gd name="T4" fmla="*/ 0 w 116"/>
                  <a:gd name="T5" fmla="*/ 0 h 100"/>
                  <a:gd name="T6" fmla="*/ 116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116" y="0"/>
                    </a:moveTo>
                    <a:lnTo>
                      <a:pt x="57" y="100"/>
                    </a:lnTo>
                    <a:lnTo>
                      <a:pt x="0" y="0"/>
                    </a:lnTo>
                    <a:lnTo>
                      <a:pt x="1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 name="Freeform 66"/>
              <p:cNvSpPr>
                <a:spLocks/>
              </p:cNvSpPr>
              <p:nvPr/>
            </p:nvSpPr>
            <p:spPr bwMode="auto">
              <a:xfrm>
                <a:off x="3833" y="1188"/>
                <a:ext cx="22" cy="473"/>
              </a:xfrm>
              <a:custGeom>
                <a:avLst/>
                <a:gdLst>
                  <a:gd name="T0" fmla="*/ 0 w 14"/>
                  <a:gd name="T1" fmla="*/ 1951792868 h 298"/>
                  <a:gd name="T2" fmla="*/ 9786730 w 14"/>
                  <a:gd name="T3" fmla="*/ 1964071488 h 298"/>
                  <a:gd name="T4" fmla="*/ 57022066 w 14"/>
                  <a:gd name="T5" fmla="*/ 1978215280 h 298"/>
                  <a:gd name="T6" fmla="*/ 66422609 w 14"/>
                  <a:gd name="T7" fmla="*/ 1969652920 h 298"/>
                  <a:gd name="T8" fmla="*/ 66422609 w 14"/>
                  <a:gd name="T9" fmla="*/ 8653738 h 298"/>
                  <a:gd name="T10" fmla="*/ 57022066 w 14"/>
                  <a:gd name="T11" fmla="*/ 0 h 298"/>
                  <a:gd name="T12" fmla="*/ 9786730 w 14"/>
                  <a:gd name="T13" fmla="*/ 13735631 h 298"/>
                  <a:gd name="T14" fmla="*/ 0 w 14"/>
                  <a:gd name="T15" fmla="*/ 26167098 h 298"/>
                  <a:gd name="T16" fmla="*/ 0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0" y="294"/>
                    </a:moveTo>
                    <a:cubicBezTo>
                      <a:pt x="0" y="295"/>
                      <a:pt x="1" y="296"/>
                      <a:pt x="2" y="296"/>
                    </a:cubicBezTo>
                    <a:cubicBezTo>
                      <a:pt x="12" y="298"/>
                      <a:pt x="12" y="298"/>
                      <a:pt x="12" y="298"/>
                    </a:cubicBezTo>
                    <a:cubicBezTo>
                      <a:pt x="13" y="298"/>
                      <a:pt x="14" y="298"/>
                      <a:pt x="14" y="297"/>
                    </a:cubicBezTo>
                    <a:cubicBezTo>
                      <a:pt x="14" y="1"/>
                      <a:pt x="14" y="1"/>
                      <a:pt x="14" y="1"/>
                    </a:cubicBezTo>
                    <a:cubicBezTo>
                      <a:pt x="14" y="0"/>
                      <a:pt x="13" y="0"/>
                      <a:pt x="12" y="0"/>
                    </a:cubicBezTo>
                    <a:cubicBezTo>
                      <a:pt x="2" y="2"/>
                      <a:pt x="2" y="2"/>
                      <a:pt x="2" y="2"/>
                    </a:cubicBezTo>
                    <a:cubicBezTo>
                      <a:pt x="1" y="2"/>
                      <a:pt x="0" y="3"/>
                      <a:pt x="0" y="4"/>
                    </a:cubicBezTo>
                    <a:lnTo>
                      <a:pt x="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 name="Rectangle 67"/>
              <p:cNvSpPr>
                <a:spLocks noChangeArrowheads="1"/>
              </p:cNvSpPr>
              <p:nvPr/>
            </p:nvSpPr>
            <p:spPr bwMode="auto">
              <a:xfrm>
                <a:off x="3997" y="1189"/>
                <a:ext cx="75" cy="4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pPr>
                <a:endParaRPr lang="en-US" altLang="en-US" sz="1800" dirty="0">
                  <a:solidFill>
                    <a:srgbClr val="000000"/>
                  </a:solidFill>
                  <a:cs typeface="Arial" panose="020B0604020202020204" pitchFamily="34" charset="0"/>
                </a:endParaRPr>
              </a:p>
            </p:txBody>
          </p:sp>
        </p:grpSp>
      </p:grpSp>
      <p:sp>
        <p:nvSpPr>
          <p:cNvPr id="5" name="TextBox 4">
            <a:extLst>
              <a:ext uri="{FF2B5EF4-FFF2-40B4-BE49-F238E27FC236}">
                <a16:creationId xmlns:a16="http://schemas.microsoft.com/office/drawing/2014/main" id="{57212939-B034-47F5-B16F-66AA25848061}"/>
              </a:ext>
            </a:extLst>
          </p:cNvPr>
          <p:cNvSpPr txBox="1"/>
          <p:nvPr/>
        </p:nvSpPr>
        <p:spPr>
          <a:xfrm>
            <a:off x="9264353" y="6381329"/>
            <a:ext cx="1272143" cy="276999"/>
          </a:xfrm>
          <a:prstGeom prst="rect">
            <a:avLst/>
          </a:prstGeom>
          <a:noFill/>
        </p:spPr>
        <p:txBody>
          <a:bodyPr wrap="none" rtlCol="0">
            <a:spAutoFit/>
          </a:bodyPr>
          <a:lstStyle/>
          <a:p>
            <a:r>
              <a:rPr lang="en-US" sz="1200" kern="0" spc="-30" dirty="0">
                <a:solidFill>
                  <a:srgbClr val="FFFFFF"/>
                </a:solidFill>
                <a:latin typeface="Arial"/>
                <a:cs typeface="Arial"/>
              </a:rPr>
              <a:t>November 2020</a:t>
            </a:r>
          </a:p>
        </p:txBody>
      </p:sp>
      <p:sp>
        <p:nvSpPr>
          <p:cNvPr id="42" name="Rectangle 1">
            <a:extLst>
              <a:ext uri="{FF2B5EF4-FFF2-40B4-BE49-F238E27FC236}">
                <a16:creationId xmlns:a16="http://schemas.microsoft.com/office/drawing/2014/main" id="{D63AE871-0A76-451E-A4D0-8CDE0672F553}"/>
              </a:ext>
            </a:extLst>
          </p:cNvPr>
          <p:cNvSpPr>
            <a:spLocks noChangeArrowheads="1"/>
          </p:cNvSpPr>
          <p:nvPr/>
        </p:nvSpPr>
        <p:spPr bwMode="auto">
          <a:xfrm>
            <a:off x="9048328" y="2963847"/>
            <a:ext cx="2476798"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defTabSz="914400" eaLnBrk="1" fontAlgn="auto" hangingPunct="1">
              <a:spcBef>
                <a:spcPts val="0"/>
              </a:spcBef>
              <a:spcAft>
                <a:spcPts val="0"/>
              </a:spcAft>
              <a:defRPr/>
            </a:pPr>
            <a:endParaRPr lang="en-US" altLang="en-US" sz="1400" kern="0" dirty="0">
              <a:solidFill>
                <a:schemeClr val="bg1"/>
              </a:solidFill>
            </a:endParaRPr>
          </a:p>
          <a:p>
            <a:pPr defTabSz="914400" eaLnBrk="1" fontAlgn="auto" hangingPunct="1">
              <a:spcBef>
                <a:spcPts val="0"/>
              </a:spcBef>
              <a:spcAft>
                <a:spcPts val="0"/>
              </a:spcAft>
              <a:defRPr/>
            </a:pPr>
            <a:r>
              <a:rPr lang="en-US" altLang="en-US" sz="1400" kern="0" dirty="0">
                <a:solidFill>
                  <a:schemeClr val="bg1"/>
                </a:solidFill>
              </a:rPr>
              <a:t>Regi Barosa</a:t>
            </a:r>
          </a:p>
          <a:p>
            <a:pPr defTabSz="914400" eaLnBrk="1" fontAlgn="auto" hangingPunct="1">
              <a:spcBef>
                <a:spcPts val="0"/>
              </a:spcBef>
              <a:spcAft>
                <a:spcPts val="0"/>
              </a:spcAft>
              <a:defRPr/>
            </a:pPr>
            <a:r>
              <a:rPr lang="en-US" altLang="en-US" sz="1400" kern="0" dirty="0">
                <a:solidFill>
                  <a:srgbClr val="1E439B"/>
                </a:solidFill>
                <a:hlinkClick r:id="rId3">
                  <a:extLst>
                    <a:ext uri="{A12FA001-AC4F-418D-AE19-62706E023703}">
                      <ahyp:hlinkClr xmlns:ahyp="http://schemas.microsoft.com/office/drawing/2018/hyperlinkcolor" val="tx"/>
                    </a:ext>
                  </a:extLst>
                </a:hlinkClick>
              </a:rPr>
              <a:t>rbarosa@us.ibm.com</a:t>
            </a:r>
            <a:endParaRPr lang="en-US" altLang="en-US" sz="1400" kern="0" dirty="0">
              <a:solidFill>
                <a:srgbClr val="1E439B"/>
              </a:solidFill>
            </a:endParaRPr>
          </a:p>
          <a:p>
            <a:pPr defTabSz="914400" eaLnBrk="1" fontAlgn="auto" hangingPunct="1">
              <a:spcBef>
                <a:spcPts val="0"/>
              </a:spcBef>
              <a:spcAft>
                <a:spcPts val="0"/>
              </a:spcAft>
              <a:defRPr/>
            </a:pPr>
            <a:endParaRPr lang="en-US" altLang="en-US" sz="1400" kern="0" dirty="0">
              <a:solidFill>
                <a:srgbClr val="1E439B"/>
              </a:solidFill>
            </a:endParaRPr>
          </a:p>
          <a:p>
            <a:pPr defTabSz="914400" eaLnBrk="1" fontAlgn="auto" hangingPunct="1">
              <a:spcBef>
                <a:spcPts val="0"/>
              </a:spcBef>
              <a:spcAft>
                <a:spcPts val="0"/>
              </a:spcAft>
              <a:defRPr/>
            </a:pPr>
            <a:r>
              <a:rPr lang="en-US" altLang="en-US" sz="1400" kern="0" dirty="0">
                <a:solidFill>
                  <a:schemeClr val="bg1"/>
                </a:solidFill>
              </a:rPr>
              <a:t>Ronald Geraghty</a:t>
            </a:r>
          </a:p>
          <a:p>
            <a:pPr defTabSz="914400" eaLnBrk="1" fontAlgn="auto" hangingPunct="1">
              <a:spcBef>
                <a:spcPts val="0"/>
              </a:spcBef>
              <a:spcAft>
                <a:spcPts val="0"/>
              </a:spcAft>
              <a:defRPr/>
            </a:pPr>
            <a:r>
              <a:rPr lang="en-US" sz="1400" u="sng" dirty="0">
                <a:solidFill>
                  <a:srgbClr val="1E439B"/>
                </a:solidFill>
                <a:hlinkClick r:id="rId4">
                  <a:extLst>
                    <a:ext uri="{A12FA001-AC4F-418D-AE19-62706E023703}">
                      <ahyp:hlinkClr xmlns:ahyp="http://schemas.microsoft.com/office/drawing/2018/hyperlinkcolor" val="tx"/>
                    </a:ext>
                  </a:extLst>
                </a:hlinkClick>
              </a:rPr>
              <a:t>Ronald.Geraghty@ibm.com</a:t>
            </a:r>
            <a:endParaRPr lang="en-US" altLang="en-US" sz="1400" kern="0" dirty="0">
              <a:solidFill>
                <a:srgbClr val="1E439B"/>
              </a:solidFill>
            </a:endParaRPr>
          </a:p>
          <a:p>
            <a:pPr defTabSz="914400" eaLnBrk="1" fontAlgn="auto" hangingPunct="1">
              <a:spcBef>
                <a:spcPts val="0"/>
              </a:spcBef>
              <a:spcAft>
                <a:spcPts val="0"/>
              </a:spcAft>
              <a:defRPr/>
            </a:pPr>
            <a:br>
              <a:rPr lang="en-US" altLang="en-US" sz="1400" kern="0" dirty="0">
                <a:solidFill>
                  <a:schemeClr val="bg1"/>
                </a:solidFill>
              </a:rPr>
            </a:br>
            <a:r>
              <a:rPr lang="en-US" altLang="en-US" sz="1400" kern="0" dirty="0">
                <a:solidFill>
                  <a:schemeClr val="bg1"/>
                </a:solidFill>
              </a:rPr>
              <a:t>Wilbert Kho  </a:t>
            </a:r>
            <a:br>
              <a:rPr lang="en-US" altLang="en-US" sz="1400" kern="0" dirty="0">
                <a:solidFill>
                  <a:schemeClr val="bg1"/>
                </a:solidFill>
              </a:rPr>
            </a:br>
            <a:r>
              <a:rPr lang="en-US" sz="1400" dirty="0">
                <a:solidFill>
                  <a:srgbClr val="1E439B"/>
                </a:solidFill>
                <a:hlinkClick r:id="rId5">
                  <a:extLst>
                    <a:ext uri="{A12FA001-AC4F-418D-AE19-62706E023703}">
                      <ahyp:hlinkClr xmlns:ahyp="http://schemas.microsoft.com/office/drawing/2018/hyperlinkcolor" val="tx"/>
                    </a:ext>
                  </a:extLst>
                </a:hlinkClick>
              </a:rPr>
              <a:t>wilbert@us.ibm.com</a:t>
            </a:r>
            <a:br>
              <a:rPr lang="en-US" altLang="en-US" sz="1000" kern="0" dirty="0">
                <a:solidFill>
                  <a:schemeClr val="bg1"/>
                </a:solidFill>
              </a:rPr>
            </a:br>
            <a:endParaRPr lang="en-US" altLang="en-US" sz="1000" kern="0" dirty="0">
              <a:solidFill>
                <a:schemeClr val="bg1"/>
              </a:solidFill>
            </a:endParaRPr>
          </a:p>
          <a:p>
            <a:pPr defTabSz="914400" eaLnBrk="1" fontAlgn="auto" hangingPunct="1">
              <a:spcBef>
                <a:spcPts val="0"/>
              </a:spcBef>
              <a:spcAft>
                <a:spcPts val="0"/>
              </a:spcAft>
              <a:defRPr/>
            </a:pPr>
            <a:endParaRPr lang="en-US" altLang="en-US" sz="1000" kern="0" dirty="0">
              <a:solidFill>
                <a:schemeClr val="bg1"/>
              </a:solidFill>
            </a:endParaRPr>
          </a:p>
        </p:txBody>
      </p:sp>
      <p:sp>
        <p:nvSpPr>
          <p:cNvPr id="41" name="Footer Placeholder 4">
            <a:extLst>
              <a:ext uri="{FF2B5EF4-FFF2-40B4-BE49-F238E27FC236}">
                <a16:creationId xmlns:a16="http://schemas.microsoft.com/office/drawing/2014/main" id="{B07623D9-F1CF-447F-841E-7AD0A5D55504}"/>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F0517B-2459-4819-80D9-CCC575726A88}"/>
              </a:ext>
            </a:extLst>
          </p:cNvPr>
          <p:cNvPicPr>
            <a:picLocks noChangeAspect="1"/>
          </p:cNvPicPr>
          <p:nvPr/>
        </p:nvPicPr>
        <p:blipFill rotWithShape="1">
          <a:blip r:embed="rId2"/>
          <a:srcRect l="12675" t="17852" r="18313" b="3676"/>
          <a:stretch/>
        </p:blipFill>
        <p:spPr>
          <a:xfrm rot="21600000">
            <a:off x="493038" y="3434242"/>
            <a:ext cx="4927600" cy="3053724"/>
          </a:xfrm>
          <a:prstGeom prst="rect">
            <a:avLst/>
          </a:prstGeom>
        </p:spPr>
      </p:pic>
      <p:sp>
        <p:nvSpPr>
          <p:cNvPr id="15" name="Content Placeholder 14">
            <a:extLst>
              <a:ext uri="{FF2B5EF4-FFF2-40B4-BE49-F238E27FC236}">
                <a16:creationId xmlns:a16="http://schemas.microsoft.com/office/drawing/2014/main" id="{F0E2BFD8-4C7C-4929-A50B-8B612B2B7DDA}"/>
              </a:ext>
            </a:extLst>
          </p:cNvPr>
          <p:cNvSpPr>
            <a:spLocks noGrp="1"/>
          </p:cNvSpPr>
          <p:nvPr>
            <p:ph idx="1"/>
          </p:nvPr>
        </p:nvSpPr>
        <p:spPr>
          <a:xfrm>
            <a:off x="253855" y="1038772"/>
            <a:ext cx="11607800" cy="4351339"/>
          </a:xfrm>
        </p:spPr>
        <p:txBody>
          <a:bodyPr vert="horz" lIns="91440" tIns="45720" rIns="91440" bIns="45720" rtlCol="0" anchor="t">
            <a:normAutofit/>
          </a:bodyPr>
          <a:lstStyle/>
          <a:p>
            <a:pPr marL="0" indent="0">
              <a:buNone/>
            </a:pPr>
            <a:r>
              <a:rPr lang="en-US" dirty="0"/>
              <a:t>“Jenkins is a self-contained, open source automation server which can be used to automate all sorts of tasks related to </a:t>
            </a:r>
            <a:r>
              <a:rPr lang="en-US" dirty="0">
                <a:highlight>
                  <a:srgbClr val="FFFF00"/>
                </a:highlight>
              </a:rPr>
              <a:t>building, testing, and delivering or deploying software</a:t>
            </a:r>
            <a:r>
              <a:rPr lang="en-US" dirty="0"/>
              <a:t>.”</a:t>
            </a:r>
          </a:p>
          <a:p>
            <a:pPr marL="0" indent="0">
              <a:buNone/>
            </a:pPr>
            <a:r>
              <a:rPr lang="en-US" sz="2000" dirty="0"/>
              <a:t>Ref: </a:t>
            </a:r>
            <a:r>
              <a:rPr lang="en-US" sz="2000" dirty="0">
                <a:hlinkClick r:id="rId3"/>
              </a:rPr>
              <a:t>https://www.jenkins.io/doc/</a:t>
            </a:r>
            <a:r>
              <a:rPr lang="en-US" sz="2000" dirty="0"/>
              <a:t> </a:t>
            </a:r>
          </a:p>
          <a:p>
            <a:pPr marL="0" indent="0">
              <a:buNone/>
            </a:pPr>
            <a:br>
              <a:rPr lang="en-US" sz="2000" dirty="0">
                <a:cs typeface="Calibri" panose="020F0502020204030204"/>
              </a:rPr>
            </a:br>
            <a:r>
              <a:rPr lang="en-US" sz="2000" b="1" dirty="0">
                <a:cs typeface="Calibri" panose="020F0502020204030204"/>
              </a:rPr>
              <a:t>Note:</a:t>
            </a:r>
            <a:r>
              <a:rPr lang="en-US" sz="2000" dirty="0">
                <a:cs typeface="Calibri" panose="020F0502020204030204"/>
              </a:rPr>
              <a:t> Jenkins is not the only orchestrator. You can use Azure DevOps, TeamCity, </a:t>
            </a:r>
            <a:r>
              <a:rPr lang="en-US" sz="2000" dirty="0" err="1">
                <a:cs typeface="Calibri" panose="020F0502020204030204"/>
              </a:rPr>
              <a:t>Bambo</a:t>
            </a:r>
            <a:r>
              <a:rPr lang="en-US" sz="2000" dirty="0">
                <a:cs typeface="Calibri" panose="020F0502020204030204"/>
              </a:rPr>
              <a:t> ...</a:t>
            </a:r>
          </a:p>
          <a:p>
            <a:endParaRPr lang="en-US" sz="2000" b="1" dirty="0">
              <a:cs typeface="Calibri" panose="020F0502020204030204"/>
            </a:endParaRPr>
          </a:p>
        </p:txBody>
      </p:sp>
      <p:sp>
        <p:nvSpPr>
          <p:cNvPr id="5" name="Title 3">
            <a:extLst>
              <a:ext uri="{FF2B5EF4-FFF2-40B4-BE49-F238E27FC236}">
                <a16:creationId xmlns:a16="http://schemas.microsoft.com/office/drawing/2014/main" id="{4EA49B70-ABD0-45D2-A3D9-599ECCEEA904}"/>
              </a:ext>
            </a:extLst>
          </p:cNvPr>
          <p:cNvSpPr txBox="1">
            <a:spLocks/>
          </p:cNvSpPr>
          <p:nvPr/>
        </p:nvSpPr>
        <p:spPr bwMode="auto">
          <a:xfrm>
            <a:off x="253855" y="48172"/>
            <a:ext cx="1033356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prstTxWarp prst="textNoShape">
              <a:avLst/>
            </a:prstTxWarp>
          </a:bodyPr>
          <a:lstStyle>
            <a:lvl1pPr algn="l" defTabSz="514350" rtl="0" eaLnBrk="0" fontAlgn="base" hangingPunct="0">
              <a:lnSpc>
                <a:spcPct val="90000"/>
              </a:lnSpc>
              <a:spcBef>
                <a:spcPct val="0"/>
              </a:spcBef>
              <a:spcAft>
                <a:spcPct val="0"/>
              </a:spcAft>
              <a:defRPr sz="2475" kern="1200">
                <a:solidFill>
                  <a:schemeClr val="tx1"/>
                </a:solidFill>
                <a:latin typeface="+mj-lt"/>
                <a:ea typeface="+mj-ea"/>
                <a:cs typeface="+mj-cs"/>
              </a:defRPr>
            </a:lvl1pPr>
            <a:lvl2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2pPr>
            <a:lvl3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3pPr>
            <a:lvl4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4pPr>
            <a:lvl5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5pPr>
            <a:lvl6pPr marL="342900" algn="l" defTabSz="514350" rtl="0" fontAlgn="base">
              <a:lnSpc>
                <a:spcPct val="90000"/>
              </a:lnSpc>
              <a:spcBef>
                <a:spcPct val="0"/>
              </a:spcBef>
              <a:spcAft>
                <a:spcPct val="0"/>
              </a:spcAft>
              <a:defRPr sz="2475">
                <a:solidFill>
                  <a:schemeClr val="tx1"/>
                </a:solidFill>
                <a:latin typeface="Calibri Light" panose="020F0302020204030204" pitchFamily="34" charset="0"/>
              </a:defRPr>
            </a:lvl6pPr>
            <a:lvl7pPr marL="685800" algn="l" defTabSz="514350" rtl="0" fontAlgn="base">
              <a:lnSpc>
                <a:spcPct val="90000"/>
              </a:lnSpc>
              <a:spcBef>
                <a:spcPct val="0"/>
              </a:spcBef>
              <a:spcAft>
                <a:spcPct val="0"/>
              </a:spcAft>
              <a:defRPr sz="2475">
                <a:solidFill>
                  <a:schemeClr val="tx1"/>
                </a:solidFill>
                <a:latin typeface="Calibri Light" panose="020F0302020204030204" pitchFamily="34" charset="0"/>
              </a:defRPr>
            </a:lvl7pPr>
            <a:lvl8pPr marL="1028700" algn="l" defTabSz="514350" rtl="0" fontAlgn="base">
              <a:lnSpc>
                <a:spcPct val="90000"/>
              </a:lnSpc>
              <a:spcBef>
                <a:spcPct val="0"/>
              </a:spcBef>
              <a:spcAft>
                <a:spcPct val="0"/>
              </a:spcAft>
              <a:defRPr sz="2475">
                <a:solidFill>
                  <a:schemeClr val="tx1"/>
                </a:solidFill>
                <a:latin typeface="Calibri Light" panose="020F0302020204030204" pitchFamily="34" charset="0"/>
              </a:defRPr>
            </a:lvl8pPr>
            <a:lvl9pPr marL="1371600" algn="l" defTabSz="514350" rtl="0" fontAlgn="base">
              <a:lnSpc>
                <a:spcPct val="90000"/>
              </a:lnSpc>
              <a:spcBef>
                <a:spcPct val="0"/>
              </a:spcBef>
              <a:spcAft>
                <a:spcPct val="0"/>
              </a:spcAft>
              <a:defRPr sz="2475">
                <a:solidFill>
                  <a:schemeClr val="tx1"/>
                </a:solidFill>
                <a:latin typeface="Calibri Light" panose="020F0302020204030204" pitchFamily="34" charset="0"/>
              </a:defRPr>
            </a:lvl9pPr>
          </a:lstStyle>
          <a:p>
            <a:pPr defTabSz="685783">
              <a:defRPr/>
            </a:pPr>
            <a:r>
              <a:rPr lang="pt-BR" sz="4267" b="1" dirty="0" err="1">
                <a:solidFill>
                  <a:sysClr val="windowText" lastClr="000000"/>
                </a:solidFill>
                <a:latin typeface="Calibri Light" panose="020F0302020204030204"/>
              </a:rPr>
              <a:t>What</a:t>
            </a:r>
            <a:r>
              <a:rPr lang="pt-BR" sz="4267" b="1" dirty="0">
                <a:solidFill>
                  <a:sysClr val="windowText" lastClr="000000"/>
                </a:solidFill>
                <a:latin typeface="Calibri Light" panose="020F0302020204030204"/>
              </a:rPr>
              <a:t> </a:t>
            </a:r>
            <a:r>
              <a:rPr lang="pt-BR" sz="4267" b="1" dirty="0" err="1">
                <a:solidFill>
                  <a:sysClr val="windowText" lastClr="000000"/>
                </a:solidFill>
                <a:latin typeface="Calibri Light" panose="020F0302020204030204"/>
              </a:rPr>
              <a:t>is</a:t>
            </a:r>
            <a:r>
              <a:rPr lang="pt-BR" sz="4267" b="1" dirty="0">
                <a:solidFill>
                  <a:sysClr val="windowText" lastClr="000000"/>
                </a:solidFill>
                <a:latin typeface="Calibri Light" panose="020F0302020204030204"/>
              </a:rPr>
              <a:t> </a:t>
            </a:r>
            <a:r>
              <a:rPr lang="pt-BR" sz="4267" b="1" dirty="0">
                <a:solidFill>
                  <a:sysClr val="windowText" lastClr="000000"/>
                </a:solidFill>
                <a:highlight>
                  <a:srgbClr val="FFFF00"/>
                </a:highlight>
                <a:latin typeface="Calibri Light" panose="020F0302020204030204"/>
              </a:rPr>
              <a:t>Jenkins</a:t>
            </a:r>
            <a:r>
              <a:rPr lang="pt-BR" sz="4267" b="1" dirty="0">
                <a:solidFill>
                  <a:sysClr val="windowText" lastClr="000000"/>
                </a:solidFill>
                <a:latin typeface="Calibri Light" panose="020F0302020204030204"/>
              </a:rPr>
              <a:t>?</a:t>
            </a:r>
            <a:endParaRPr lang="en-US" sz="4267" b="1" dirty="0">
              <a:solidFill>
                <a:prstClr val="black"/>
              </a:solidFill>
              <a:highlight>
                <a:srgbClr val="FFFF00"/>
              </a:highlight>
              <a:latin typeface="Calibri Light" panose="020F0302020204030204"/>
              <a:cs typeface="Arial" charset="0"/>
            </a:endParaRPr>
          </a:p>
        </p:txBody>
      </p:sp>
      <p:sp>
        <p:nvSpPr>
          <p:cNvPr id="6" name="Footer Placeholder 4">
            <a:extLst>
              <a:ext uri="{FF2B5EF4-FFF2-40B4-BE49-F238E27FC236}">
                <a16:creationId xmlns:a16="http://schemas.microsoft.com/office/drawing/2014/main" id="{2D795002-0338-40E3-939D-8825CD8A3FA5}"/>
              </a:ext>
            </a:extLst>
          </p:cNvPr>
          <p:cNvSpPr>
            <a:spLocks noGrp="1"/>
          </p:cNvSpPr>
          <p:nvPr>
            <p:ph type="ftr" sz="quarter" idx="11"/>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latinLnBrk="0" hangingPunct="1">
              <a:defRPr sz="800" kern="1200" baseline="0">
                <a:solidFill>
                  <a:schemeClr val="tx1"/>
                </a:solidFill>
                <a:latin typeface="+mn-lt"/>
                <a:ea typeface="Arial" charset="0"/>
                <a:cs typeface="Arial"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dirty="0">
                <a:solidFill>
                  <a:srgbClr val="000000"/>
                </a:solidFill>
                <a:latin typeface="Arial" panose="020B0604020202020204"/>
              </a:rPr>
              <a:t>/ © 2020 IBM Corporation</a:t>
            </a:r>
          </a:p>
        </p:txBody>
      </p:sp>
    </p:spTree>
    <p:extLst>
      <p:ext uri="{BB962C8B-B14F-4D97-AF65-F5344CB8AC3E}">
        <p14:creationId xmlns:p14="http://schemas.microsoft.com/office/powerpoint/2010/main" val="118461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884699" y="3203389"/>
            <a:ext cx="5256584" cy="365760"/>
          </a:xfrm>
        </p:spPr>
        <p:txBody>
          <a:bodyPr/>
          <a:lstStyle/>
          <a:p>
            <a:pPr eaLnBrk="1" fontAlgn="auto" hangingPunct="1">
              <a:spcAft>
                <a:spcPts val="0"/>
              </a:spcAft>
              <a:defRPr/>
            </a:pPr>
            <a:r>
              <a:rPr lang="en-GB" sz="3200" dirty="0"/>
              <a:t>DevOps Mainframe Tooling</a:t>
            </a:r>
            <a:br>
              <a:rPr lang="en-GB" sz="3200" dirty="0"/>
            </a:br>
            <a:br>
              <a:rPr lang="en-GB" sz="3200" dirty="0"/>
            </a:br>
            <a:r>
              <a:rPr lang="en-GB" sz="2400" dirty="0"/>
              <a:t>   </a:t>
            </a:r>
            <a:r>
              <a:rPr lang="en-GB" sz="5400" dirty="0">
                <a:solidFill>
                  <a:schemeClr val="tx1"/>
                </a:solidFill>
              </a:rPr>
              <a:t>Demonstration</a:t>
            </a:r>
            <a:br>
              <a:rPr lang="en-GB" sz="5400" dirty="0">
                <a:solidFill>
                  <a:schemeClr val="tx1"/>
                </a:solidFill>
              </a:rPr>
            </a:br>
            <a:r>
              <a:rPr lang="en-GB" sz="3600" dirty="0">
                <a:solidFill>
                  <a:schemeClr val="tx1"/>
                </a:solidFill>
              </a:rPr>
              <a:t>CICS/DB2 COBOL Program </a:t>
            </a:r>
            <a:endParaRPr lang="en-US" sz="5400" dirty="0">
              <a:solidFill>
                <a:schemeClr val="tx1"/>
              </a:solidFill>
            </a:endParaRPr>
          </a:p>
        </p:txBody>
      </p:sp>
      <p:sp>
        <p:nvSpPr>
          <p:cNvPr id="3" name="Text Placeholder 2"/>
          <p:cNvSpPr>
            <a:spLocks noGrp="1"/>
          </p:cNvSpPr>
          <p:nvPr>
            <p:ph type="body" sz="quarter" idx="10"/>
          </p:nvPr>
        </p:nvSpPr>
        <p:spPr>
          <a:xfrm>
            <a:off x="2207568" y="5233655"/>
            <a:ext cx="7918722" cy="365760"/>
          </a:xfrm>
        </p:spPr>
        <p:txBody>
          <a:bodyPr/>
          <a:lstStyle/>
          <a:p>
            <a:r>
              <a:rPr lang="en-US" sz="2800" dirty="0"/>
              <a:t>Part 3 -  Deploy using /Jenkins/UCD</a:t>
            </a:r>
          </a:p>
        </p:txBody>
      </p:sp>
      <p:grpSp>
        <p:nvGrpSpPr>
          <p:cNvPr id="2" name="Group 1"/>
          <p:cNvGrpSpPr/>
          <p:nvPr/>
        </p:nvGrpSpPr>
        <p:grpSpPr>
          <a:xfrm>
            <a:off x="2281290" y="445089"/>
            <a:ext cx="1872208" cy="1810654"/>
            <a:chOff x="3703638" y="2132856"/>
            <a:chExt cx="1355725" cy="1355725"/>
          </a:xfrm>
        </p:grpSpPr>
        <p:sp>
          <p:nvSpPr>
            <p:cNvPr id="535556" name="Oval 22"/>
            <p:cNvSpPr>
              <a:spLocks noChangeArrowheads="1"/>
            </p:cNvSpPr>
            <p:nvPr/>
          </p:nvSpPr>
          <p:spPr bwMode="auto">
            <a:xfrm>
              <a:off x="3703638" y="2132856"/>
              <a:ext cx="1355725" cy="1355725"/>
            </a:xfrm>
            <a:prstGeom prst="ellipse">
              <a:avLst/>
            </a:prstGeom>
            <a:solidFill>
              <a:srgbClr val="00B2E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914400" eaLnBrk="1" hangingPunct="1">
                <a:spcBef>
                  <a:spcPct val="0"/>
                </a:spcBef>
                <a:buNone/>
                <a:defRPr/>
              </a:pPr>
              <a:endParaRPr lang="en-US" altLang="en-US" sz="1800">
                <a:solidFill>
                  <a:srgbClr val="000000"/>
                </a:solidFill>
                <a:cs typeface="Arial" panose="020B0604020202020204" pitchFamily="34" charset="0"/>
              </a:endParaRPr>
            </a:p>
          </p:txBody>
        </p:sp>
        <p:grpSp>
          <p:nvGrpSpPr>
            <p:cNvPr id="535557" name="Group 40"/>
            <p:cNvGrpSpPr>
              <a:grpSpLocks noChangeAspect="1"/>
            </p:cNvGrpSpPr>
            <p:nvPr/>
          </p:nvGrpSpPr>
          <p:grpSpPr bwMode="auto">
            <a:xfrm>
              <a:off x="4062413" y="2409081"/>
              <a:ext cx="636587" cy="801687"/>
              <a:chOff x="3833" y="1175"/>
              <a:chExt cx="401" cy="505"/>
            </a:xfrm>
          </p:grpSpPr>
          <p:sp>
            <p:nvSpPr>
              <p:cNvPr id="535558" name="AutoShape 39"/>
              <p:cNvSpPr>
                <a:spLocks noChangeAspect="1" noChangeArrowheads="1"/>
              </p:cNvSpPr>
              <p:nvPr/>
            </p:nvSpPr>
            <p:spPr bwMode="auto">
              <a:xfrm>
                <a:off x="3833" y="1175"/>
                <a:ext cx="40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defRPr/>
                </a:pPr>
                <a:endParaRPr lang="en-US" altLang="en-US" sz="1800">
                  <a:solidFill>
                    <a:srgbClr val="000000"/>
                  </a:solidFill>
                  <a:cs typeface="Arial" panose="020B0604020202020204" pitchFamily="34" charset="0"/>
                </a:endParaRPr>
              </a:p>
            </p:txBody>
          </p:sp>
          <p:sp>
            <p:nvSpPr>
              <p:cNvPr id="535559" name="Freeform 41"/>
              <p:cNvSpPr>
                <a:spLocks/>
              </p:cNvSpPr>
              <p:nvPr/>
            </p:nvSpPr>
            <p:spPr bwMode="auto">
              <a:xfrm>
                <a:off x="4116" y="1437"/>
                <a:ext cx="86" cy="54"/>
              </a:xfrm>
              <a:custGeom>
                <a:avLst/>
                <a:gdLst>
                  <a:gd name="T0" fmla="*/ 86 w 86"/>
                  <a:gd name="T1" fmla="*/ 54 h 54"/>
                  <a:gd name="T2" fmla="*/ 86 w 86"/>
                  <a:gd name="T3" fmla="*/ 0 h 54"/>
                  <a:gd name="T4" fmla="*/ 0 w 86"/>
                  <a:gd name="T5" fmla="*/ 32 h 54"/>
                  <a:gd name="T6" fmla="*/ 86 w 86"/>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4">
                    <a:moveTo>
                      <a:pt x="86" y="54"/>
                    </a:moveTo>
                    <a:lnTo>
                      <a:pt x="86" y="0"/>
                    </a:lnTo>
                    <a:lnTo>
                      <a:pt x="0" y="32"/>
                    </a:lnTo>
                    <a:lnTo>
                      <a:pt x="8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0" name="Freeform 42"/>
              <p:cNvSpPr>
                <a:spLocks/>
              </p:cNvSpPr>
              <p:nvPr/>
            </p:nvSpPr>
            <p:spPr bwMode="auto">
              <a:xfrm>
                <a:off x="4084" y="1472"/>
                <a:ext cx="113" cy="97"/>
              </a:xfrm>
              <a:custGeom>
                <a:avLst/>
                <a:gdLst>
                  <a:gd name="T0" fmla="*/ 113 w 113"/>
                  <a:gd name="T1" fmla="*/ 22 h 97"/>
                  <a:gd name="T2" fmla="*/ 27 w 113"/>
                  <a:gd name="T3" fmla="*/ 0 h 97"/>
                  <a:gd name="T4" fmla="*/ 0 w 113"/>
                  <a:gd name="T5" fmla="*/ 97 h 97"/>
                  <a:gd name="T6" fmla="*/ 62 w 113"/>
                  <a:gd name="T7" fmla="*/ 56 h 97"/>
                  <a:gd name="T8" fmla="*/ 113 w 113"/>
                  <a:gd name="T9" fmla="*/ 22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113" y="22"/>
                    </a:moveTo>
                    <a:lnTo>
                      <a:pt x="27" y="0"/>
                    </a:lnTo>
                    <a:lnTo>
                      <a:pt x="0" y="97"/>
                    </a:lnTo>
                    <a:lnTo>
                      <a:pt x="62" y="56"/>
                    </a:lnTo>
                    <a:lnTo>
                      <a:pt x="11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1" name="Freeform 43"/>
              <p:cNvSpPr>
                <a:spLocks/>
              </p:cNvSpPr>
              <p:nvPr/>
            </p:nvSpPr>
            <p:spPr bwMode="auto">
              <a:xfrm>
                <a:off x="4084" y="1302"/>
                <a:ext cx="113" cy="164"/>
              </a:xfrm>
              <a:custGeom>
                <a:avLst/>
                <a:gdLst>
                  <a:gd name="T0" fmla="*/ 113 w 113"/>
                  <a:gd name="T1" fmla="*/ 132 h 164"/>
                  <a:gd name="T2" fmla="*/ 0 w 113"/>
                  <a:gd name="T3" fmla="*/ 0 h 164"/>
                  <a:gd name="T4" fmla="*/ 27 w 113"/>
                  <a:gd name="T5" fmla="*/ 164 h 164"/>
                  <a:gd name="T6" fmla="*/ 113 w 113"/>
                  <a:gd name="T7" fmla="*/ 132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113" y="132"/>
                    </a:moveTo>
                    <a:lnTo>
                      <a:pt x="0" y="0"/>
                    </a:lnTo>
                    <a:lnTo>
                      <a:pt x="27" y="164"/>
                    </a:lnTo>
                    <a:lnTo>
                      <a:pt x="113"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2" name="Freeform 44"/>
              <p:cNvSpPr>
                <a:spLocks/>
              </p:cNvSpPr>
              <p:nvPr/>
            </p:nvSpPr>
            <p:spPr bwMode="auto">
              <a:xfrm>
                <a:off x="4084" y="1281"/>
                <a:ext cx="112" cy="143"/>
              </a:xfrm>
              <a:custGeom>
                <a:avLst/>
                <a:gdLst>
                  <a:gd name="T0" fmla="*/ 112 w 112"/>
                  <a:gd name="T1" fmla="*/ 143 h 143"/>
                  <a:gd name="T2" fmla="*/ 56 w 112"/>
                  <a:gd name="T3" fmla="*/ 0 h 143"/>
                  <a:gd name="T4" fmla="*/ 0 w 112"/>
                  <a:gd name="T5" fmla="*/ 15 h 143"/>
                  <a:gd name="T6" fmla="*/ 112 w 112"/>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43">
                    <a:moveTo>
                      <a:pt x="112" y="143"/>
                    </a:moveTo>
                    <a:lnTo>
                      <a:pt x="56" y="0"/>
                    </a:lnTo>
                    <a:lnTo>
                      <a:pt x="0" y="15"/>
                    </a:lnTo>
                    <a:lnTo>
                      <a:pt x="112"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3" name="Freeform 45"/>
              <p:cNvSpPr>
                <a:spLocks/>
              </p:cNvSpPr>
              <p:nvPr/>
            </p:nvSpPr>
            <p:spPr bwMode="auto">
              <a:xfrm>
                <a:off x="4089" y="1501"/>
                <a:ext cx="104" cy="69"/>
              </a:xfrm>
              <a:custGeom>
                <a:avLst/>
                <a:gdLst>
                  <a:gd name="T0" fmla="*/ 7 w 104"/>
                  <a:gd name="T1" fmla="*/ 65 h 69"/>
                  <a:gd name="T2" fmla="*/ 0 w 104"/>
                  <a:gd name="T3" fmla="*/ 69 h 69"/>
                  <a:gd name="T4" fmla="*/ 61 w 104"/>
                  <a:gd name="T5" fmla="*/ 60 h 69"/>
                  <a:gd name="T6" fmla="*/ 104 w 104"/>
                  <a:gd name="T7" fmla="*/ 0 h 69"/>
                  <a:gd name="T8" fmla="*/ 7 w 104"/>
                  <a:gd name="T9" fmla="*/ 65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69">
                    <a:moveTo>
                      <a:pt x="7" y="65"/>
                    </a:moveTo>
                    <a:lnTo>
                      <a:pt x="0" y="69"/>
                    </a:lnTo>
                    <a:lnTo>
                      <a:pt x="61" y="60"/>
                    </a:lnTo>
                    <a:lnTo>
                      <a:pt x="104" y="0"/>
                    </a:lnTo>
                    <a:lnTo>
                      <a:pt x="7"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4" name="Freeform 46"/>
              <p:cNvSpPr>
                <a:spLocks/>
              </p:cNvSpPr>
              <p:nvPr/>
            </p:nvSpPr>
            <p:spPr bwMode="auto">
              <a:xfrm>
                <a:off x="4081" y="1308"/>
                <a:ext cx="27" cy="258"/>
              </a:xfrm>
              <a:custGeom>
                <a:avLst/>
                <a:gdLst>
                  <a:gd name="T0" fmla="*/ 0 w 27"/>
                  <a:gd name="T1" fmla="*/ 0 h 258"/>
                  <a:gd name="T2" fmla="*/ 0 w 27"/>
                  <a:gd name="T3" fmla="*/ 258 h 258"/>
                  <a:gd name="T4" fmla="*/ 27 w 27"/>
                  <a:gd name="T5" fmla="*/ 161 h 258"/>
                  <a:gd name="T6" fmla="*/ 0 w 27"/>
                  <a:gd name="T7" fmla="*/ 0 h 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8">
                    <a:moveTo>
                      <a:pt x="0" y="0"/>
                    </a:moveTo>
                    <a:lnTo>
                      <a:pt x="0" y="258"/>
                    </a:lnTo>
                    <a:lnTo>
                      <a:pt x="27" y="16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5" name="Freeform 47"/>
              <p:cNvSpPr>
                <a:spLocks/>
              </p:cNvSpPr>
              <p:nvPr/>
            </p:nvSpPr>
            <p:spPr bwMode="auto">
              <a:xfrm>
                <a:off x="4083" y="1567"/>
                <a:ext cx="116" cy="115"/>
              </a:xfrm>
              <a:custGeom>
                <a:avLst/>
                <a:gdLst>
                  <a:gd name="T0" fmla="*/ 116 w 116"/>
                  <a:gd name="T1" fmla="*/ 115 h 115"/>
                  <a:gd name="T2" fmla="*/ 68 w 116"/>
                  <a:gd name="T3" fmla="*/ 0 h 115"/>
                  <a:gd name="T4" fmla="*/ 0 w 116"/>
                  <a:gd name="T5" fmla="*/ 115 h 115"/>
                  <a:gd name="T6" fmla="*/ 116 w 116"/>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5">
                    <a:moveTo>
                      <a:pt x="116" y="115"/>
                    </a:moveTo>
                    <a:lnTo>
                      <a:pt x="68" y="0"/>
                    </a:lnTo>
                    <a:lnTo>
                      <a:pt x="0" y="115"/>
                    </a:lnTo>
                    <a:lnTo>
                      <a:pt x="116"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6" name="Freeform 48"/>
              <p:cNvSpPr>
                <a:spLocks/>
              </p:cNvSpPr>
              <p:nvPr/>
            </p:nvSpPr>
            <p:spPr bwMode="auto">
              <a:xfrm>
                <a:off x="4081" y="1566"/>
                <a:ext cx="65" cy="111"/>
              </a:xfrm>
              <a:custGeom>
                <a:avLst/>
                <a:gdLst>
                  <a:gd name="T0" fmla="*/ 0 w 41"/>
                  <a:gd name="T1" fmla="*/ 40505222 h 70"/>
                  <a:gd name="T2" fmla="*/ 0 w 41"/>
                  <a:gd name="T3" fmla="*/ 40505222 h 70"/>
                  <a:gd name="T4" fmla="*/ 0 w 41"/>
                  <a:gd name="T5" fmla="*/ 449169633 h 70"/>
                  <a:gd name="T6" fmla="*/ 260028156 w 41"/>
                  <a:gd name="T7" fmla="*/ 0 h 70"/>
                  <a:gd name="T8" fmla="*/ 0 w 41"/>
                  <a:gd name="T9" fmla="*/ 40505222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0" y="6"/>
                    </a:moveTo>
                    <a:cubicBezTo>
                      <a:pt x="0" y="6"/>
                      <a:pt x="0" y="6"/>
                      <a:pt x="0" y="6"/>
                    </a:cubicBezTo>
                    <a:cubicBezTo>
                      <a:pt x="0" y="70"/>
                      <a:pt x="0" y="70"/>
                      <a:pt x="0" y="70"/>
                    </a:cubicBezTo>
                    <a:cubicBezTo>
                      <a:pt x="41" y="0"/>
                      <a:pt x="41" y="0"/>
                      <a:pt x="41"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7" name="Freeform 49"/>
              <p:cNvSpPr>
                <a:spLocks/>
              </p:cNvSpPr>
              <p:nvPr/>
            </p:nvSpPr>
            <p:spPr bwMode="auto">
              <a:xfrm>
                <a:off x="4153" y="1496"/>
                <a:ext cx="49" cy="179"/>
              </a:xfrm>
              <a:custGeom>
                <a:avLst/>
                <a:gdLst>
                  <a:gd name="T0" fmla="*/ 49 w 49"/>
                  <a:gd name="T1" fmla="*/ 0 h 179"/>
                  <a:gd name="T2" fmla="*/ 0 w 49"/>
                  <a:gd name="T3" fmla="*/ 68 h 179"/>
                  <a:gd name="T4" fmla="*/ 49 w 49"/>
                  <a:gd name="T5" fmla="*/ 179 h 179"/>
                  <a:gd name="T6" fmla="*/ 49 w 49"/>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179">
                    <a:moveTo>
                      <a:pt x="49" y="0"/>
                    </a:moveTo>
                    <a:lnTo>
                      <a:pt x="0" y="68"/>
                    </a:lnTo>
                    <a:lnTo>
                      <a:pt x="49" y="179"/>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8" name="Freeform 50"/>
              <p:cNvSpPr>
                <a:spLocks/>
              </p:cNvSpPr>
              <p:nvPr/>
            </p:nvSpPr>
            <p:spPr bwMode="auto">
              <a:xfrm>
                <a:off x="4081" y="1178"/>
                <a:ext cx="57" cy="115"/>
              </a:xfrm>
              <a:custGeom>
                <a:avLst/>
                <a:gdLst>
                  <a:gd name="T0" fmla="*/ 0 w 57"/>
                  <a:gd name="T1" fmla="*/ 115 h 115"/>
                  <a:gd name="T2" fmla="*/ 57 w 57"/>
                  <a:gd name="T3" fmla="*/ 100 h 115"/>
                  <a:gd name="T4" fmla="*/ 0 w 57"/>
                  <a:gd name="T5" fmla="*/ 0 h 115"/>
                  <a:gd name="T6" fmla="*/ 0 w 57"/>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5">
                    <a:moveTo>
                      <a:pt x="0" y="115"/>
                    </a:moveTo>
                    <a:lnTo>
                      <a:pt x="57" y="100"/>
                    </a:lnTo>
                    <a:lnTo>
                      <a:pt x="0" y="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69" name="Freeform 51"/>
              <p:cNvSpPr>
                <a:spLocks/>
              </p:cNvSpPr>
              <p:nvPr/>
            </p:nvSpPr>
            <p:spPr bwMode="auto">
              <a:xfrm>
                <a:off x="4143" y="1178"/>
                <a:ext cx="59" cy="251"/>
              </a:xfrm>
              <a:custGeom>
                <a:avLst/>
                <a:gdLst>
                  <a:gd name="T0" fmla="*/ 0 w 59"/>
                  <a:gd name="T1" fmla="*/ 102 h 251"/>
                  <a:gd name="T2" fmla="*/ 59 w 59"/>
                  <a:gd name="T3" fmla="*/ 251 h 251"/>
                  <a:gd name="T4" fmla="*/ 59 w 59"/>
                  <a:gd name="T5" fmla="*/ 0 h 251"/>
                  <a:gd name="T6" fmla="*/ 0 w 59"/>
                  <a:gd name="T7" fmla="*/ 102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1">
                    <a:moveTo>
                      <a:pt x="0" y="102"/>
                    </a:moveTo>
                    <a:lnTo>
                      <a:pt x="59" y="251"/>
                    </a:lnTo>
                    <a:lnTo>
                      <a:pt x="59" y="0"/>
                    </a:lnTo>
                    <a:lnTo>
                      <a:pt x="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0" name="Freeform 52"/>
              <p:cNvSpPr>
                <a:spLocks/>
              </p:cNvSpPr>
              <p:nvPr/>
            </p:nvSpPr>
            <p:spPr bwMode="auto">
              <a:xfrm>
                <a:off x="4083" y="1175"/>
                <a:ext cx="116" cy="100"/>
              </a:xfrm>
              <a:custGeom>
                <a:avLst/>
                <a:gdLst>
                  <a:gd name="T0" fmla="*/ 0 w 116"/>
                  <a:gd name="T1" fmla="*/ 0 h 100"/>
                  <a:gd name="T2" fmla="*/ 59 w 116"/>
                  <a:gd name="T3" fmla="*/ 100 h 100"/>
                  <a:gd name="T4" fmla="*/ 116 w 116"/>
                  <a:gd name="T5" fmla="*/ 0 h 100"/>
                  <a:gd name="T6" fmla="*/ 0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0" y="0"/>
                    </a:moveTo>
                    <a:lnTo>
                      <a:pt x="59" y="100"/>
                    </a:lnTo>
                    <a:lnTo>
                      <a:pt x="11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1" name="Freeform 53"/>
              <p:cNvSpPr>
                <a:spLocks/>
              </p:cNvSpPr>
              <p:nvPr/>
            </p:nvSpPr>
            <p:spPr bwMode="auto">
              <a:xfrm>
                <a:off x="4213" y="1188"/>
                <a:ext cx="23" cy="473"/>
              </a:xfrm>
              <a:custGeom>
                <a:avLst/>
                <a:gdLst>
                  <a:gd name="T0" fmla="*/ 300045008 w 14"/>
                  <a:gd name="T1" fmla="*/ 1951792868 h 298"/>
                  <a:gd name="T2" fmla="*/ 260843733 w 14"/>
                  <a:gd name="T3" fmla="*/ 1964071488 h 298"/>
                  <a:gd name="T4" fmla="*/ 38317208 w 14"/>
                  <a:gd name="T5" fmla="*/ 1978215280 h 298"/>
                  <a:gd name="T6" fmla="*/ 0 w 14"/>
                  <a:gd name="T7" fmla="*/ 1969652920 h 298"/>
                  <a:gd name="T8" fmla="*/ 0 w 14"/>
                  <a:gd name="T9" fmla="*/ 8653738 h 298"/>
                  <a:gd name="T10" fmla="*/ 38317208 w 14"/>
                  <a:gd name="T11" fmla="*/ 0 h 298"/>
                  <a:gd name="T12" fmla="*/ 260843733 w 14"/>
                  <a:gd name="T13" fmla="*/ 13735631 h 298"/>
                  <a:gd name="T14" fmla="*/ 300045008 w 14"/>
                  <a:gd name="T15" fmla="*/ 26167098 h 298"/>
                  <a:gd name="T16" fmla="*/ 300045008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14" y="294"/>
                    </a:moveTo>
                    <a:cubicBezTo>
                      <a:pt x="14" y="295"/>
                      <a:pt x="13" y="296"/>
                      <a:pt x="12" y="296"/>
                    </a:cubicBezTo>
                    <a:cubicBezTo>
                      <a:pt x="2" y="298"/>
                      <a:pt x="2" y="298"/>
                      <a:pt x="2" y="298"/>
                    </a:cubicBezTo>
                    <a:cubicBezTo>
                      <a:pt x="1" y="298"/>
                      <a:pt x="0" y="298"/>
                      <a:pt x="0" y="297"/>
                    </a:cubicBezTo>
                    <a:cubicBezTo>
                      <a:pt x="0" y="1"/>
                      <a:pt x="0" y="1"/>
                      <a:pt x="0" y="1"/>
                    </a:cubicBezTo>
                    <a:cubicBezTo>
                      <a:pt x="0" y="0"/>
                      <a:pt x="1" y="0"/>
                      <a:pt x="2" y="0"/>
                    </a:cubicBezTo>
                    <a:cubicBezTo>
                      <a:pt x="12" y="2"/>
                      <a:pt x="12" y="2"/>
                      <a:pt x="12" y="2"/>
                    </a:cubicBezTo>
                    <a:cubicBezTo>
                      <a:pt x="13" y="2"/>
                      <a:pt x="14" y="3"/>
                      <a:pt x="14" y="4"/>
                    </a:cubicBezTo>
                    <a:lnTo>
                      <a:pt x="1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2" name="Freeform 54"/>
              <p:cNvSpPr>
                <a:spLocks/>
              </p:cNvSpPr>
              <p:nvPr/>
            </p:nvSpPr>
            <p:spPr bwMode="auto">
              <a:xfrm>
                <a:off x="3866" y="1437"/>
                <a:ext cx="86" cy="52"/>
              </a:xfrm>
              <a:custGeom>
                <a:avLst/>
                <a:gdLst>
                  <a:gd name="T0" fmla="*/ 0 w 86"/>
                  <a:gd name="T1" fmla="*/ 52 h 52"/>
                  <a:gd name="T2" fmla="*/ 0 w 86"/>
                  <a:gd name="T3" fmla="*/ 0 h 52"/>
                  <a:gd name="T4" fmla="*/ 86 w 86"/>
                  <a:gd name="T5" fmla="*/ 30 h 52"/>
                  <a:gd name="T6" fmla="*/ 0 w 86"/>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2">
                    <a:moveTo>
                      <a:pt x="0" y="52"/>
                    </a:moveTo>
                    <a:lnTo>
                      <a:pt x="0" y="0"/>
                    </a:lnTo>
                    <a:lnTo>
                      <a:pt x="86" y="3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3" name="Freeform 55"/>
              <p:cNvSpPr>
                <a:spLocks/>
              </p:cNvSpPr>
              <p:nvPr/>
            </p:nvSpPr>
            <p:spPr bwMode="auto">
              <a:xfrm>
                <a:off x="3871" y="1470"/>
                <a:ext cx="113" cy="97"/>
              </a:xfrm>
              <a:custGeom>
                <a:avLst/>
                <a:gdLst>
                  <a:gd name="T0" fmla="*/ 0 w 113"/>
                  <a:gd name="T1" fmla="*/ 23 h 97"/>
                  <a:gd name="T2" fmla="*/ 86 w 113"/>
                  <a:gd name="T3" fmla="*/ 0 h 97"/>
                  <a:gd name="T4" fmla="*/ 113 w 113"/>
                  <a:gd name="T5" fmla="*/ 97 h 97"/>
                  <a:gd name="T6" fmla="*/ 51 w 113"/>
                  <a:gd name="T7" fmla="*/ 56 h 97"/>
                  <a:gd name="T8" fmla="*/ 0 w 113"/>
                  <a:gd name="T9" fmla="*/ 23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0" y="23"/>
                    </a:moveTo>
                    <a:lnTo>
                      <a:pt x="86" y="0"/>
                    </a:lnTo>
                    <a:lnTo>
                      <a:pt x="113" y="97"/>
                    </a:lnTo>
                    <a:lnTo>
                      <a:pt x="51" y="56"/>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4" name="Freeform 56"/>
              <p:cNvSpPr>
                <a:spLocks/>
              </p:cNvSpPr>
              <p:nvPr/>
            </p:nvSpPr>
            <p:spPr bwMode="auto">
              <a:xfrm>
                <a:off x="3871" y="1300"/>
                <a:ext cx="113" cy="164"/>
              </a:xfrm>
              <a:custGeom>
                <a:avLst/>
                <a:gdLst>
                  <a:gd name="T0" fmla="*/ 0 w 113"/>
                  <a:gd name="T1" fmla="*/ 134 h 164"/>
                  <a:gd name="T2" fmla="*/ 113 w 113"/>
                  <a:gd name="T3" fmla="*/ 0 h 164"/>
                  <a:gd name="T4" fmla="*/ 86 w 113"/>
                  <a:gd name="T5" fmla="*/ 164 h 164"/>
                  <a:gd name="T6" fmla="*/ 0 w 113"/>
                  <a:gd name="T7" fmla="*/ 134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0" y="134"/>
                    </a:moveTo>
                    <a:lnTo>
                      <a:pt x="113" y="0"/>
                    </a:lnTo>
                    <a:lnTo>
                      <a:pt x="86" y="164"/>
                    </a:lnTo>
                    <a:lnTo>
                      <a:pt x="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5" name="Freeform 57"/>
              <p:cNvSpPr>
                <a:spLocks/>
              </p:cNvSpPr>
              <p:nvPr/>
            </p:nvSpPr>
            <p:spPr bwMode="auto">
              <a:xfrm>
                <a:off x="3873" y="1280"/>
                <a:ext cx="111" cy="144"/>
              </a:xfrm>
              <a:custGeom>
                <a:avLst/>
                <a:gdLst>
                  <a:gd name="T0" fmla="*/ 0 w 111"/>
                  <a:gd name="T1" fmla="*/ 144 h 144"/>
                  <a:gd name="T2" fmla="*/ 55 w 111"/>
                  <a:gd name="T3" fmla="*/ 0 h 144"/>
                  <a:gd name="T4" fmla="*/ 111 w 111"/>
                  <a:gd name="T5" fmla="*/ 16 h 144"/>
                  <a:gd name="T6" fmla="*/ 0 w 111"/>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144">
                    <a:moveTo>
                      <a:pt x="0" y="144"/>
                    </a:moveTo>
                    <a:lnTo>
                      <a:pt x="55" y="0"/>
                    </a:lnTo>
                    <a:lnTo>
                      <a:pt x="111" y="16"/>
                    </a:lnTo>
                    <a:lnTo>
                      <a:pt x="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6" name="Freeform 58"/>
              <p:cNvSpPr>
                <a:spLocks/>
              </p:cNvSpPr>
              <p:nvPr/>
            </p:nvSpPr>
            <p:spPr bwMode="auto">
              <a:xfrm>
                <a:off x="3876" y="1499"/>
                <a:ext cx="103" cy="70"/>
              </a:xfrm>
              <a:custGeom>
                <a:avLst/>
                <a:gdLst>
                  <a:gd name="T0" fmla="*/ 97 w 103"/>
                  <a:gd name="T1" fmla="*/ 67 h 70"/>
                  <a:gd name="T2" fmla="*/ 103 w 103"/>
                  <a:gd name="T3" fmla="*/ 70 h 70"/>
                  <a:gd name="T4" fmla="*/ 43 w 103"/>
                  <a:gd name="T5" fmla="*/ 62 h 70"/>
                  <a:gd name="T6" fmla="*/ 0 w 103"/>
                  <a:gd name="T7" fmla="*/ 0 h 70"/>
                  <a:gd name="T8" fmla="*/ 97 w 103"/>
                  <a:gd name="T9" fmla="*/ 6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97" y="67"/>
                    </a:moveTo>
                    <a:lnTo>
                      <a:pt x="103" y="70"/>
                    </a:lnTo>
                    <a:lnTo>
                      <a:pt x="43" y="62"/>
                    </a:lnTo>
                    <a:lnTo>
                      <a:pt x="0" y="0"/>
                    </a:lnTo>
                    <a:lnTo>
                      <a:pt x="9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7" name="Freeform 59"/>
              <p:cNvSpPr>
                <a:spLocks/>
              </p:cNvSpPr>
              <p:nvPr/>
            </p:nvSpPr>
            <p:spPr bwMode="auto">
              <a:xfrm>
                <a:off x="3960" y="1307"/>
                <a:ext cx="27" cy="257"/>
              </a:xfrm>
              <a:custGeom>
                <a:avLst/>
                <a:gdLst>
                  <a:gd name="T0" fmla="*/ 27 w 27"/>
                  <a:gd name="T1" fmla="*/ 0 h 257"/>
                  <a:gd name="T2" fmla="*/ 27 w 27"/>
                  <a:gd name="T3" fmla="*/ 257 h 257"/>
                  <a:gd name="T4" fmla="*/ 0 w 27"/>
                  <a:gd name="T5" fmla="*/ 160 h 257"/>
                  <a:gd name="T6" fmla="*/ 27 w 27"/>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7">
                    <a:moveTo>
                      <a:pt x="27" y="0"/>
                    </a:moveTo>
                    <a:lnTo>
                      <a:pt x="27" y="257"/>
                    </a:lnTo>
                    <a:lnTo>
                      <a:pt x="0" y="160"/>
                    </a:lnTo>
                    <a:lnTo>
                      <a:pt x="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8" name="Freeform 60"/>
              <p:cNvSpPr>
                <a:spLocks/>
              </p:cNvSpPr>
              <p:nvPr/>
            </p:nvSpPr>
            <p:spPr bwMode="auto">
              <a:xfrm>
                <a:off x="3870" y="1567"/>
                <a:ext cx="116" cy="113"/>
              </a:xfrm>
              <a:custGeom>
                <a:avLst/>
                <a:gdLst>
                  <a:gd name="T0" fmla="*/ 0 w 116"/>
                  <a:gd name="T1" fmla="*/ 113 h 113"/>
                  <a:gd name="T2" fmla="*/ 47 w 116"/>
                  <a:gd name="T3" fmla="*/ 0 h 113"/>
                  <a:gd name="T4" fmla="*/ 116 w 116"/>
                  <a:gd name="T5" fmla="*/ 113 h 113"/>
                  <a:gd name="T6" fmla="*/ 0 w 116"/>
                  <a:gd name="T7" fmla="*/ 113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3">
                    <a:moveTo>
                      <a:pt x="0" y="113"/>
                    </a:moveTo>
                    <a:lnTo>
                      <a:pt x="47" y="0"/>
                    </a:lnTo>
                    <a:lnTo>
                      <a:pt x="116" y="113"/>
                    </a:lnTo>
                    <a:lnTo>
                      <a:pt x="0"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79" name="Freeform 61"/>
              <p:cNvSpPr>
                <a:spLocks/>
              </p:cNvSpPr>
              <p:nvPr/>
            </p:nvSpPr>
            <p:spPr bwMode="auto">
              <a:xfrm>
                <a:off x="3922" y="1566"/>
                <a:ext cx="65" cy="109"/>
              </a:xfrm>
              <a:custGeom>
                <a:avLst/>
                <a:gdLst>
                  <a:gd name="T0" fmla="*/ 260028156 w 41"/>
                  <a:gd name="T1" fmla="*/ 29871429 h 69"/>
                  <a:gd name="T2" fmla="*/ 260028156 w 41"/>
                  <a:gd name="T3" fmla="*/ 29871429 h 69"/>
                  <a:gd name="T4" fmla="*/ 260028156 w 41"/>
                  <a:gd name="T5" fmla="*/ 389738455 h 69"/>
                  <a:gd name="T6" fmla="*/ 0 w 41"/>
                  <a:gd name="T7" fmla="*/ 0 h 69"/>
                  <a:gd name="T8" fmla="*/ 260028156 w 41"/>
                  <a:gd name="T9" fmla="*/ 2987142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9">
                    <a:moveTo>
                      <a:pt x="41" y="5"/>
                    </a:moveTo>
                    <a:cubicBezTo>
                      <a:pt x="41" y="5"/>
                      <a:pt x="41" y="5"/>
                      <a:pt x="41" y="5"/>
                    </a:cubicBezTo>
                    <a:cubicBezTo>
                      <a:pt x="41" y="69"/>
                      <a:pt x="41" y="69"/>
                      <a:pt x="41" y="69"/>
                    </a:cubicBezTo>
                    <a:cubicBezTo>
                      <a:pt x="0" y="0"/>
                      <a:pt x="0" y="0"/>
                      <a:pt x="0" y="0"/>
                    </a:cubicBezTo>
                    <a:lnTo>
                      <a:pt x="4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0" name="Freeform 62"/>
              <p:cNvSpPr>
                <a:spLocks/>
              </p:cNvSpPr>
              <p:nvPr/>
            </p:nvSpPr>
            <p:spPr bwMode="auto">
              <a:xfrm>
                <a:off x="3866" y="1496"/>
                <a:ext cx="50" cy="179"/>
              </a:xfrm>
              <a:custGeom>
                <a:avLst/>
                <a:gdLst>
                  <a:gd name="T0" fmla="*/ 0 w 50"/>
                  <a:gd name="T1" fmla="*/ 0 h 179"/>
                  <a:gd name="T2" fmla="*/ 50 w 50"/>
                  <a:gd name="T3" fmla="*/ 67 h 179"/>
                  <a:gd name="T4" fmla="*/ 0 w 50"/>
                  <a:gd name="T5" fmla="*/ 179 h 179"/>
                  <a:gd name="T6" fmla="*/ 0 w 50"/>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179">
                    <a:moveTo>
                      <a:pt x="0" y="0"/>
                    </a:moveTo>
                    <a:lnTo>
                      <a:pt x="50" y="67"/>
                    </a:lnTo>
                    <a:lnTo>
                      <a:pt x="0" y="1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1" name="Freeform 63"/>
              <p:cNvSpPr>
                <a:spLocks/>
              </p:cNvSpPr>
              <p:nvPr/>
            </p:nvSpPr>
            <p:spPr bwMode="auto">
              <a:xfrm>
                <a:off x="3930" y="1177"/>
                <a:ext cx="57" cy="116"/>
              </a:xfrm>
              <a:custGeom>
                <a:avLst/>
                <a:gdLst>
                  <a:gd name="T0" fmla="*/ 57 w 57"/>
                  <a:gd name="T1" fmla="*/ 116 h 116"/>
                  <a:gd name="T2" fmla="*/ 0 w 57"/>
                  <a:gd name="T3" fmla="*/ 100 h 116"/>
                  <a:gd name="T4" fmla="*/ 57 w 57"/>
                  <a:gd name="T5" fmla="*/ 0 h 116"/>
                  <a:gd name="T6" fmla="*/ 57 w 57"/>
                  <a:gd name="T7" fmla="*/ 116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6">
                    <a:moveTo>
                      <a:pt x="57" y="116"/>
                    </a:moveTo>
                    <a:lnTo>
                      <a:pt x="0" y="100"/>
                    </a:lnTo>
                    <a:lnTo>
                      <a:pt x="57" y="0"/>
                    </a:lnTo>
                    <a:lnTo>
                      <a:pt x="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2" name="Freeform 64"/>
              <p:cNvSpPr>
                <a:spLocks/>
              </p:cNvSpPr>
              <p:nvPr/>
            </p:nvSpPr>
            <p:spPr bwMode="auto">
              <a:xfrm>
                <a:off x="3866" y="1177"/>
                <a:ext cx="59" cy="252"/>
              </a:xfrm>
              <a:custGeom>
                <a:avLst/>
                <a:gdLst>
                  <a:gd name="T0" fmla="*/ 59 w 59"/>
                  <a:gd name="T1" fmla="*/ 101 h 252"/>
                  <a:gd name="T2" fmla="*/ 0 w 59"/>
                  <a:gd name="T3" fmla="*/ 252 h 252"/>
                  <a:gd name="T4" fmla="*/ 0 w 59"/>
                  <a:gd name="T5" fmla="*/ 0 h 252"/>
                  <a:gd name="T6" fmla="*/ 59 w 59"/>
                  <a:gd name="T7" fmla="*/ 101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2">
                    <a:moveTo>
                      <a:pt x="59" y="101"/>
                    </a:moveTo>
                    <a:lnTo>
                      <a:pt x="0" y="252"/>
                    </a:lnTo>
                    <a:lnTo>
                      <a:pt x="0" y="0"/>
                    </a:lnTo>
                    <a:lnTo>
                      <a:pt x="59"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3" name="Freeform 65"/>
              <p:cNvSpPr>
                <a:spLocks/>
              </p:cNvSpPr>
              <p:nvPr/>
            </p:nvSpPr>
            <p:spPr bwMode="auto">
              <a:xfrm>
                <a:off x="3870" y="1173"/>
                <a:ext cx="116" cy="100"/>
              </a:xfrm>
              <a:custGeom>
                <a:avLst/>
                <a:gdLst>
                  <a:gd name="T0" fmla="*/ 116 w 116"/>
                  <a:gd name="T1" fmla="*/ 0 h 100"/>
                  <a:gd name="T2" fmla="*/ 57 w 116"/>
                  <a:gd name="T3" fmla="*/ 100 h 100"/>
                  <a:gd name="T4" fmla="*/ 0 w 116"/>
                  <a:gd name="T5" fmla="*/ 0 h 100"/>
                  <a:gd name="T6" fmla="*/ 116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116" y="0"/>
                    </a:moveTo>
                    <a:lnTo>
                      <a:pt x="57" y="100"/>
                    </a:lnTo>
                    <a:lnTo>
                      <a:pt x="0" y="0"/>
                    </a:lnTo>
                    <a:lnTo>
                      <a:pt x="1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4" name="Freeform 66"/>
              <p:cNvSpPr>
                <a:spLocks/>
              </p:cNvSpPr>
              <p:nvPr/>
            </p:nvSpPr>
            <p:spPr bwMode="auto">
              <a:xfrm>
                <a:off x="3833" y="1188"/>
                <a:ext cx="22" cy="473"/>
              </a:xfrm>
              <a:custGeom>
                <a:avLst/>
                <a:gdLst>
                  <a:gd name="T0" fmla="*/ 0 w 14"/>
                  <a:gd name="T1" fmla="*/ 1951792868 h 298"/>
                  <a:gd name="T2" fmla="*/ 9786730 w 14"/>
                  <a:gd name="T3" fmla="*/ 1964071488 h 298"/>
                  <a:gd name="T4" fmla="*/ 57022066 w 14"/>
                  <a:gd name="T5" fmla="*/ 1978215280 h 298"/>
                  <a:gd name="T6" fmla="*/ 66422609 w 14"/>
                  <a:gd name="T7" fmla="*/ 1969652920 h 298"/>
                  <a:gd name="T8" fmla="*/ 66422609 w 14"/>
                  <a:gd name="T9" fmla="*/ 8653738 h 298"/>
                  <a:gd name="T10" fmla="*/ 57022066 w 14"/>
                  <a:gd name="T11" fmla="*/ 0 h 298"/>
                  <a:gd name="T12" fmla="*/ 9786730 w 14"/>
                  <a:gd name="T13" fmla="*/ 13735631 h 298"/>
                  <a:gd name="T14" fmla="*/ 0 w 14"/>
                  <a:gd name="T15" fmla="*/ 26167098 h 298"/>
                  <a:gd name="T16" fmla="*/ 0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0" y="294"/>
                    </a:moveTo>
                    <a:cubicBezTo>
                      <a:pt x="0" y="295"/>
                      <a:pt x="1" y="296"/>
                      <a:pt x="2" y="296"/>
                    </a:cubicBezTo>
                    <a:cubicBezTo>
                      <a:pt x="12" y="298"/>
                      <a:pt x="12" y="298"/>
                      <a:pt x="12" y="298"/>
                    </a:cubicBezTo>
                    <a:cubicBezTo>
                      <a:pt x="13" y="298"/>
                      <a:pt x="14" y="298"/>
                      <a:pt x="14" y="297"/>
                    </a:cubicBezTo>
                    <a:cubicBezTo>
                      <a:pt x="14" y="1"/>
                      <a:pt x="14" y="1"/>
                      <a:pt x="14" y="1"/>
                    </a:cubicBezTo>
                    <a:cubicBezTo>
                      <a:pt x="14" y="0"/>
                      <a:pt x="13" y="0"/>
                      <a:pt x="12" y="0"/>
                    </a:cubicBezTo>
                    <a:cubicBezTo>
                      <a:pt x="2" y="2"/>
                      <a:pt x="2" y="2"/>
                      <a:pt x="2" y="2"/>
                    </a:cubicBezTo>
                    <a:cubicBezTo>
                      <a:pt x="1" y="2"/>
                      <a:pt x="0" y="3"/>
                      <a:pt x="0" y="4"/>
                    </a:cubicBezTo>
                    <a:lnTo>
                      <a:pt x="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535585" name="Rectangle 67"/>
              <p:cNvSpPr>
                <a:spLocks noChangeArrowheads="1"/>
              </p:cNvSpPr>
              <p:nvPr/>
            </p:nvSpPr>
            <p:spPr bwMode="auto">
              <a:xfrm>
                <a:off x="3997" y="1189"/>
                <a:ext cx="75" cy="4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defRPr/>
                </a:pPr>
                <a:endParaRPr lang="en-US" altLang="en-US" sz="1800">
                  <a:solidFill>
                    <a:srgbClr val="000000"/>
                  </a:solidFill>
                  <a:cs typeface="Arial" panose="020B0604020202020204" pitchFamily="34" charset="0"/>
                </a:endParaRPr>
              </a:p>
            </p:txBody>
          </p:sp>
        </p:grpSp>
      </p:grpSp>
      <p:sp>
        <p:nvSpPr>
          <p:cNvPr id="4" name="Rectangle 3"/>
          <p:cNvSpPr/>
          <p:nvPr/>
        </p:nvSpPr>
        <p:spPr>
          <a:xfrm rot="16200000">
            <a:off x="6601500" y="2990845"/>
            <a:ext cx="5189241" cy="1015663"/>
          </a:xfrm>
          <a:prstGeom prst="rect">
            <a:avLst/>
          </a:prstGeom>
        </p:spPr>
        <p:txBody>
          <a:bodyPr wrap="none">
            <a:spAutoFit/>
          </a:bodyPr>
          <a:lstStyle/>
          <a:p>
            <a:pPr>
              <a:defRPr/>
            </a:pPr>
            <a:r>
              <a:rPr lang="en-GB" sz="6000" dirty="0">
                <a:solidFill>
                  <a:srgbClr val="0070C0"/>
                </a:solidFill>
              </a:rPr>
              <a:t>Demonstration</a:t>
            </a:r>
            <a:endParaRPr lang="en-US" sz="6000" dirty="0">
              <a:solidFill>
                <a:srgbClr val="0070C0"/>
              </a:solidFill>
            </a:endParaRPr>
          </a:p>
        </p:txBody>
      </p:sp>
      <p:grpSp>
        <p:nvGrpSpPr>
          <p:cNvPr id="36" name="Group 35"/>
          <p:cNvGrpSpPr/>
          <p:nvPr/>
        </p:nvGrpSpPr>
        <p:grpSpPr>
          <a:xfrm>
            <a:off x="1884700" y="365761"/>
            <a:ext cx="2085321" cy="211239"/>
            <a:chOff x="360699" y="268817"/>
            <a:chExt cx="506711" cy="172508"/>
          </a:xfrm>
          <a:solidFill>
            <a:schemeClr val="bg1"/>
          </a:solidFill>
        </p:grpSpPr>
        <p:sp>
          <p:nvSpPr>
            <p:cNvPr id="37" name="Rectangle 3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8" name="Rectangle 3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spTree>
    <p:extLst>
      <p:ext uri="{BB962C8B-B14F-4D97-AF65-F5344CB8AC3E}">
        <p14:creationId xmlns:p14="http://schemas.microsoft.com/office/powerpoint/2010/main" val="84681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defTabSz="342900">
              <a:defRPr/>
            </a:pPr>
            <a:r>
              <a:rPr lang="en-US" dirty="0"/>
              <a:t>10:00 	Introduction to DevOps on IBM Z - focus on open source tools </a:t>
            </a:r>
            <a:r>
              <a:rPr lang="en-US" sz="1400" dirty="0">
                <a:solidFill>
                  <a:srgbClr val="00B050"/>
                </a:solidFill>
              </a:rPr>
              <a:t>(Ron)</a:t>
            </a:r>
          </a:p>
          <a:p>
            <a:pPr defTabSz="342900">
              <a:defRPr/>
            </a:pPr>
            <a:r>
              <a:rPr lang="en-US" dirty="0"/>
              <a:t> </a:t>
            </a:r>
            <a:r>
              <a:rPr lang="en-US" sz="1600" dirty="0">
                <a:solidFill>
                  <a:srgbClr val="0000FF"/>
                </a:solidFill>
              </a:rPr>
              <a:t>10:40 LAB 1 - Working with z/OS using COBOL and DB2 </a:t>
            </a:r>
            <a:br>
              <a:rPr lang="en-US" sz="1200" dirty="0">
                <a:solidFill>
                  <a:srgbClr val="00B050"/>
                </a:solidFill>
              </a:rPr>
            </a:br>
            <a:r>
              <a:rPr lang="en-US" sz="1600" dirty="0">
                <a:solidFill>
                  <a:srgbClr val="0000FF"/>
                </a:solidFill>
              </a:rPr>
              <a:t>              or</a:t>
            </a:r>
            <a:br>
              <a:rPr lang="en-US" sz="1600" dirty="0">
                <a:solidFill>
                  <a:srgbClr val="0000FF"/>
                </a:solidFill>
              </a:rPr>
            </a:br>
            <a:r>
              <a:rPr lang="en-US" sz="1600" dirty="0">
                <a:solidFill>
                  <a:srgbClr val="0000FF"/>
                </a:solidFill>
              </a:rPr>
              <a:t>          LAB7  - IBM DBB with Git, Jenkins  and UCD on Z  </a:t>
            </a:r>
          </a:p>
          <a:p>
            <a:pPr defTabSz="342900">
              <a:defRPr/>
            </a:pPr>
            <a:endParaRPr lang="en-US" sz="900" dirty="0">
              <a:solidFill>
                <a:srgbClr val="0070C0"/>
              </a:solidFill>
            </a:endParaRPr>
          </a:p>
          <a:p>
            <a:pPr defTabSz="342900">
              <a:defRPr/>
            </a:pPr>
            <a:r>
              <a:rPr lang="en-US" dirty="0">
                <a:solidFill>
                  <a:schemeClr val="tx1"/>
                </a:solidFill>
              </a:rPr>
              <a:t>12:50 	Checkpoint - Comments and Closing Day 1  </a:t>
            </a:r>
            <a:r>
              <a:rPr lang="en-US" sz="1400" dirty="0">
                <a:solidFill>
                  <a:schemeClr val="accent6"/>
                </a:solidFill>
              </a:rPr>
              <a:t>(</a:t>
            </a:r>
            <a:r>
              <a:rPr lang="en-US" sz="1400" dirty="0" err="1">
                <a:solidFill>
                  <a:schemeClr val="accent6"/>
                </a:solidFill>
              </a:rPr>
              <a:t>i</a:t>
            </a:r>
            <a:r>
              <a:rPr lang="en-US" sz="1400" dirty="0">
                <a:solidFill>
                  <a:schemeClr val="accent6"/>
                </a:solidFill>
              </a:rPr>
              <a:t>)</a:t>
            </a: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r>
              <a:rPr lang="en-US" dirty="0"/>
              <a:t>10:00 </a:t>
            </a:r>
            <a:r>
              <a:rPr lang="en-US" dirty="0">
                <a:solidFill>
                  <a:prstClr val="black"/>
                </a:solidFill>
              </a:rPr>
              <a:t>zUnit and </a:t>
            </a:r>
            <a:r>
              <a:rPr lang="en-US" dirty="0" err="1">
                <a:solidFill>
                  <a:prstClr val="black"/>
                </a:solidFill>
              </a:rPr>
              <a:t>Wazi</a:t>
            </a:r>
            <a:r>
              <a:rPr lang="en-US" dirty="0">
                <a:solidFill>
                  <a:prstClr val="black"/>
                </a:solidFill>
              </a:rPr>
              <a:t> VTP  Overview </a:t>
            </a:r>
            <a:r>
              <a:rPr lang="en-US" sz="1400" dirty="0">
                <a:solidFill>
                  <a:schemeClr val="accent6"/>
                </a:solidFill>
              </a:rPr>
              <a:t>(Wilbert)</a:t>
            </a:r>
            <a:br>
              <a:rPr lang="en-US" sz="1400" dirty="0">
                <a:solidFill>
                  <a:schemeClr val="accent6"/>
                </a:solidFill>
              </a:rPr>
            </a:br>
            <a:endParaRPr lang="en-US" dirty="0">
              <a:solidFill>
                <a:schemeClr val="accent6"/>
              </a:solidFill>
            </a:endParaRPr>
          </a:p>
          <a:p>
            <a:pPr defTabSz="342900">
              <a:defRPr/>
            </a:pPr>
            <a:r>
              <a:rPr lang="en-US" dirty="0">
                <a:solidFill>
                  <a:prstClr val="black"/>
                </a:solidFill>
              </a:rPr>
              <a:t>10:15  Demo: Scenario using Z DevOps solutions including </a:t>
            </a:r>
            <a:r>
              <a:rPr lang="en-US" b="1" dirty="0">
                <a:solidFill>
                  <a:prstClr val="black"/>
                </a:solidFill>
              </a:rPr>
              <a:t>zUnit</a:t>
            </a:r>
            <a:r>
              <a:rPr lang="en-US" dirty="0">
                <a:solidFill>
                  <a:prstClr val="black"/>
                </a:solidFill>
              </a:rPr>
              <a:t>, </a:t>
            </a:r>
            <a:r>
              <a:rPr lang="en-US" b="1" dirty="0">
                <a:solidFill>
                  <a:prstClr val="black"/>
                </a:solidFill>
              </a:rPr>
              <a:t>Git</a:t>
            </a:r>
            <a:r>
              <a:rPr lang="en-US" dirty="0">
                <a:solidFill>
                  <a:prstClr val="black"/>
                </a:solidFill>
              </a:rPr>
              <a:t> and </a:t>
            </a:r>
            <a:r>
              <a:rPr lang="en-US" b="1" dirty="0">
                <a:solidFill>
                  <a:prstClr val="black"/>
                </a:solidFill>
              </a:rPr>
              <a:t>Jenkins  </a:t>
            </a:r>
            <a:r>
              <a:rPr lang="en-US" sz="1400" dirty="0">
                <a:solidFill>
                  <a:schemeClr val="accent6"/>
                </a:solidFill>
              </a:rPr>
              <a:t>(Regi)</a:t>
            </a:r>
            <a:br>
              <a:rPr lang="en-US" sz="1000" dirty="0">
                <a:solidFill>
                  <a:schemeClr val="accent6"/>
                </a:solidFill>
              </a:rPr>
            </a:br>
            <a:endParaRPr lang="en-US" sz="700" dirty="0">
              <a:solidFill>
                <a:schemeClr val="accent6"/>
              </a:solidFill>
            </a:endParaRPr>
          </a:p>
          <a:p>
            <a:pPr defTabSz="342900">
              <a:defRPr/>
            </a:pPr>
            <a:r>
              <a:rPr lang="en-US" dirty="0">
                <a:solidFill>
                  <a:srgbClr val="0000FF"/>
                </a:solidFill>
              </a:rPr>
              <a:t>11:00</a:t>
            </a:r>
            <a:r>
              <a:rPr lang="en-US" altLang="en-US" dirty="0">
                <a:solidFill>
                  <a:srgbClr val="0000FF"/>
                </a:solidFill>
              </a:rPr>
              <a:t> – 12:50 Choose one </a:t>
            </a:r>
            <a:r>
              <a:rPr lang="en-US" altLang="en-US" u="sng" dirty="0">
                <a:solidFill>
                  <a:srgbClr val="0000FF"/>
                </a:solidFill>
              </a:rPr>
              <a:t>Optional</a:t>
            </a:r>
            <a:r>
              <a:rPr lang="en-US" altLang="en-US" dirty="0">
                <a:solidFill>
                  <a:srgbClr val="0000FF"/>
                </a:solidFill>
              </a:rPr>
              <a:t> lab: </a:t>
            </a:r>
            <a:r>
              <a:rPr lang="en-US" altLang="en-US" sz="1400" dirty="0">
                <a:solidFill>
                  <a:schemeClr val="accent6"/>
                </a:solidFill>
              </a:rPr>
              <a:t>(Tim)</a:t>
            </a:r>
          </a:p>
          <a:p>
            <a:pPr defTabSz="342900">
              <a:defRPr/>
            </a:pPr>
            <a:r>
              <a:rPr lang="en-US" sz="1400" dirty="0">
                <a:solidFill>
                  <a:srgbClr val="0000FF"/>
                </a:solidFill>
              </a:rPr>
              <a:t>          </a:t>
            </a:r>
            <a:r>
              <a:rPr lang="en-US" sz="1400" dirty="0">
                <a:solidFill>
                  <a:srgbClr val="0000FF"/>
                </a:solidFill>
                <a:sym typeface="Wingdings" panose="05000000000000000000" pitchFamily="2" charset="2"/>
              </a:rPr>
              <a:t>  </a:t>
            </a:r>
            <a:r>
              <a:rPr lang="en-US" sz="1400" dirty="0">
                <a:solidFill>
                  <a:srgbClr val="0000FF"/>
                </a:solidFill>
              </a:rPr>
              <a:t>LAB 7 - IBM DBB with Git, Jenkins  and UCD on Z </a:t>
            </a:r>
            <a:r>
              <a:rPr lang="en-US" sz="1050" dirty="0">
                <a:solidFill>
                  <a:srgbClr val="0000FF"/>
                </a:solidFill>
              </a:rPr>
              <a:t>(1 hour)</a:t>
            </a:r>
          </a:p>
          <a:p>
            <a:pPr defTabSz="342900">
              <a:defRPr/>
            </a:pPr>
            <a:r>
              <a:rPr lang="en-US" altLang="en-US" sz="1400" dirty="0">
                <a:solidFill>
                  <a:srgbClr val="0000FF"/>
                </a:solidFill>
              </a:rPr>
              <a:t>          </a:t>
            </a:r>
            <a:r>
              <a:rPr lang="en-US" altLang="en-US" sz="1400" dirty="0">
                <a:solidFill>
                  <a:srgbClr val="0000FF"/>
                </a:solidFill>
                <a:sym typeface="Wingdings" panose="05000000000000000000" pitchFamily="2" charset="2"/>
              </a:rPr>
              <a:t>  LAB 6B : </a:t>
            </a:r>
            <a:r>
              <a:rPr lang="en-US" altLang="en-US" sz="1400" dirty="0">
                <a:solidFill>
                  <a:srgbClr val="0000FF"/>
                </a:solidFill>
              </a:rPr>
              <a:t> Using IBM zUnit to Unit Test a COBOL CICS application (1 hour)</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 </a:t>
            </a:r>
            <a:r>
              <a:rPr lang="en-US" altLang="en-US" sz="1400" dirty="0">
                <a:solidFill>
                  <a:srgbClr val="0000FF"/>
                </a:solidFill>
              </a:rPr>
              <a:t>LAB 2D: z/OS Connect EE toolkit   – Create/deploy Service and API for Catalog Manager App </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LAB</a:t>
            </a:r>
            <a:r>
              <a:rPr lang="en-US" altLang="en-US" sz="1400" dirty="0">
                <a:solidFill>
                  <a:srgbClr val="0000FF"/>
                </a:solidFill>
              </a:rPr>
              <a:t> 5:   UCD – Create UrbanCode Deploy infrastructure and deploy to z/OS</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a:t>
            </a:r>
            <a:r>
              <a:rPr lang="en-US" altLang="en-US" sz="1400" dirty="0">
                <a:solidFill>
                  <a:srgbClr val="0000FF"/>
                </a:solidFill>
              </a:rPr>
              <a:t>LAB 8 - Using Application Performance Analyzer (APA) </a:t>
            </a:r>
          </a:p>
          <a:p>
            <a:pPr lvl="0" defTabSz="342900">
              <a:defRPr/>
            </a:pPr>
            <a:r>
              <a:rPr lang="en-US" dirty="0">
                <a:solidFill>
                  <a:prstClr val="black"/>
                </a:solidFill>
              </a:rPr>
              <a:t>12:50 	</a:t>
            </a:r>
            <a:r>
              <a:rPr lang="en-US" dirty="0">
                <a:solidFill>
                  <a:schemeClr val="tx1"/>
                </a:solidFill>
              </a:rPr>
              <a:t> Checkpoint - </a:t>
            </a:r>
            <a:r>
              <a:rPr lang="en-US" dirty="0">
                <a:solidFill>
                  <a:prstClr val="black"/>
                </a:solidFill>
              </a:rPr>
              <a:t>Comments and Closing Day 2 </a:t>
            </a:r>
            <a:r>
              <a:rPr lang="en-US" sz="1400" dirty="0">
                <a:solidFill>
                  <a:srgbClr val="70AD47"/>
                </a:solidFill>
              </a:rPr>
              <a:t>(Ron/Wilbert/Regi)</a:t>
            </a:r>
          </a:p>
          <a:p>
            <a:pPr marL="342900" lvl="1" defTabSz="342900" eaLnBrk="1" hangingPunct="1">
              <a:lnSpc>
                <a:spcPts val="1050"/>
              </a:lnSpc>
              <a:spcBef>
                <a:spcPts val="0"/>
              </a:spcBef>
              <a:spcAft>
                <a:spcPts val="0"/>
              </a:spcAft>
              <a:buClr>
                <a:srgbClr val="000000"/>
              </a:buClr>
              <a:defRPr/>
            </a:pPr>
            <a:endParaRPr lang="en-US" altLang="en-US" sz="750" dirty="0">
              <a:solidFill>
                <a:srgbClr val="0000FF"/>
              </a:solidFill>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a:spcBef>
                <a:spcPct val="0"/>
              </a:spcBef>
              <a:spcAft>
                <a:spcPct val="0"/>
              </a:spcAft>
              <a:buNone/>
              <a:defRPr/>
            </a:pPr>
            <a:r>
              <a:rPr lang="en-US" altLang="en-US" sz="1950" b="1" dirty="0">
                <a:solidFill>
                  <a:srgbClr val="1E439B"/>
                </a:solidFill>
              </a:rPr>
              <a:t>Agenda - Day 1</a:t>
            </a:r>
            <a:r>
              <a:rPr lang="en-US" altLang="en-US" sz="1950" b="1" dirty="0">
                <a:solidFill>
                  <a:srgbClr val="0070C0"/>
                </a:solidFill>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endParaRPr lang="en-US" altLang="en-US" sz="1350"/>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r>
                <a:rPr lang="en-US" altLang="en-US" sz="750" dirty="0"/>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endParaRPr lang="en-US" altLang="en-US" sz="1350"/>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r>
                <a:rPr lang="en-US" altLang="en-US" sz="750"/>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a:spcBef>
                <a:spcPct val="0"/>
              </a:spcBef>
              <a:spcAft>
                <a:spcPct val="0"/>
              </a:spcAft>
              <a:buNone/>
              <a:defRPr/>
            </a:pPr>
            <a:r>
              <a:rPr lang="en-US" altLang="en-US" sz="1950" b="1" dirty="0">
                <a:solidFill>
                  <a:srgbClr val="1E439B"/>
                </a:solidFill>
              </a:rPr>
              <a:t>Agenda - Day 2</a:t>
            </a:r>
            <a:r>
              <a:rPr lang="en-US" altLang="en-US" sz="1950" b="1" dirty="0">
                <a:solidFill>
                  <a:srgbClr val="0070C0"/>
                </a:solidFill>
              </a:rPr>
              <a:t> </a:t>
            </a:r>
          </a:p>
        </p:txBody>
      </p:sp>
      <p:pic>
        <p:nvPicPr>
          <p:cNvPr id="10" name="Picture 9">
            <a:extLst>
              <a:ext uri="{FF2B5EF4-FFF2-40B4-BE49-F238E27FC236}">
                <a16:creationId xmlns:a16="http://schemas.microsoft.com/office/drawing/2014/main" id="{DB480F15-0193-4D16-A86D-0D53A333EB85}"/>
              </a:ext>
            </a:extLst>
          </p:cNvPr>
          <p:cNvPicPr>
            <a:picLocks noChangeAspect="1"/>
          </p:cNvPicPr>
          <p:nvPr/>
        </p:nvPicPr>
        <p:blipFill>
          <a:blip r:embed="rId2"/>
          <a:stretch>
            <a:fillRect/>
          </a:stretch>
        </p:blipFill>
        <p:spPr>
          <a:xfrm>
            <a:off x="1055440" y="4293096"/>
            <a:ext cx="414564" cy="335309"/>
          </a:xfrm>
          <a:prstGeom prst="rect">
            <a:avLst/>
          </a:prstGeom>
        </p:spPr>
      </p:pic>
    </p:spTree>
    <p:extLst>
      <p:ext uri="{BB962C8B-B14F-4D97-AF65-F5344CB8AC3E}">
        <p14:creationId xmlns:p14="http://schemas.microsoft.com/office/powerpoint/2010/main" val="179238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983432" y="188641"/>
            <a:ext cx="9865096"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mj-lt"/>
                <a:ea typeface="+mj-ea"/>
                <a:cs typeface="+mj-cs"/>
              </a:defRPr>
            </a:lvl1pPr>
            <a:lvl2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2pPr>
            <a:lvl3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3pPr>
            <a:lvl4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4pPr>
            <a:lvl5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5pPr>
            <a:lvl6pPr marL="4572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6pPr>
            <a:lvl7pPr marL="9144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7pPr>
            <a:lvl8pPr marL="13716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8pPr>
            <a:lvl9pPr marL="18288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9pPr>
          </a:lstStyle>
          <a:p>
            <a:pPr eaLnBrk="1" hangingPunct="1">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sz="2400" b="1" kern="0" dirty="0">
                <a:solidFill>
                  <a:srgbClr val="0070C0"/>
                </a:solidFill>
                <a:latin typeface="Calibri Light" panose="020F0302020204030204"/>
              </a:rPr>
              <a:t>Lab 7: </a:t>
            </a:r>
            <a:r>
              <a:rPr lang="en-US" altLang="en-US" sz="2400" b="1" kern="0" dirty="0">
                <a:solidFill>
                  <a:srgbClr val="0070C0"/>
                </a:solidFill>
                <a:latin typeface="Calibri Light" panose="020F0302020204030204"/>
              </a:rPr>
              <a:t>Using IBM Dependency Based Build with Git, Jenkins and UCD on z/OS</a:t>
            </a:r>
            <a:endParaRPr lang="en-GB" altLang="en-US" sz="2400" b="1" kern="0" dirty="0">
              <a:solidFill>
                <a:srgbClr val="0070C0"/>
              </a:solidFill>
              <a:latin typeface="Calibri Light" panose="020F0302020204030204"/>
            </a:endParaRPr>
          </a:p>
        </p:txBody>
      </p:sp>
      <p:sp>
        <p:nvSpPr>
          <p:cNvPr id="2" name="Rectangle 1">
            <a:extLst>
              <a:ext uri="{FF2B5EF4-FFF2-40B4-BE49-F238E27FC236}">
                <a16:creationId xmlns:a16="http://schemas.microsoft.com/office/drawing/2014/main" id="{6B126C91-EC70-4652-BF68-C50B3B694A5D}"/>
              </a:ext>
            </a:extLst>
          </p:cNvPr>
          <p:cNvSpPr/>
          <p:nvPr/>
        </p:nvSpPr>
        <p:spPr>
          <a:xfrm>
            <a:off x="1927731" y="692696"/>
            <a:ext cx="8240086" cy="1446550"/>
          </a:xfrm>
          <a:prstGeom prst="rect">
            <a:avLst/>
          </a:prstGeom>
        </p:spPr>
        <p:txBody>
          <a:bodyPr wrap="square">
            <a:spAutoFit/>
          </a:bodyPr>
          <a:lstStyle/>
          <a:p>
            <a:pPr>
              <a:spcBef>
                <a:spcPts val="600"/>
              </a:spcBef>
              <a:spcAft>
                <a:spcPts val="600"/>
              </a:spcAft>
              <a:defRPr/>
            </a:pPr>
            <a:r>
              <a:rPr lang="en-US" sz="1200" dirty="0">
                <a:ea typeface="Arial Unicode MS"/>
                <a:cs typeface="Times New Roman" panose="02020603050405020304" pitchFamily="18" charset="0"/>
              </a:rPr>
              <a:t>This lab will use  </a:t>
            </a:r>
            <a:r>
              <a:rPr lang="en-US" sz="1200" u="sng" dirty="0">
                <a:ea typeface="Arial Unicode MS"/>
                <a:cs typeface="Times New Roman" panose="02020603050405020304" pitchFamily="18" charset="0"/>
                <a:hlinkClick r:id="rId3"/>
              </a:rPr>
              <a:t>IBM Dependency Based Build</a:t>
            </a:r>
            <a:r>
              <a:rPr lang="en-US" sz="1200" dirty="0">
                <a:ea typeface="Arial Unicode MS"/>
                <a:cs typeface="Times New Roman" panose="02020603050405020304" pitchFamily="18" charset="0"/>
              </a:rPr>
              <a:t> (DBB) along with </a:t>
            </a:r>
            <a:r>
              <a:rPr lang="en-US" sz="1200" u="sng" dirty="0">
                <a:ea typeface="Arial Unicode MS"/>
                <a:cs typeface="Times New Roman" panose="02020603050405020304" pitchFamily="18" charset="0"/>
                <a:hlinkClick r:id="rId4"/>
              </a:rPr>
              <a:t>Git</a:t>
            </a:r>
            <a:r>
              <a:rPr lang="en-US" sz="1200" dirty="0">
                <a:ea typeface="Arial Unicode MS"/>
                <a:cs typeface="Times New Roman" panose="02020603050405020304" pitchFamily="18" charset="0"/>
              </a:rPr>
              <a:t>, </a:t>
            </a:r>
            <a:r>
              <a:rPr lang="en-US" sz="1200" u="sng" dirty="0">
                <a:ea typeface="Arial Unicode MS"/>
                <a:cs typeface="Times New Roman" panose="02020603050405020304" pitchFamily="18" charset="0"/>
                <a:hlinkClick r:id="rId5"/>
              </a:rPr>
              <a:t>Jenkins</a:t>
            </a:r>
            <a:r>
              <a:rPr lang="en-US" sz="1200" dirty="0">
                <a:ea typeface="Arial Unicode MS"/>
                <a:cs typeface="Times New Roman" panose="02020603050405020304" pitchFamily="18" charset="0"/>
              </a:rPr>
              <a:t> and </a:t>
            </a:r>
            <a:r>
              <a:rPr lang="en-US" sz="1200" u="sng" dirty="0" err="1">
                <a:ea typeface="Arial Unicode MS"/>
                <a:cs typeface="Times New Roman" panose="02020603050405020304" pitchFamily="18" charset="0"/>
                <a:hlinkClick r:id="rId6"/>
              </a:rPr>
              <a:t>UrbanCode</a:t>
            </a:r>
            <a:r>
              <a:rPr lang="en-US" sz="1200" u="sng" dirty="0">
                <a:ea typeface="Arial Unicode MS"/>
                <a:cs typeface="Times New Roman" panose="02020603050405020304" pitchFamily="18" charset="0"/>
                <a:hlinkClick r:id="rId6"/>
              </a:rPr>
              <a:t> Deploy</a:t>
            </a:r>
            <a:r>
              <a:rPr lang="en-US" sz="1200" dirty="0">
                <a:ea typeface="Arial Unicode MS"/>
                <a:cs typeface="Times New Roman" panose="02020603050405020304" pitchFamily="18" charset="0"/>
              </a:rPr>
              <a:t> (UCD)   on z/OS.</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You will modify an existing COBOL/CICS application stored on Git.  </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You will use </a:t>
            </a:r>
            <a:r>
              <a:rPr lang="en-US" sz="1200" dirty="0" err="1">
                <a:ea typeface="Arial Unicode MS"/>
                <a:cs typeface="Times New Roman" panose="02020603050405020304" pitchFamily="18" charset="0"/>
              </a:rPr>
              <a:t>ADFz</a:t>
            </a:r>
            <a:r>
              <a:rPr lang="en-US" sz="1200" dirty="0">
                <a:ea typeface="Arial Unicode MS"/>
                <a:cs typeface="Times New Roman" panose="02020603050405020304" pitchFamily="18" charset="0"/>
              </a:rPr>
              <a:t> to change the code and perform a personal test for later delivery and commit to Git and then use Jenkins for the final build and continuous delivery.</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The updated code will be deployed to CICS using </a:t>
            </a:r>
            <a:r>
              <a:rPr lang="en-US" sz="1200" dirty="0" err="1">
                <a:ea typeface="Arial Unicode MS"/>
                <a:cs typeface="Times New Roman" panose="02020603050405020304" pitchFamily="18" charset="0"/>
              </a:rPr>
              <a:t>UrbanCode</a:t>
            </a:r>
            <a:r>
              <a:rPr lang="en-US" sz="1200" dirty="0">
                <a:ea typeface="Arial Unicode MS"/>
                <a:cs typeface="Times New Roman" panose="02020603050405020304" pitchFamily="18" charset="0"/>
              </a:rPr>
              <a:t> Deploy  (UCD)  </a:t>
            </a:r>
            <a:br>
              <a:rPr lang="en-US" sz="1400" dirty="0">
                <a:ea typeface="Arial Unicode MS"/>
                <a:cs typeface="Times New Roman" panose="02020603050405020304" pitchFamily="18" charset="0"/>
              </a:rPr>
            </a:br>
            <a:r>
              <a:rPr lang="en-US" sz="1400" dirty="0">
                <a:ea typeface="Arial Unicode MS"/>
                <a:cs typeface="Times New Roman" panose="02020603050405020304" pitchFamily="18" charset="0"/>
              </a:rPr>
              <a:t>.</a:t>
            </a:r>
            <a:br>
              <a:rPr lang="en-US" sz="1400" dirty="0">
                <a:ea typeface="Arial Unicode MS"/>
                <a:cs typeface="Times New Roman" panose="02020603050405020304" pitchFamily="18" charset="0"/>
              </a:rPr>
            </a:br>
            <a:endParaRPr lang="en-US" sz="1400" dirty="0">
              <a:ea typeface="Arial Unicode MS"/>
              <a:cs typeface="Times New Roman" panose="02020603050405020304" pitchFamily="18" charset="0"/>
            </a:endParaRPr>
          </a:p>
        </p:txBody>
      </p:sp>
      <p:sp>
        <p:nvSpPr>
          <p:cNvPr id="4" name="Rectangle 3">
            <a:extLst>
              <a:ext uri="{FF2B5EF4-FFF2-40B4-BE49-F238E27FC236}">
                <a16:creationId xmlns:a16="http://schemas.microsoft.com/office/drawing/2014/main" id="{15ABDA46-80F3-434E-AEA4-E7708D64FFB2}"/>
              </a:ext>
            </a:extLst>
          </p:cNvPr>
          <p:cNvSpPr/>
          <p:nvPr/>
        </p:nvSpPr>
        <p:spPr>
          <a:xfrm>
            <a:off x="1669616" y="1844824"/>
            <a:ext cx="8979851" cy="4755148"/>
          </a:xfrm>
          <a:prstGeom prst="rect">
            <a:avLst/>
          </a:prstGeom>
        </p:spPr>
        <p:txBody>
          <a:bodyPr wrap="square">
            <a:spAutoFit/>
          </a:bodyPr>
          <a:lstStyle/>
          <a:p>
            <a:pPr>
              <a:spcBef>
                <a:spcPts val="600"/>
              </a:spcBef>
              <a:spcAft>
                <a:spcPts val="600"/>
              </a:spcAft>
              <a:tabLst>
                <a:tab pos="640080" algn="l"/>
              </a:tabLst>
              <a:defRPr/>
            </a:pPr>
            <a:r>
              <a:rPr lang="en-US" sz="1200" b="1" u="sng" dirty="0">
                <a:ea typeface="Arial Unicode MS"/>
                <a:cs typeface="Times New Roman" panose="02020603050405020304" pitchFamily="18" charset="0"/>
              </a:rPr>
              <a:t>Overview of development tasks</a:t>
            </a:r>
            <a:endParaRPr lang="en-US" sz="1200" dirty="0">
              <a:ea typeface="Arial Unicode MS"/>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Get familiar with the application using the 3270 terminal</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start a 3270 emulation and execute a transaction named </a:t>
            </a:r>
            <a:r>
              <a:rPr lang="en-US" sz="1200" b="1" dirty="0">
                <a:ea typeface="Times New Roman" panose="02020603050405020304" pitchFamily="18" charset="0"/>
                <a:cs typeface="Times New Roman" panose="02020603050405020304" pitchFamily="18" charset="0"/>
              </a:rPr>
              <a:t>J05P</a:t>
            </a:r>
            <a:r>
              <a:rPr lang="en-US" sz="1200" dirty="0">
                <a:ea typeface="Times New Roman" panose="02020603050405020304" pitchFamily="18" charset="0"/>
                <a:cs typeface="Times New Roman" panose="02020603050405020304" pitchFamily="18" charset="0"/>
              </a:rPr>
              <a:t> to become familiar with the Application that you intend to modify.</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Load the source code from Git to the local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 workspace </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load the COBOL code that is stored on Linux to your windows client to be modified.</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Modify the COBOL code using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Using </a:t>
            </a:r>
            <a:r>
              <a:rPr lang="en-US" sz="1200" dirty="0" err="1">
                <a:ea typeface="Times New Roman" panose="02020603050405020304" pitchFamily="18" charset="0"/>
                <a:cs typeface="Times New Roman" panose="02020603050405020304" pitchFamily="18" charset="0"/>
              </a:rPr>
              <a:t>IDz</a:t>
            </a:r>
            <a:r>
              <a:rPr lang="en-US" sz="1200" dirty="0">
                <a:ea typeface="Times New Roman" panose="02020603050405020304" pitchFamily="18" charset="0"/>
                <a:cs typeface="Times New Roman" panose="02020603050405020304" pitchFamily="18" charset="0"/>
              </a:rPr>
              <a:t> you will modify the COBOL code to have a different message in a CICS dialog.</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 DBB User Build to compile/bind and perform personal tests.</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compile and link the modified code using the DBB User Build function available on </a:t>
            </a:r>
            <a:r>
              <a:rPr lang="en-US" sz="1200" dirty="0" err="1">
                <a:ea typeface="Times New Roman" panose="02020603050405020304" pitchFamily="18" charset="0"/>
                <a:cs typeface="Times New Roman" panose="02020603050405020304" pitchFamily="18" charset="0"/>
              </a:rPr>
              <a:t>IDz</a:t>
            </a:r>
            <a:r>
              <a:rPr lang="en-US" sz="1200" dirty="0">
                <a:ea typeface="Times New Roman" panose="02020603050405020304" pitchFamily="18" charset="0"/>
                <a:cs typeface="Times New Roman" panose="02020603050405020304" pitchFamily="18" charset="0"/>
              </a:rPr>
              <a:t> EE or </a:t>
            </a:r>
            <a:r>
              <a:rPr lang="en-US" sz="1200" dirty="0" err="1">
                <a:ea typeface="Times New Roman" panose="02020603050405020304" pitchFamily="18" charset="0"/>
                <a:cs typeface="Times New Roman" panose="02020603050405020304" pitchFamily="18" charset="0"/>
              </a:rPr>
              <a:t>ADFz</a:t>
            </a:r>
            <a:r>
              <a:rPr lang="en-US" sz="1200" dirty="0">
                <a:ea typeface="Times New Roman" panose="02020603050405020304" pitchFamily="18" charset="0"/>
                <a:cs typeface="Times New Roman" panose="02020603050405020304" pitchFamily="18" charset="0"/>
              </a:rPr>
              <a:t>.  When complete you will run the code using CICS for a personal test and verify that the change is correctly implemented. </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Push and Commit the changed code to Git .</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commit the changes to Git.</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Jenkins with Git plugin to build the modified code</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use Jenkins pipeline to build the new changed code and push the executables to be deployed using UCD.</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Jenkins and UCD plugin to deploy results and test the code again</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verify the results after the final deploy to CICS using UCD</a:t>
            </a:r>
            <a:endParaRPr lang="en-US" sz="1050" dirty="0">
              <a:ea typeface="Times New Roman" panose="02020603050405020304" pitchFamily="18" charset="0"/>
              <a:cs typeface="Times New Roman" panose="02020603050405020304" pitchFamily="18" charset="0"/>
            </a:endParaRPr>
          </a:p>
          <a:p>
            <a:pPr>
              <a:defRPr/>
            </a:pPr>
            <a:r>
              <a:rPr lang="en-US" sz="1200" b="1" dirty="0">
                <a:highlight>
                  <a:srgbClr val="FFFF00"/>
                </a:highlight>
                <a:ea typeface="Times New Roman" panose="02020603050405020304" pitchFamily="18" charset="0"/>
                <a:cs typeface="Times New Roman" panose="02020603050405020304" pitchFamily="18" charset="0"/>
              </a:rPr>
              <a:t>8.      (Optional)</a:t>
            </a:r>
            <a:r>
              <a:rPr lang="en-US" sz="1200" b="1" dirty="0">
                <a:ea typeface="Times New Roman" panose="02020603050405020304" pitchFamily="18" charset="0"/>
                <a:cs typeface="Times New Roman" panose="02020603050405020304" pitchFamily="18" charset="0"/>
              </a:rPr>
              <a:t> Understanding DBB Build Reports</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understand the reports generated by DBB during the build</a:t>
            </a:r>
            <a:endParaRPr lang="en-US" sz="1200" dirty="0"/>
          </a:p>
        </p:txBody>
      </p:sp>
      <p:pic>
        <p:nvPicPr>
          <p:cNvPr id="5" name="Picture 4">
            <a:extLst>
              <a:ext uri="{FF2B5EF4-FFF2-40B4-BE49-F238E27FC236}">
                <a16:creationId xmlns:a16="http://schemas.microsoft.com/office/drawing/2014/main" id="{1B84901A-71A9-4050-BB2A-2E733B1CCE4A}"/>
              </a:ext>
            </a:extLst>
          </p:cNvPr>
          <p:cNvPicPr>
            <a:picLocks noChangeAspect="1"/>
          </p:cNvPicPr>
          <p:nvPr/>
        </p:nvPicPr>
        <p:blipFill>
          <a:blip r:embed="rId7"/>
          <a:stretch>
            <a:fillRect/>
          </a:stretch>
        </p:blipFill>
        <p:spPr>
          <a:xfrm>
            <a:off x="4173276" y="1700809"/>
            <a:ext cx="6476190" cy="533333"/>
          </a:xfrm>
          <a:prstGeom prst="rect">
            <a:avLst/>
          </a:prstGeom>
        </p:spPr>
      </p:pic>
    </p:spTree>
    <p:extLst>
      <p:ext uri="{BB962C8B-B14F-4D97-AF65-F5344CB8AC3E}">
        <p14:creationId xmlns:p14="http://schemas.microsoft.com/office/powerpoint/2010/main" val="9151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1669616" y="188641"/>
            <a:ext cx="8683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mj-lt"/>
                <a:ea typeface="+mj-ea"/>
                <a:cs typeface="+mj-cs"/>
              </a:defRPr>
            </a:lvl1pPr>
            <a:lvl2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2pPr>
            <a:lvl3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3pPr>
            <a:lvl4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4pPr>
            <a:lvl5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5pPr>
            <a:lvl6pPr marL="4572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6pPr>
            <a:lvl7pPr marL="9144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7pPr>
            <a:lvl8pPr marL="13716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8pPr>
            <a:lvl9pPr marL="18288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9pPr>
          </a:lstStyle>
          <a:p>
            <a:pPr eaLnBrk="1" hangingPunct="1">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sz="2400" b="1" kern="0" dirty="0">
                <a:solidFill>
                  <a:srgbClr val="0070C0"/>
                </a:solidFill>
                <a:latin typeface="Calibri Light" panose="020F0302020204030204"/>
              </a:rPr>
              <a:t>Lab 6B: </a:t>
            </a:r>
            <a:r>
              <a:rPr lang="en-US" altLang="en-US" sz="2400" b="1" kern="0" dirty="0">
                <a:solidFill>
                  <a:srgbClr val="0070C0"/>
                </a:solidFill>
              </a:rPr>
              <a:t>Using IBM zUnit to Unit Test a COBOL CICS application</a:t>
            </a:r>
            <a:endParaRPr lang="en-GB" altLang="en-US" sz="2400" b="1" kern="0" dirty="0">
              <a:solidFill>
                <a:srgbClr val="0070C0"/>
              </a:solidFill>
              <a:latin typeface="Calibri Light" panose="020F0302020204030204"/>
            </a:endParaRPr>
          </a:p>
        </p:txBody>
      </p:sp>
      <p:sp>
        <p:nvSpPr>
          <p:cNvPr id="2" name="Rectangle 1">
            <a:extLst>
              <a:ext uri="{FF2B5EF4-FFF2-40B4-BE49-F238E27FC236}">
                <a16:creationId xmlns:a16="http://schemas.microsoft.com/office/drawing/2014/main" id="{6B126C91-EC70-4652-BF68-C50B3B694A5D}"/>
              </a:ext>
            </a:extLst>
          </p:cNvPr>
          <p:cNvSpPr/>
          <p:nvPr/>
        </p:nvSpPr>
        <p:spPr>
          <a:xfrm>
            <a:off x="983432" y="692696"/>
            <a:ext cx="9538953" cy="1169551"/>
          </a:xfrm>
          <a:prstGeom prst="rect">
            <a:avLst/>
          </a:prstGeom>
        </p:spPr>
        <p:txBody>
          <a:bodyPr wrap="square">
            <a:spAutoFit/>
          </a:bodyPr>
          <a:lstStyle/>
          <a:p>
            <a:pPr>
              <a:spcBef>
                <a:spcPts val="600"/>
              </a:spcBef>
              <a:spcAft>
                <a:spcPts val="600"/>
              </a:spcAft>
              <a:defRPr/>
            </a:pPr>
            <a:r>
              <a:rPr lang="en-US" sz="1400" dirty="0">
                <a:ea typeface="Arial Unicode MS"/>
                <a:cs typeface="Times New Roman" panose="02020603050405020304" pitchFamily="18" charset="0"/>
              </a:rPr>
              <a:t>In this lab you will record interaction with a COBOL CICS program (program under test) and import the recorded data into the unit test case generation process. You will build and run the unit test, make a change to the CICS COBOL program, and rerun the unit test</a:t>
            </a:r>
            <a:r>
              <a:rPr lang="en-US" sz="1200" dirty="0">
                <a:ea typeface="Arial Unicode MS"/>
                <a:cs typeface="Times New Roman" panose="02020603050405020304" pitchFamily="18" charset="0"/>
              </a:rPr>
              <a:t>. </a:t>
            </a:r>
            <a:br>
              <a:rPr lang="en-US" sz="1400" dirty="0">
                <a:ea typeface="Arial Unicode MS"/>
                <a:cs typeface="Times New Roman" panose="02020603050405020304" pitchFamily="18" charset="0"/>
              </a:rPr>
            </a:br>
            <a:r>
              <a:rPr lang="en-US" sz="1400" dirty="0">
                <a:ea typeface="Arial Unicode MS"/>
                <a:cs typeface="Times New Roman" panose="02020603050405020304" pitchFamily="18" charset="0"/>
              </a:rPr>
              <a:t>.</a:t>
            </a:r>
            <a:br>
              <a:rPr lang="en-US" sz="1400" dirty="0">
                <a:ea typeface="Arial Unicode MS"/>
                <a:cs typeface="Times New Roman" panose="02020603050405020304" pitchFamily="18" charset="0"/>
              </a:rPr>
            </a:br>
            <a:endParaRPr lang="en-US" sz="1400" dirty="0">
              <a:ea typeface="Arial Unicode MS"/>
              <a:cs typeface="Times New Roman" panose="02020603050405020304" pitchFamily="18" charset="0"/>
            </a:endParaRPr>
          </a:p>
        </p:txBody>
      </p:sp>
      <p:sp>
        <p:nvSpPr>
          <p:cNvPr id="4" name="Rectangle 3">
            <a:extLst>
              <a:ext uri="{FF2B5EF4-FFF2-40B4-BE49-F238E27FC236}">
                <a16:creationId xmlns:a16="http://schemas.microsoft.com/office/drawing/2014/main" id="{15ABDA46-80F3-434E-AEA4-E7708D64FFB2}"/>
              </a:ext>
            </a:extLst>
          </p:cNvPr>
          <p:cNvSpPr/>
          <p:nvPr/>
        </p:nvSpPr>
        <p:spPr>
          <a:xfrm>
            <a:off x="839416" y="1502714"/>
            <a:ext cx="10801200" cy="5139869"/>
          </a:xfrm>
          <a:prstGeom prst="rect">
            <a:avLst/>
          </a:prstGeom>
        </p:spPr>
        <p:txBody>
          <a:bodyPr wrap="square">
            <a:spAutoFit/>
          </a:bodyPr>
          <a:lstStyle/>
          <a:p>
            <a:pPr>
              <a:spcBef>
                <a:spcPts val="600"/>
              </a:spcBef>
              <a:spcAft>
                <a:spcPts val="600"/>
              </a:spcAft>
              <a:tabLst>
                <a:tab pos="640080" algn="l"/>
              </a:tabLst>
              <a:defRPr/>
            </a:pPr>
            <a:r>
              <a:rPr lang="en-US" b="1" u="sng" dirty="0">
                <a:ea typeface="Arial Unicode MS"/>
                <a:cs typeface="Times New Roman" panose="02020603050405020304" pitchFamily="18" charset="0"/>
              </a:rPr>
              <a:t>Overview of development tasks</a:t>
            </a:r>
          </a:p>
          <a:p>
            <a:pPr>
              <a:spcBef>
                <a:spcPts val="600"/>
              </a:spcBef>
              <a:spcAft>
                <a:spcPts val="600"/>
              </a:spcAft>
            </a:pPr>
            <a:r>
              <a:rPr lang="en-US" sz="1200" dirty="0">
                <a:ea typeface="Times New Roman" panose="02020603050405020304" pitchFamily="18" charset="0"/>
                <a:cs typeface="Times New Roman" panose="02020603050405020304" pitchFamily="18" charset="0"/>
              </a:rPr>
              <a:t>To complete this tutorial, you will perform the following tasks:</a:t>
            </a:r>
          </a:p>
          <a:p>
            <a:pPr marL="342900" indent="-342900">
              <a:spcBef>
                <a:spcPts val="600"/>
              </a:spcBef>
              <a:spcAft>
                <a:spcPts val="600"/>
              </a:spcAft>
              <a:buFont typeface="+mj-lt"/>
              <a:buAutoNum type="arabicPeriod"/>
            </a:pPr>
            <a:r>
              <a:rPr lang="en-US" sz="1600" b="1" dirty="0">
                <a:ea typeface="Times New Roman" panose="02020603050405020304" pitchFamily="18" charset="0"/>
                <a:cs typeface="Times New Roman" panose="02020603050405020304" pitchFamily="18" charset="0"/>
              </a:rPr>
              <a:t>Get familiar with the application using the 3270 terminal</a:t>
            </a:r>
            <a:br>
              <a:rPr lang="en-US" sz="1600" b="1" dirty="0">
                <a:ea typeface="Times New Roman" panose="02020603050405020304" pitchFamily="18" charset="0"/>
                <a:cs typeface="Times New Roman" panose="02020603050405020304" pitchFamily="18" charset="0"/>
              </a:rPr>
            </a:br>
            <a:r>
              <a:rPr lang="en-US" sz="1600" dirty="0">
                <a:ea typeface="Times New Roman" panose="02020603050405020304" pitchFamily="18" charset="0"/>
                <a:cs typeface="Times New Roman" panose="02020603050405020304" pitchFamily="18" charset="0"/>
              </a:rPr>
              <a:t>  </a:t>
            </a:r>
            <a:r>
              <a:rPr lang="en-US" sz="1600" dirty="0">
                <a:ea typeface="Times New Roman" panose="02020603050405020304" pitchFamily="18" charset="0"/>
                <a:cs typeface="Times New Roman" panose="02020603050405020304" pitchFamily="18" charset="0"/>
                <a:sym typeface="Wingdings" panose="05000000000000000000" pitchFamily="2" charset="2"/>
              </a:rPr>
              <a:t></a:t>
            </a:r>
            <a:r>
              <a:rPr lang="en-US" sz="1600" dirty="0">
                <a:ea typeface="Times New Roman" panose="02020603050405020304" pitchFamily="18" charset="0"/>
                <a:cs typeface="Times New Roman" panose="02020603050405020304" pitchFamily="18" charset="0"/>
              </a:rPr>
              <a:t> You will start a 3270 emulation and execute a transaction named </a:t>
            </a:r>
            <a:r>
              <a:rPr lang="en-US" sz="1600" b="1" dirty="0">
                <a:ea typeface="Times New Roman" panose="02020603050405020304" pitchFamily="18" charset="0"/>
                <a:cs typeface="Times New Roman" panose="02020603050405020304" pitchFamily="18" charset="0"/>
              </a:rPr>
              <a:t>HCAZ</a:t>
            </a:r>
            <a:r>
              <a:rPr lang="en-US" sz="1600" dirty="0">
                <a:ea typeface="Times New Roman" panose="02020603050405020304" pitchFamily="18" charset="0"/>
                <a:cs typeface="Times New Roman" panose="02020603050405020304" pitchFamily="18" charset="0"/>
              </a:rPr>
              <a:t> to become familiar with the Application that you will be recording.</a:t>
            </a:r>
            <a:endParaRPr lang="en-US" sz="12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sz="1600" b="1" dirty="0">
                <a:ea typeface="Times New Roman" panose="02020603050405020304" pitchFamily="18" charset="0"/>
                <a:cs typeface="Times New Roman" panose="02020603050405020304" pitchFamily="18" charset="0"/>
              </a:rPr>
              <a:t>Import a z/OS project </a:t>
            </a:r>
            <a:br>
              <a:rPr lang="en-US" sz="1600" dirty="0">
                <a:ea typeface="Times New Roman" panose="02020603050405020304" pitchFamily="18" charset="0"/>
                <a:cs typeface="Times New Roman" panose="02020603050405020304" pitchFamily="18" charset="0"/>
              </a:rPr>
            </a:br>
            <a:r>
              <a:rPr lang="en-US" sz="1600" dirty="0">
                <a:ea typeface="Times New Roman" panose="02020603050405020304" pitchFamily="18" charset="0"/>
                <a:cs typeface="Times New Roman" panose="02020603050405020304" pitchFamily="18" charset="0"/>
              </a:rPr>
              <a:t>  </a:t>
            </a:r>
            <a:r>
              <a:rPr lang="en-US" sz="1600" dirty="0">
                <a:ea typeface="Times New Roman" panose="02020603050405020304" pitchFamily="18" charset="0"/>
                <a:cs typeface="Times New Roman" panose="02020603050405020304" pitchFamily="18" charset="0"/>
                <a:sym typeface="Wingdings" panose="05000000000000000000" pitchFamily="2" charset="2"/>
              </a:rPr>
              <a:t></a:t>
            </a:r>
            <a:r>
              <a:rPr lang="en-US" sz="1600" dirty="0">
                <a:ea typeface="Times New Roman" panose="02020603050405020304" pitchFamily="18" charset="0"/>
                <a:cs typeface="Times New Roman" panose="02020603050405020304" pitchFamily="18" charset="0"/>
              </a:rPr>
              <a:t> You will import a z/OS project with the required resources added to the project.</a:t>
            </a:r>
            <a:endParaRPr lang="en-US" sz="12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sz="1600" b="1" dirty="0">
                <a:ea typeface="Times New Roman" panose="02020603050405020304" pitchFamily="18" charset="0"/>
                <a:cs typeface="Times New Roman" panose="02020603050405020304" pitchFamily="18" charset="0"/>
              </a:rPr>
              <a:t>Record interaction with the application.</a:t>
            </a:r>
            <a:br>
              <a:rPr lang="en-US" sz="1600" dirty="0">
                <a:ea typeface="Times New Roman" panose="02020603050405020304" pitchFamily="18" charset="0"/>
                <a:cs typeface="Times New Roman" panose="02020603050405020304" pitchFamily="18" charset="0"/>
              </a:rPr>
            </a:br>
            <a:r>
              <a:rPr lang="en-US" sz="1600" dirty="0">
                <a:ea typeface="Times New Roman" panose="02020603050405020304" pitchFamily="18" charset="0"/>
                <a:cs typeface="Times New Roman" panose="02020603050405020304" pitchFamily="18" charset="0"/>
              </a:rPr>
              <a:t>    </a:t>
            </a:r>
            <a:r>
              <a:rPr lang="en-US" sz="1600" dirty="0">
                <a:ea typeface="Times New Roman" panose="02020603050405020304" pitchFamily="18" charset="0"/>
                <a:cs typeface="Times New Roman" panose="02020603050405020304" pitchFamily="18" charset="0"/>
                <a:sym typeface="Wingdings" panose="05000000000000000000" pitchFamily="2" charset="2"/>
              </a:rPr>
              <a:t></a:t>
            </a:r>
            <a:r>
              <a:rPr lang="en-US" sz="1600" dirty="0">
                <a:ea typeface="Times New Roman" panose="02020603050405020304" pitchFamily="18" charset="0"/>
                <a:cs typeface="Times New Roman" panose="02020603050405020304" pitchFamily="18" charset="0"/>
              </a:rPr>
              <a:t> You will record an interaction with the COBOL CICS program.</a:t>
            </a:r>
            <a:endParaRPr lang="en-US" sz="12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sz="1600" b="1" dirty="0">
                <a:ea typeface="Times New Roman" panose="02020603050405020304" pitchFamily="18" charset="0"/>
                <a:cs typeface="Times New Roman" panose="02020603050405020304" pitchFamily="18" charset="0"/>
              </a:rPr>
              <a:t>Generate, build and run the unit test</a:t>
            </a:r>
            <a:br>
              <a:rPr lang="en-US" sz="1600" dirty="0">
                <a:ea typeface="Times New Roman" panose="02020603050405020304" pitchFamily="18" charset="0"/>
                <a:cs typeface="Times New Roman" panose="02020603050405020304" pitchFamily="18" charset="0"/>
              </a:rPr>
            </a:br>
            <a:r>
              <a:rPr lang="en-US" sz="1600" dirty="0">
                <a:ea typeface="Times New Roman" panose="02020603050405020304" pitchFamily="18" charset="0"/>
                <a:cs typeface="Times New Roman" panose="02020603050405020304" pitchFamily="18" charset="0"/>
              </a:rPr>
              <a:t>    </a:t>
            </a:r>
            <a:r>
              <a:rPr lang="en-US" sz="1600" dirty="0">
                <a:ea typeface="Times New Roman" panose="02020603050405020304" pitchFamily="18" charset="0"/>
                <a:cs typeface="Times New Roman" panose="02020603050405020304" pitchFamily="18" charset="0"/>
                <a:sym typeface="Wingdings" panose="05000000000000000000" pitchFamily="2" charset="2"/>
              </a:rPr>
              <a:t></a:t>
            </a:r>
            <a:r>
              <a:rPr lang="en-US" sz="1600" dirty="0">
                <a:ea typeface="Times New Roman" panose="02020603050405020304" pitchFamily="18" charset="0"/>
                <a:cs typeface="Times New Roman" panose="02020603050405020304" pitchFamily="18" charset="0"/>
              </a:rPr>
              <a:t> </a:t>
            </a:r>
            <a:r>
              <a:rPr lang="en-US" sz="1200" dirty="0">
                <a:latin typeface="Helv"/>
                <a:ea typeface="Times New Roman" panose="02020603050405020304" pitchFamily="18" charset="0"/>
                <a:cs typeface="Helv"/>
              </a:rPr>
              <a:t>You will compile and link-edit the generated unit test program, followed by running the unit test.</a:t>
            </a:r>
            <a:endParaRPr lang="en-US" sz="12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sz="1600" b="1" dirty="0">
                <a:ea typeface="Times New Roman" panose="02020603050405020304" pitchFamily="18" charset="0"/>
                <a:cs typeface="Times New Roman" panose="02020603050405020304" pitchFamily="18" charset="0"/>
              </a:rPr>
              <a:t>Modify the program and rerun the unit test</a:t>
            </a:r>
            <a:br>
              <a:rPr lang="en-US" sz="1600" dirty="0">
                <a:ea typeface="Times New Roman" panose="02020603050405020304" pitchFamily="18" charset="0"/>
                <a:cs typeface="Times New Roman" panose="02020603050405020304" pitchFamily="18" charset="0"/>
              </a:rPr>
            </a:br>
            <a:r>
              <a:rPr lang="en-US" sz="1600" dirty="0">
                <a:ea typeface="Times New Roman" panose="02020603050405020304" pitchFamily="18" charset="0"/>
                <a:cs typeface="Times New Roman" panose="02020603050405020304" pitchFamily="18" charset="0"/>
              </a:rPr>
              <a:t>    </a:t>
            </a:r>
            <a:r>
              <a:rPr lang="en-US" sz="1600" dirty="0">
                <a:ea typeface="Times New Roman" panose="02020603050405020304" pitchFamily="18" charset="0"/>
                <a:cs typeface="Times New Roman" panose="02020603050405020304" pitchFamily="18" charset="0"/>
                <a:sym typeface="Wingdings" panose="05000000000000000000" pitchFamily="2" charset="2"/>
              </a:rPr>
              <a:t></a:t>
            </a:r>
            <a:r>
              <a:rPr lang="en-US" sz="1600" dirty="0">
                <a:ea typeface="Times New Roman" panose="02020603050405020304" pitchFamily="18" charset="0"/>
                <a:cs typeface="Times New Roman" panose="02020603050405020304" pitchFamily="18" charset="0"/>
              </a:rPr>
              <a:t> You will modify the program under test, rerun the unit test, and observe the failure of the test case.</a:t>
            </a:r>
          </a:p>
          <a:p>
            <a:pPr marL="342900" indent="-342900">
              <a:spcBef>
                <a:spcPts val="600"/>
              </a:spcBef>
              <a:spcAft>
                <a:spcPts val="600"/>
              </a:spcAft>
              <a:buFont typeface="+mj-lt"/>
              <a:buAutoNum type="arabicPeriod"/>
            </a:pPr>
            <a:r>
              <a:rPr lang="en-US" sz="1600" b="1" dirty="0"/>
              <a:t>Run the unit test from a batch JCL </a:t>
            </a:r>
            <a:r>
              <a:rPr lang="en-US" sz="1200" b="1" dirty="0"/>
              <a:t>. </a:t>
            </a:r>
            <a:r>
              <a:rPr lang="en-US" sz="1200" dirty="0">
                <a:latin typeface="Wingdings" panose="05000000000000000000" pitchFamily="2" charset="2"/>
              </a:rPr>
              <a:t> </a:t>
            </a:r>
            <a:br>
              <a:rPr lang="en-US" sz="1200" dirty="0">
                <a:latin typeface="Wingdings" panose="05000000000000000000" pitchFamily="2" charset="2"/>
              </a:rPr>
            </a:br>
            <a:r>
              <a:rPr lang="en-US" sz="1600" dirty="0"/>
              <a:t>You will run the unit test from a Batch JCL and observe a similar test case result</a:t>
            </a:r>
            <a:r>
              <a:rPr lang="en-US" sz="1200" dirty="0"/>
              <a:t>.</a:t>
            </a:r>
          </a:p>
          <a:p>
            <a:pPr marL="342900" indent="-342900">
              <a:spcBef>
                <a:spcPts val="600"/>
              </a:spcBef>
              <a:spcAft>
                <a:spcPts val="600"/>
              </a:spcAft>
              <a:buFont typeface="+mj-lt"/>
              <a:buAutoNum type="arabicPeriod"/>
            </a:pPr>
            <a:endParaRPr lang="en-US" sz="12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56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911424" y="404664"/>
            <a:ext cx="10009112" cy="587233"/>
          </a:xfrm>
        </p:spPr>
        <p:txBody>
          <a:bodyPr>
            <a:normAutofit fontScale="90000"/>
          </a:bodyPr>
          <a:lstStyle/>
          <a:p>
            <a:r>
              <a:rPr lang="en-US" altLang="en-US" sz="2800" b="1" dirty="0">
                <a:solidFill>
                  <a:srgbClr val="0070C0"/>
                </a:solidFill>
              </a:rPr>
              <a:t>Lab 2D: </a:t>
            </a:r>
            <a:r>
              <a:rPr lang="en-US" sz="20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z/OS Connect EE Toolkit</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 Create an API from Catalog Manager Application ( EGUI)</a:t>
            </a:r>
            <a:br>
              <a:rPr lang="en-US" altLang="en-US" sz="2000" b="1" dirty="0"/>
            </a:br>
            <a:endParaRPr lang="en-US" altLang="en-US" sz="2000" b="1" dirty="0"/>
          </a:p>
        </p:txBody>
      </p:sp>
      <p:sp>
        <p:nvSpPr>
          <p:cNvPr id="721923" name="Rectangle 3"/>
          <p:cNvSpPr>
            <a:spLocks noGrp="1" noChangeArrowheads="1"/>
          </p:cNvSpPr>
          <p:nvPr>
            <p:ph idx="1"/>
          </p:nvPr>
        </p:nvSpPr>
        <p:spPr>
          <a:xfrm>
            <a:off x="1708989" y="1222075"/>
            <a:ext cx="8568952" cy="2203020"/>
          </a:xfrm>
        </p:spPr>
        <p:txBody>
          <a:bodyPr/>
          <a:lstStyle/>
          <a:p>
            <a:r>
              <a:rPr lang="en-US" sz="1800" dirty="0"/>
              <a:t>In this lab you will go through the process of creating an API that allows REST clients to access the application. The different steps of the lab are: </a:t>
            </a:r>
          </a:p>
          <a:p>
            <a:r>
              <a:rPr lang="en-US" sz="1800" dirty="0"/>
              <a:t> </a:t>
            </a:r>
          </a:p>
          <a:p>
            <a:r>
              <a:rPr lang="en-US" sz="1800" dirty="0"/>
              <a:t>1.	Create your team services using the z/OS Connect EE API Toolkit </a:t>
            </a:r>
          </a:p>
          <a:p>
            <a:r>
              <a:rPr lang="en-US" sz="1800" dirty="0"/>
              <a:t>2.	Create your team API using the z/OS Connect EE API Editor</a:t>
            </a:r>
          </a:p>
          <a:p>
            <a:r>
              <a:rPr lang="en-US" sz="1800" dirty="0"/>
              <a:t>3.	Test your team API using a REST client:.</a:t>
            </a:r>
            <a:endParaRPr lang="en-US" altLang="en-US" sz="1200" dirty="0"/>
          </a:p>
        </p:txBody>
      </p:sp>
      <p:sp>
        <p:nvSpPr>
          <p:cNvPr id="721924" name="Text Box 4"/>
          <p:cNvSpPr txBox="1">
            <a:spLocks noChangeArrowheads="1"/>
          </p:cNvSpPr>
          <p:nvPr/>
        </p:nvSpPr>
        <p:spPr bwMode="auto">
          <a:xfrm>
            <a:off x="1847529" y="6313749"/>
            <a:ext cx="24415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algn="ctr" eaLnBrk="1" hangingPunct="1">
              <a:lnSpc>
                <a:spcPct val="90000"/>
              </a:lnSpc>
              <a:spcBef>
                <a:spcPct val="0"/>
              </a:spcBef>
              <a:spcAft>
                <a:spcPct val="0"/>
              </a:spcAft>
              <a:buClr>
                <a:srgbClr val="3333CC"/>
              </a:buClr>
              <a:buSzTx/>
              <a:buFont typeface="Wingdings" panose="05000000000000000000" pitchFamily="2" charset="2"/>
              <a:buNone/>
            </a:pPr>
            <a:r>
              <a:rPr lang="en-US" altLang="en-US" dirty="0">
                <a:solidFill>
                  <a:srgbClr val="0033CC"/>
                </a:solidFill>
              </a:rPr>
              <a:t>Duration:   60 Minutes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3425095"/>
            <a:ext cx="4896544" cy="315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38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1228529" y="390574"/>
            <a:ext cx="8683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mj-lt"/>
                <a:ea typeface="+mj-ea"/>
                <a:cs typeface="+mj-cs"/>
              </a:defRPr>
            </a:lvl1pPr>
            <a:lvl2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2pPr>
            <a:lvl3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3pPr>
            <a:lvl4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4pPr>
            <a:lvl5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5pPr>
            <a:lvl6pPr marL="4572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6pPr>
            <a:lvl7pPr marL="9144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7pPr>
            <a:lvl8pPr marL="13716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8pPr>
            <a:lvl9pPr marL="18288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9pPr>
          </a:lstStyle>
          <a:p>
            <a:pPr eaLnBrk="1" hangingPunct="1">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b="1" kern="0" dirty="0">
                <a:solidFill>
                  <a:srgbClr val="0070C0"/>
                </a:solidFill>
              </a:rPr>
              <a:t>Lab 5: UrbanCode Deploy </a:t>
            </a:r>
            <a:r>
              <a:rPr lang="en-GB" altLang="en-US" b="1" kern="0" dirty="0">
                <a:solidFill>
                  <a:srgbClr val="0070C0"/>
                </a:solidFill>
                <a:sym typeface="Wingdings" panose="05000000000000000000" pitchFamily="2" charset="2"/>
              </a:rPr>
              <a:t> Focus on Deploy </a:t>
            </a:r>
            <a:endParaRPr lang="en-GB" altLang="en-US" b="1" kern="0" dirty="0">
              <a:solidFill>
                <a:srgbClr val="0070C0"/>
              </a:solidFill>
            </a:endParaRPr>
          </a:p>
        </p:txBody>
      </p:sp>
      <p:pic>
        <p:nvPicPr>
          <p:cNvPr id="7434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7" y="1250950"/>
            <a:ext cx="7927778" cy="6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4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315" y="2276872"/>
            <a:ext cx="911672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2207569" y="340966"/>
            <a:ext cx="8683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mj-lt"/>
                <a:ea typeface="+mj-ea"/>
                <a:cs typeface="+mj-cs"/>
              </a:defRPr>
            </a:lvl1pPr>
            <a:lvl2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2pPr>
            <a:lvl3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3pPr>
            <a:lvl4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4pPr>
            <a:lvl5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5pPr>
            <a:lvl6pPr marL="4572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6pPr>
            <a:lvl7pPr marL="9144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7pPr>
            <a:lvl8pPr marL="13716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8pPr>
            <a:lvl9pPr marL="18288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9pPr>
          </a:lstStyle>
          <a:p>
            <a:pPr eaLnBrk="1" hangingPunct="1">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b="1" kern="0" dirty="0">
                <a:solidFill>
                  <a:srgbClr val="0070C0"/>
                </a:solidFill>
                <a:latin typeface="Calibri Light" panose="020F0302020204030204"/>
              </a:rPr>
              <a:t>Lab 8: </a:t>
            </a:r>
            <a:r>
              <a:rPr lang="en-US" altLang="en-US" b="1" kern="0" dirty="0">
                <a:solidFill>
                  <a:srgbClr val="0070C0"/>
                </a:solidFill>
              </a:rPr>
              <a:t>Using Application Performance Analyzer (APA) </a:t>
            </a:r>
            <a:endParaRPr lang="en-GB" altLang="en-US" b="1" kern="0" dirty="0">
              <a:solidFill>
                <a:srgbClr val="0070C0"/>
              </a:solidFill>
              <a:latin typeface="Calibri Light" panose="020F0302020204030204"/>
            </a:endParaRPr>
          </a:p>
        </p:txBody>
      </p:sp>
      <p:sp>
        <p:nvSpPr>
          <p:cNvPr id="5" name="Rectangle 4">
            <a:extLst>
              <a:ext uri="{FF2B5EF4-FFF2-40B4-BE49-F238E27FC236}">
                <a16:creationId xmlns:a16="http://schemas.microsoft.com/office/drawing/2014/main" id="{1DBA7ADA-2490-4832-8893-8280160BDFC5}"/>
              </a:ext>
            </a:extLst>
          </p:cNvPr>
          <p:cNvSpPr/>
          <p:nvPr/>
        </p:nvSpPr>
        <p:spPr>
          <a:xfrm>
            <a:off x="2063552" y="1556793"/>
            <a:ext cx="8064896" cy="4708981"/>
          </a:xfrm>
          <a:prstGeom prst="rect">
            <a:avLst/>
          </a:prstGeom>
        </p:spPr>
        <p:txBody>
          <a:bodyPr wrap="square">
            <a:spAutoFit/>
          </a:bodyPr>
          <a:lstStyle/>
          <a:p>
            <a:pPr>
              <a:spcBef>
                <a:spcPts val="600"/>
              </a:spcBef>
              <a:spcAft>
                <a:spcPts val="600"/>
              </a:spcAft>
            </a:pPr>
            <a:r>
              <a:rPr lang="en-US" dirty="0">
                <a:ea typeface="Arial Unicode MS"/>
                <a:cs typeface="Times New Roman" panose="02020603050405020304" pitchFamily="18" charset="0"/>
              </a:rPr>
              <a:t>This lab will take you through the steps of using  </a:t>
            </a:r>
            <a:r>
              <a:rPr lang="en-US" u="sng" dirty="0">
                <a:ea typeface="Arial Unicode MS"/>
                <a:cs typeface="Times New Roman" panose="02020603050405020304" pitchFamily="18" charset="0"/>
                <a:hlinkClick r:id="rId3"/>
              </a:rPr>
              <a:t>Application Performance Analyzer (APA)</a:t>
            </a:r>
            <a:r>
              <a:rPr lang="en-US" dirty="0">
                <a:ea typeface="Arial Unicode MS"/>
                <a:cs typeface="Times New Roman" panose="02020603050405020304" pitchFamily="18" charset="0"/>
              </a:rPr>
              <a:t> integrated with </a:t>
            </a:r>
            <a:r>
              <a:rPr lang="en-US" u="sng" dirty="0">
                <a:ea typeface="Arial Unicode MS"/>
                <a:cs typeface="Times New Roman" panose="02020603050405020304" pitchFamily="18" charset="0"/>
                <a:hlinkClick r:id="rId4"/>
              </a:rPr>
              <a:t>Application Delivery Foundation for z (ADFz).</a:t>
            </a:r>
            <a:endParaRPr lang="en-US" dirty="0">
              <a:ea typeface="Arial Unicode MS"/>
              <a:cs typeface="Times New Roman" panose="02020603050405020304" pitchFamily="18" charset="0"/>
            </a:endParaRPr>
          </a:p>
          <a:p>
            <a:pPr>
              <a:spcBef>
                <a:spcPts val="600"/>
              </a:spcBef>
              <a:spcAft>
                <a:spcPts val="600"/>
              </a:spcAft>
            </a:pPr>
            <a:r>
              <a:rPr lang="en-US" dirty="0">
                <a:ea typeface="Arial Unicode MS"/>
                <a:cs typeface="Times New Roman" panose="02020603050405020304" pitchFamily="18" charset="0"/>
              </a:rPr>
              <a:t>On this lab you will measure an existing COBOL/DB2 program running in batch. </a:t>
            </a:r>
          </a:p>
          <a:p>
            <a:pPr>
              <a:spcBef>
                <a:spcPts val="600"/>
              </a:spcBef>
              <a:spcAft>
                <a:spcPts val="600"/>
              </a:spcAft>
              <a:tabLst>
                <a:tab pos="640080" algn="l"/>
              </a:tabLst>
            </a:pPr>
            <a:r>
              <a:rPr lang="en-US" sz="2400" b="1" u="sng" dirty="0">
                <a:ea typeface="Arial Unicode MS"/>
                <a:cs typeface="Times New Roman" panose="02020603050405020304" pitchFamily="18" charset="0"/>
              </a:rPr>
              <a:t>Overview of development tasks</a:t>
            </a:r>
            <a:endParaRPr lang="en-US" sz="2400" dirty="0">
              <a:ea typeface="Arial Unicode MS"/>
              <a:cs typeface="Times New Roman" panose="02020603050405020304" pitchFamily="18" charset="0"/>
            </a:endParaRPr>
          </a:p>
          <a:p>
            <a:pPr>
              <a:spcBef>
                <a:spcPts val="600"/>
              </a:spcBef>
              <a:spcAft>
                <a:spcPts val="600"/>
              </a:spcAft>
            </a:pPr>
            <a:r>
              <a:rPr lang="en-US" dirty="0">
                <a:ea typeface="Times New Roman" panose="02020603050405020304" pitchFamily="18" charset="0"/>
                <a:cs typeface="Times New Roman" panose="02020603050405020304" pitchFamily="18" charset="0"/>
              </a:rPr>
              <a:t>To complete this tutorial, you will perform the following tasks:</a:t>
            </a:r>
          </a:p>
          <a:p>
            <a:pPr marL="342900" indent="-342900">
              <a:spcBef>
                <a:spcPts val="600"/>
              </a:spcBef>
              <a:spcAft>
                <a:spcPts val="600"/>
              </a:spcAft>
              <a:buFont typeface="+mj-lt"/>
              <a:buAutoNum type="arabicPeriod"/>
            </a:pPr>
            <a:r>
              <a:rPr lang="en-US" b="1" u="sng" dirty="0">
                <a:ea typeface="Times New Roman" panose="02020603050405020304" pitchFamily="18" charset="0"/>
                <a:cs typeface="Times New Roman" panose="02020603050405020304" pitchFamily="18" charset="0"/>
              </a:rPr>
              <a:t>Create a new observation request for a job that is not running yet</a:t>
            </a:r>
            <a:br>
              <a:rPr lang="en-US" b="1"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sym typeface="Wingdings" panose="05000000000000000000" pitchFamily="2" charset="2"/>
              </a:rPr>
              <a:t></a:t>
            </a:r>
            <a:r>
              <a:rPr lang="en-US" dirty="0">
                <a:ea typeface="Times New Roman" panose="02020603050405020304" pitchFamily="18" charset="0"/>
                <a:cs typeface="Times New Roman" panose="02020603050405020304" pitchFamily="18" charset="0"/>
              </a:rPr>
              <a:t> Using </a:t>
            </a:r>
            <a:r>
              <a:rPr lang="en-US" i="1" dirty="0">
                <a:ea typeface="Times New Roman" panose="02020603050405020304" pitchFamily="18" charset="0"/>
                <a:cs typeface="Times New Roman" panose="02020603050405020304" pitchFamily="18" charset="0"/>
              </a:rPr>
              <a:t>ADFz </a:t>
            </a:r>
            <a:r>
              <a:rPr lang="en-US" dirty="0">
                <a:ea typeface="Times New Roman" panose="02020603050405020304" pitchFamily="18" charset="0"/>
                <a:cs typeface="Times New Roman" panose="02020603050405020304" pitchFamily="18" charset="0"/>
              </a:rPr>
              <a:t>you will create an </a:t>
            </a:r>
            <a:r>
              <a:rPr lang="en-US" i="1" dirty="0">
                <a:ea typeface="Times New Roman" panose="02020603050405020304" pitchFamily="18" charset="0"/>
                <a:cs typeface="Times New Roman" panose="02020603050405020304" pitchFamily="18" charset="0"/>
              </a:rPr>
              <a:t>APA</a:t>
            </a:r>
            <a:r>
              <a:rPr lang="en-US" dirty="0">
                <a:ea typeface="Times New Roman" panose="02020603050405020304" pitchFamily="18" charset="0"/>
                <a:cs typeface="Times New Roman" panose="02020603050405020304" pitchFamily="18" charset="0"/>
              </a:rPr>
              <a:t> observation request.</a:t>
            </a:r>
            <a:endParaRPr lang="en-US" sz="14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b="1" u="sng" dirty="0">
                <a:ea typeface="Times New Roman" panose="02020603050405020304" pitchFamily="18" charset="0"/>
                <a:cs typeface="Times New Roman" panose="02020603050405020304" pitchFamily="18" charset="0"/>
              </a:rPr>
              <a:t>Run a sample batch job to collect performance data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sym typeface="Wingdings" panose="05000000000000000000" pitchFamily="2" charset="2"/>
              </a:rPr>
              <a:t></a:t>
            </a:r>
            <a:r>
              <a:rPr lang="en-US" dirty="0">
                <a:ea typeface="Times New Roman" panose="02020603050405020304" pitchFamily="18" charset="0"/>
                <a:cs typeface="Times New Roman" panose="02020603050405020304" pitchFamily="18" charset="0"/>
              </a:rPr>
              <a:t> You will submit a JCL that will execute a COBOL/DB2 batch program and will collect performance data.</a:t>
            </a:r>
            <a:endParaRPr lang="en-US" sz="140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pPr>
            <a:r>
              <a:rPr lang="en-US" b="1" u="sng" dirty="0">
                <a:ea typeface="Times New Roman" panose="02020603050405020304" pitchFamily="18" charset="0"/>
                <a:cs typeface="Times New Roman" panose="02020603050405020304" pitchFamily="18" charset="0"/>
              </a:rPr>
              <a:t>Review some of the reports created</a:t>
            </a:r>
            <a:r>
              <a:rPr lang="en-US" b="1" dirty="0">
                <a:ea typeface="Times New Roman" panose="02020603050405020304" pitchFamily="18" charset="0"/>
                <a:cs typeface="Times New Roman" panose="02020603050405020304" pitchFamily="18" charset="0"/>
              </a:rPr>
              <a:t>.</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sym typeface="Wingdings" panose="05000000000000000000" pitchFamily="2" charset="2"/>
              </a:rPr>
              <a:t></a:t>
            </a:r>
            <a:r>
              <a:rPr lang="en-US" dirty="0">
                <a:ea typeface="Times New Roman" panose="02020603050405020304" pitchFamily="18" charset="0"/>
                <a:cs typeface="Times New Roman" panose="02020603050405020304" pitchFamily="18" charset="0"/>
              </a:rPr>
              <a:t> You will analyze some of the reports created.</a:t>
            </a:r>
            <a:endParaRPr lang="en-US" sz="14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8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DD4109-2A3A-934E-9146-945B38472123}"/>
              </a:ext>
            </a:extLst>
          </p:cNvPr>
          <p:cNvSpPr txBox="1"/>
          <p:nvPr/>
        </p:nvSpPr>
        <p:spPr>
          <a:xfrm>
            <a:off x="1755618" y="163090"/>
            <a:ext cx="5268191" cy="584775"/>
          </a:xfrm>
          <a:prstGeom prst="rect">
            <a:avLst/>
          </a:prstGeom>
          <a:noFill/>
        </p:spPr>
        <p:txBody>
          <a:bodyPr wrap="square" rtlCol="0">
            <a:spAutoFit/>
          </a:bodyPr>
          <a:lstStyle/>
          <a:p>
            <a:pPr defTabSz="685800" eaLnBrk="1" fontAlgn="auto" hangingPunct="1">
              <a:spcBef>
                <a:spcPts val="0"/>
              </a:spcBef>
              <a:spcAft>
                <a:spcPts val="0"/>
              </a:spcAft>
            </a:pPr>
            <a:r>
              <a:rPr lang="en-GB" sz="3200" b="1" dirty="0">
                <a:solidFill>
                  <a:srgbClr val="1E439B"/>
                </a:solidFill>
                <a:latin typeface="IBM Plex Sans" panose="020B0503050000000000" pitchFamily="34" charset="77"/>
                <a:ea typeface="+mn-ea"/>
              </a:rPr>
              <a:t>IBM Z Trial Program</a:t>
            </a:r>
          </a:p>
        </p:txBody>
      </p:sp>
      <p:sp>
        <p:nvSpPr>
          <p:cNvPr id="9" name="TextBox 8">
            <a:extLst>
              <a:ext uri="{FF2B5EF4-FFF2-40B4-BE49-F238E27FC236}">
                <a16:creationId xmlns:a16="http://schemas.microsoft.com/office/drawing/2014/main" id="{83DD27FB-8036-6C43-89B4-6C1CCF1A78F2}"/>
              </a:ext>
            </a:extLst>
          </p:cNvPr>
          <p:cNvSpPr txBox="1"/>
          <p:nvPr/>
        </p:nvSpPr>
        <p:spPr>
          <a:xfrm>
            <a:off x="1704109" y="1739632"/>
            <a:ext cx="3516533" cy="553998"/>
          </a:xfrm>
          <a:prstGeom prst="rect">
            <a:avLst/>
          </a:prstGeom>
          <a:noFill/>
        </p:spPr>
        <p:txBody>
          <a:bodyPr wrap="square" rtlCol="0">
            <a:spAutoFit/>
          </a:bodyPr>
          <a:lstStyle/>
          <a:p>
            <a:pPr defTabSz="685800" eaLnBrk="1" fontAlgn="auto" hangingPunct="1">
              <a:spcBef>
                <a:spcPts val="0"/>
              </a:spcBef>
              <a:spcAft>
                <a:spcPts val="0"/>
              </a:spcAft>
            </a:pPr>
            <a:r>
              <a:rPr lang="en-GB" sz="1500" b="1" dirty="0">
                <a:solidFill>
                  <a:prstClr val="black"/>
                </a:solidFill>
                <a:latin typeface="IBM Plex Sans Medium" panose="020B0503050000000000" pitchFamily="34" charset="77"/>
                <a:ea typeface="+mn-ea"/>
              </a:rPr>
              <a:t>Try the latest IBM Z capabilities today</a:t>
            </a:r>
            <a:br>
              <a:rPr lang="en-GB" sz="1500" b="1" dirty="0">
                <a:solidFill>
                  <a:prstClr val="black"/>
                </a:solidFill>
                <a:latin typeface="IBM Plex Sans Medium" panose="020B0503050000000000" pitchFamily="34" charset="77"/>
                <a:ea typeface="+mn-ea"/>
              </a:rPr>
            </a:br>
            <a:r>
              <a:rPr lang="en-GB" sz="1500" b="1" dirty="0">
                <a:solidFill>
                  <a:prstClr val="black"/>
                </a:solidFill>
                <a:latin typeface="IBM Plex Sans Medium" panose="020B0503050000000000" pitchFamily="34" charset="77"/>
                <a:ea typeface="+mn-ea"/>
              </a:rPr>
              <a:t>at zero cost, with no installation.</a:t>
            </a:r>
          </a:p>
        </p:txBody>
      </p:sp>
      <p:sp>
        <p:nvSpPr>
          <p:cNvPr id="8" name="Rectangle 7">
            <a:extLst>
              <a:ext uri="{FF2B5EF4-FFF2-40B4-BE49-F238E27FC236}">
                <a16:creationId xmlns:a16="http://schemas.microsoft.com/office/drawing/2014/main" id="{5F2A6518-9A67-F84C-8C6B-0E0485A6CF15}"/>
              </a:ext>
            </a:extLst>
          </p:cNvPr>
          <p:cNvSpPr/>
          <p:nvPr/>
        </p:nvSpPr>
        <p:spPr>
          <a:xfrm>
            <a:off x="1524000" y="2380180"/>
            <a:ext cx="9144000" cy="3620570"/>
          </a:xfrm>
          <a:prstGeom prst="rect">
            <a:avLst/>
          </a:prstGeom>
          <a:solidFill>
            <a:srgbClr val="004A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dirty="0">
              <a:solidFill>
                <a:prstClr val="white"/>
              </a:solidFill>
              <a:latin typeface="Calibri" panose="020F0502020204030204"/>
            </a:endParaRPr>
          </a:p>
        </p:txBody>
      </p:sp>
      <p:pic>
        <p:nvPicPr>
          <p:cNvPr id="7" name="Picture 6">
            <a:extLst>
              <a:ext uri="{FF2B5EF4-FFF2-40B4-BE49-F238E27FC236}">
                <a16:creationId xmlns:a16="http://schemas.microsoft.com/office/drawing/2014/main" id="{D392BE59-1BB6-4D4C-ADA7-DE65E4A52B40}"/>
              </a:ext>
            </a:extLst>
          </p:cNvPr>
          <p:cNvPicPr>
            <a:picLocks noChangeAspect="1"/>
          </p:cNvPicPr>
          <p:nvPr/>
        </p:nvPicPr>
        <p:blipFill>
          <a:blip r:embed="rId3"/>
          <a:stretch>
            <a:fillRect/>
          </a:stretch>
        </p:blipFill>
        <p:spPr>
          <a:xfrm>
            <a:off x="2102972" y="4761984"/>
            <a:ext cx="664477" cy="664478"/>
          </a:xfrm>
          <a:prstGeom prst="rect">
            <a:avLst/>
          </a:prstGeom>
        </p:spPr>
      </p:pic>
      <p:sp>
        <p:nvSpPr>
          <p:cNvPr id="12" name="Rectangle 11">
            <a:extLst>
              <a:ext uri="{FF2B5EF4-FFF2-40B4-BE49-F238E27FC236}">
                <a16:creationId xmlns:a16="http://schemas.microsoft.com/office/drawing/2014/main" id="{464A6C75-69C9-C54C-BD85-3DBA7D1C620A}"/>
              </a:ext>
            </a:extLst>
          </p:cNvPr>
          <p:cNvSpPr/>
          <p:nvPr/>
        </p:nvSpPr>
        <p:spPr>
          <a:xfrm>
            <a:off x="1752169" y="5484789"/>
            <a:ext cx="1366080" cy="253916"/>
          </a:xfrm>
          <a:prstGeom prst="rect">
            <a:avLst/>
          </a:prstGeom>
        </p:spPr>
        <p:txBody>
          <a:bodyPr wrap="none">
            <a:spAutoFit/>
          </a:bodyPr>
          <a:lstStyle/>
          <a:p>
            <a:pPr algn="ct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Hands-on tutorials</a:t>
            </a:r>
          </a:p>
        </p:txBody>
      </p:sp>
      <p:sp>
        <p:nvSpPr>
          <p:cNvPr id="15" name="Footer Placeholder 1">
            <a:extLst>
              <a:ext uri="{FF2B5EF4-FFF2-40B4-BE49-F238E27FC236}">
                <a16:creationId xmlns:a16="http://schemas.microsoft.com/office/drawing/2014/main" id="{0E3ACB0C-CEA7-F94C-9BA9-84037AE0A5A9}"/>
              </a:ext>
            </a:extLst>
          </p:cNvPr>
          <p:cNvSpPr txBox="1">
            <a:spLocks/>
          </p:cNvSpPr>
          <p:nvPr/>
        </p:nvSpPr>
        <p:spPr>
          <a:xfrm>
            <a:off x="9366105" y="5772564"/>
            <a:ext cx="1291180" cy="1853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r>
              <a:rPr lang="en-US" sz="788" dirty="0">
                <a:solidFill>
                  <a:prstClr val="white"/>
                </a:solidFill>
                <a:latin typeface="IBM Plex Sans" panose="020B0503050000000000" pitchFamily="34" charset="77"/>
              </a:rPr>
              <a:t>© 2018 IBM Corporation</a:t>
            </a:r>
          </a:p>
        </p:txBody>
      </p:sp>
      <p:pic>
        <p:nvPicPr>
          <p:cNvPr id="20" name="Picture 19">
            <a:extLst>
              <a:ext uri="{FF2B5EF4-FFF2-40B4-BE49-F238E27FC236}">
                <a16:creationId xmlns:a16="http://schemas.microsoft.com/office/drawing/2014/main" id="{DF88604B-6EA5-EE43-8015-17A662A5E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1641" y="1034763"/>
            <a:ext cx="541637" cy="541637"/>
          </a:xfrm>
          <a:prstGeom prst="rect">
            <a:avLst/>
          </a:prstGeom>
        </p:spPr>
      </p:pic>
      <p:sp>
        <p:nvSpPr>
          <p:cNvPr id="16" name="Rectangle 15">
            <a:extLst>
              <a:ext uri="{FF2B5EF4-FFF2-40B4-BE49-F238E27FC236}">
                <a16:creationId xmlns:a16="http://schemas.microsoft.com/office/drawing/2014/main" id="{582F9395-AB0C-6B4F-BF7A-3696B955F4AB}"/>
              </a:ext>
            </a:extLst>
          </p:cNvPr>
          <p:cNvSpPr/>
          <p:nvPr/>
        </p:nvSpPr>
        <p:spPr>
          <a:xfrm>
            <a:off x="4590482" y="5482505"/>
            <a:ext cx="4388428" cy="369332"/>
          </a:xfrm>
          <a:prstGeom prst="rect">
            <a:avLst/>
          </a:prstGeom>
          <a:ln w="3175">
            <a:noFill/>
            <a:prstDash val="sysDash"/>
          </a:ln>
        </p:spPr>
        <p:txBody>
          <a:bodyPr wrap="square">
            <a:spAutoFit/>
          </a:bodyPr>
          <a:lstStyle/>
          <a:p>
            <a:pPr algn="ctr" defTabSz="685800" eaLnBrk="1" fontAlgn="auto" hangingPunct="1">
              <a:spcBef>
                <a:spcPts val="0"/>
              </a:spcBef>
              <a:spcAft>
                <a:spcPts val="0"/>
              </a:spcAft>
            </a:pPr>
            <a:r>
              <a:rPr lang="en-GB" b="1" dirty="0">
                <a:solidFill>
                  <a:prstClr val="white"/>
                </a:solidFill>
                <a:latin typeface="IBM Plex Sans" panose="020B0503050000000000" pitchFamily="34" charset="77"/>
                <a:ea typeface="+mn-ea"/>
              </a:rPr>
              <a:t>Register now at</a:t>
            </a:r>
            <a:r>
              <a:rPr lang="en-GB" b="1" dirty="0">
                <a:solidFill>
                  <a:prstClr val="white"/>
                </a:solidFill>
                <a:latin typeface="IBM Plex Sans SemiBold" panose="020B0503050000000000" pitchFamily="34" charset="77"/>
                <a:ea typeface="+mn-ea"/>
              </a:rPr>
              <a:t> </a:t>
            </a:r>
            <a:r>
              <a:rPr lang="en-GB" sz="1688" b="1" dirty="0">
                <a:solidFill>
                  <a:prstClr val="white"/>
                </a:solidFill>
                <a:highlight>
                  <a:srgbClr val="FFFF00"/>
                </a:highlight>
                <a:latin typeface="IBM Plex Mono" panose="020B0509050000000000" pitchFamily="49" charset="77"/>
                <a:ea typeface="+mn-ea"/>
                <a:hlinkClick r:id="rId5"/>
              </a:rPr>
              <a:t>ibm.biz/z-trial</a:t>
            </a:r>
            <a:endParaRPr lang="en-GB" sz="1688" b="1" dirty="0">
              <a:solidFill>
                <a:prstClr val="white"/>
              </a:solidFill>
              <a:highlight>
                <a:srgbClr val="FFFF00"/>
              </a:highlight>
              <a:latin typeface="IBM Plex Mono" panose="020B0509050000000000" pitchFamily="49" charset="77"/>
              <a:ea typeface="+mn-ea"/>
            </a:endParaRPr>
          </a:p>
        </p:txBody>
      </p:sp>
      <p:pic>
        <p:nvPicPr>
          <p:cNvPr id="55" name="Picture 54">
            <a:extLst>
              <a:ext uri="{FF2B5EF4-FFF2-40B4-BE49-F238E27FC236}">
                <a16:creationId xmlns:a16="http://schemas.microsoft.com/office/drawing/2014/main" id="{AFF4FF2F-2E81-934F-9E23-DEC398A25025}"/>
              </a:ext>
            </a:extLst>
          </p:cNvPr>
          <p:cNvPicPr>
            <a:picLocks noChangeAspect="1"/>
          </p:cNvPicPr>
          <p:nvPr/>
        </p:nvPicPr>
        <p:blipFill>
          <a:blip r:embed="rId6"/>
          <a:stretch>
            <a:fillRect/>
          </a:stretch>
        </p:blipFill>
        <p:spPr>
          <a:xfrm>
            <a:off x="2107680" y="2742538"/>
            <a:ext cx="655058" cy="655058"/>
          </a:xfrm>
          <a:prstGeom prst="rect">
            <a:avLst/>
          </a:prstGeom>
        </p:spPr>
      </p:pic>
      <p:pic>
        <p:nvPicPr>
          <p:cNvPr id="56" name="Picture 55">
            <a:extLst>
              <a:ext uri="{FF2B5EF4-FFF2-40B4-BE49-F238E27FC236}">
                <a16:creationId xmlns:a16="http://schemas.microsoft.com/office/drawing/2014/main" id="{80030968-605F-DB40-B626-E5F110F3C0FA}"/>
              </a:ext>
            </a:extLst>
          </p:cNvPr>
          <p:cNvPicPr>
            <a:picLocks noChangeAspect="1"/>
          </p:cNvPicPr>
          <p:nvPr/>
        </p:nvPicPr>
        <p:blipFill>
          <a:blip r:embed="rId7"/>
          <a:stretch>
            <a:fillRect/>
          </a:stretch>
        </p:blipFill>
        <p:spPr>
          <a:xfrm>
            <a:off x="2100504" y="3745085"/>
            <a:ext cx="669410" cy="669410"/>
          </a:xfrm>
          <a:prstGeom prst="rect">
            <a:avLst/>
          </a:prstGeom>
        </p:spPr>
      </p:pic>
      <p:sp>
        <p:nvSpPr>
          <p:cNvPr id="58" name="Rectangle 57">
            <a:extLst>
              <a:ext uri="{FF2B5EF4-FFF2-40B4-BE49-F238E27FC236}">
                <a16:creationId xmlns:a16="http://schemas.microsoft.com/office/drawing/2014/main" id="{05EF500F-F95A-0041-9BF0-542EA2865EB2}"/>
              </a:ext>
            </a:extLst>
          </p:cNvPr>
          <p:cNvSpPr/>
          <p:nvPr/>
        </p:nvSpPr>
        <p:spPr>
          <a:xfrm>
            <a:off x="1718506" y="4472823"/>
            <a:ext cx="1433406" cy="253916"/>
          </a:xfrm>
          <a:prstGeom prst="rect">
            <a:avLst/>
          </a:prstGeom>
        </p:spPr>
        <p:txBody>
          <a:bodyPr wrap="none">
            <a:spAutoFit/>
          </a:bodyPr>
          <a:lstStyle/>
          <a:p>
            <a:pPr algn="ct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No set up, no install</a:t>
            </a:r>
          </a:p>
        </p:txBody>
      </p:sp>
      <p:sp>
        <p:nvSpPr>
          <p:cNvPr id="59" name="Rectangle 58">
            <a:extLst>
              <a:ext uri="{FF2B5EF4-FFF2-40B4-BE49-F238E27FC236}">
                <a16:creationId xmlns:a16="http://schemas.microsoft.com/office/drawing/2014/main" id="{347D087F-BFEC-3345-BE5E-2E29CD8EEDD5}"/>
              </a:ext>
            </a:extLst>
          </p:cNvPr>
          <p:cNvSpPr/>
          <p:nvPr/>
        </p:nvSpPr>
        <p:spPr>
          <a:xfrm>
            <a:off x="1607899" y="3455924"/>
            <a:ext cx="1654620" cy="253916"/>
          </a:xfrm>
          <a:prstGeom prst="rect">
            <a:avLst/>
          </a:prstGeom>
        </p:spPr>
        <p:txBody>
          <a:bodyPr wrap="none">
            <a:spAutoFit/>
          </a:bodyPr>
          <a:lstStyle/>
          <a:p>
            <a:pPr algn="ct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No charge environment</a:t>
            </a:r>
          </a:p>
        </p:txBody>
      </p:sp>
      <p:sp>
        <p:nvSpPr>
          <p:cNvPr id="34" name="Rectangle 33">
            <a:extLst>
              <a:ext uri="{FF2B5EF4-FFF2-40B4-BE49-F238E27FC236}">
                <a16:creationId xmlns:a16="http://schemas.microsoft.com/office/drawing/2014/main" id="{E70CF305-35F8-E94D-BB38-904507F8864C}"/>
              </a:ext>
            </a:extLst>
          </p:cNvPr>
          <p:cNvSpPr/>
          <p:nvPr/>
        </p:nvSpPr>
        <p:spPr>
          <a:xfrm>
            <a:off x="3604585" y="2541414"/>
            <a:ext cx="6868909" cy="2248506"/>
          </a:xfrm>
          <a:prstGeom prst="rect">
            <a:avLst/>
          </a:prstGeom>
          <a:solidFill>
            <a:srgbClr val="FFFFFF">
              <a:alpha val="30000"/>
            </a:srgbClr>
          </a:solidFill>
          <a:ln w="317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85EDFCAC-1FB3-9143-BC7E-45ECF22D8887}"/>
              </a:ext>
            </a:extLst>
          </p:cNvPr>
          <p:cNvSpPr/>
          <p:nvPr/>
        </p:nvSpPr>
        <p:spPr>
          <a:xfrm>
            <a:off x="3604584" y="4809591"/>
            <a:ext cx="6734970" cy="704617"/>
          </a:xfrm>
          <a:prstGeom prst="rect">
            <a:avLst/>
          </a:prstGeom>
          <a:solidFill>
            <a:schemeClr val="bg1">
              <a:alpha val="10000"/>
            </a:schemeClr>
          </a:solidFill>
          <a:ln w="317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37E1E6B-BBB7-CE49-9DA3-4E9513272D72}"/>
              </a:ext>
            </a:extLst>
          </p:cNvPr>
          <p:cNvSpPr/>
          <p:nvPr/>
        </p:nvSpPr>
        <p:spPr>
          <a:xfrm>
            <a:off x="7454447" y="3054164"/>
            <a:ext cx="2927404"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Operational Decision Manager for z/OS</a:t>
            </a:r>
          </a:p>
        </p:txBody>
      </p:sp>
      <p:sp>
        <p:nvSpPr>
          <p:cNvPr id="37" name="Rectangle 36">
            <a:extLst>
              <a:ext uri="{FF2B5EF4-FFF2-40B4-BE49-F238E27FC236}">
                <a16:creationId xmlns:a16="http://schemas.microsoft.com/office/drawing/2014/main" id="{D6DB1D13-FE10-134D-BC34-981DBF174B8D}"/>
              </a:ext>
            </a:extLst>
          </p:cNvPr>
          <p:cNvSpPr/>
          <p:nvPr/>
        </p:nvSpPr>
        <p:spPr>
          <a:xfrm>
            <a:off x="3594548" y="3490852"/>
            <a:ext cx="2961067"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Information Management System (IMS)</a:t>
            </a:r>
          </a:p>
        </p:txBody>
      </p:sp>
      <p:sp>
        <p:nvSpPr>
          <p:cNvPr id="38" name="Rectangle 37">
            <a:extLst>
              <a:ext uri="{FF2B5EF4-FFF2-40B4-BE49-F238E27FC236}">
                <a16:creationId xmlns:a16="http://schemas.microsoft.com/office/drawing/2014/main" id="{70D821B3-A764-3E49-B3D4-25038117B81F}"/>
              </a:ext>
            </a:extLst>
          </p:cNvPr>
          <p:cNvSpPr/>
          <p:nvPr/>
        </p:nvSpPr>
        <p:spPr>
          <a:xfrm>
            <a:off x="7454446" y="2844131"/>
            <a:ext cx="2821606"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Db2 Administration Solution for z/OS</a:t>
            </a:r>
          </a:p>
        </p:txBody>
      </p:sp>
      <p:sp>
        <p:nvSpPr>
          <p:cNvPr id="39" name="Rectangle 38">
            <a:extLst>
              <a:ext uri="{FF2B5EF4-FFF2-40B4-BE49-F238E27FC236}">
                <a16:creationId xmlns:a16="http://schemas.microsoft.com/office/drawing/2014/main" id="{CFFA5965-65E8-9745-93FC-03F1AE2F6AF2}"/>
              </a:ext>
            </a:extLst>
          </p:cNvPr>
          <p:cNvSpPr/>
          <p:nvPr/>
        </p:nvSpPr>
        <p:spPr>
          <a:xfrm>
            <a:off x="3594547" y="3059755"/>
            <a:ext cx="2367956"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Db2 Utilities Solution for z/OS</a:t>
            </a:r>
          </a:p>
        </p:txBody>
      </p:sp>
      <p:sp>
        <p:nvSpPr>
          <p:cNvPr id="40" name="Rectangle 39">
            <a:extLst>
              <a:ext uri="{FF2B5EF4-FFF2-40B4-BE49-F238E27FC236}">
                <a16:creationId xmlns:a16="http://schemas.microsoft.com/office/drawing/2014/main" id="{DB673F6B-D97A-3744-A5E9-B4599DDD28F3}"/>
              </a:ext>
            </a:extLst>
          </p:cNvPr>
          <p:cNvSpPr/>
          <p:nvPr/>
        </p:nvSpPr>
        <p:spPr>
          <a:xfrm>
            <a:off x="3594547" y="3275303"/>
            <a:ext cx="3332964"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Cloud Provisioning and Management for z/OS</a:t>
            </a:r>
          </a:p>
        </p:txBody>
      </p:sp>
      <p:sp>
        <p:nvSpPr>
          <p:cNvPr id="41" name="Rectangle 40">
            <a:extLst>
              <a:ext uri="{FF2B5EF4-FFF2-40B4-BE49-F238E27FC236}">
                <a16:creationId xmlns:a16="http://schemas.microsoft.com/office/drawing/2014/main" id="{9A480403-8B4B-8B43-B789-9C47C0B1BE29}"/>
              </a:ext>
            </a:extLst>
          </p:cNvPr>
          <p:cNvSpPr/>
          <p:nvPr/>
        </p:nvSpPr>
        <p:spPr>
          <a:xfrm>
            <a:off x="3594547" y="2844206"/>
            <a:ext cx="2510624"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z/OS Connect Enterprise Edition</a:t>
            </a:r>
          </a:p>
        </p:txBody>
      </p:sp>
      <p:sp>
        <p:nvSpPr>
          <p:cNvPr id="47" name="Rectangle 46">
            <a:extLst>
              <a:ext uri="{FF2B5EF4-FFF2-40B4-BE49-F238E27FC236}">
                <a16:creationId xmlns:a16="http://schemas.microsoft.com/office/drawing/2014/main" id="{BB217AE5-40F6-E44A-999D-7BC20286C123}"/>
              </a:ext>
            </a:extLst>
          </p:cNvPr>
          <p:cNvSpPr/>
          <p:nvPr/>
        </p:nvSpPr>
        <p:spPr>
          <a:xfrm>
            <a:off x="7454448" y="3264197"/>
            <a:ext cx="2315057"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Open Data Analytics for z/OS</a:t>
            </a:r>
          </a:p>
        </p:txBody>
      </p:sp>
      <p:sp>
        <p:nvSpPr>
          <p:cNvPr id="49" name="Rectangle 48">
            <a:extLst>
              <a:ext uri="{FF2B5EF4-FFF2-40B4-BE49-F238E27FC236}">
                <a16:creationId xmlns:a16="http://schemas.microsoft.com/office/drawing/2014/main" id="{F937FE14-C981-5740-B366-5BC3C1A5C6CC}"/>
              </a:ext>
            </a:extLst>
          </p:cNvPr>
          <p:cNvSpPr/>
          <p:nvPr/>
        </p:nvSpPr>
        <p:spPr>
          <a:xfrm>
            <a:off x="3594547" y="3706400"/>
            <a:ext cx="2143536" cy="253916"/>
          </a:xfrm>
          <a:prstGeom prst="rect">
            <a:avLst/>
          </a:prstGeom>
        </p:spPr>
        <p:txBody>
          <a:bodyPr wrap="none">
            <a:spAutoFit/>
          </a:bodyPr>
          <a:lstStyle/>
          <a:p>
            <a:pPr defTabSz="685800" eaLnBrk="1" hangingPunct="1">
              <a:spcBef>
                <a:spcPts val="0"/>
              </a:spcBef>
              <a:spcAft>
                <a:spcPts val="0"/>
              </a:spcAft>
            </a:pPr>
            <a:r>
              <a:rPr lang="en-GB" sz="1050" b="1" dirty="0">
                <a:solidFill>
                  <a:prstClr val="white"/>
                </a:solidFill>
                <a:latin typeface="IBM Plex Sans" panose="020B0503050000000000" pitchFamily="34" charset="77"/>
                <a:ea typeface="+mn-ea"/>
              </a:rPr>
              <a:t>IBM Machine Learning for z/OS</a:t>
            </a:r>
          </a:p>
        </p:txBody>
      </p:sp>
      <p:sp>
        <p:nvSpPr>
          <p:cNvPr id="50" name="Rectangle 49">
            <a:extLst>
              <a:ext uri="{FF2B5EF4-FFF2-40B4-BE49-F238E27FC236}">
                <a16:creationId xmlns:a16="http://schemas.microsoft.com/office/drawing/2014/main" id="{45DE0CB2-CFFC-DC44-97C7-EE6273A181C1}"/>
              </a:ext>
            </a:extLst>
          </p:cNvPr>
          <p:cNvSpPr/>
          <p:nvPr/>
        </p:nvSpPr>
        <p:spPr>
          <a:xfrm>
            <a:off x="3581031" y="2542769"/>
            <a:ext cx="1394934" cy="300082"/>
          </a:xfrm>
          <a:prstGeom prst="rect">
            <a:avLst/>
          </a:prstGeom>
        </p:spPr>
        <p:txBody>
          <a:bodyPr wrap="none">
            <a:spAutoFit/>
          </a:bodyPr>
          <a:lstStyle/>
          <a:p>
            <a:pPr algn="ctr" defTabSz="685800" eaLnBrk="1" hangingPunct="1">
              <a:spcBef>
                <a:spcPts val="0"/>
              </a:spcBef>
              <a:spcAft>
                <a:spcPts val="0"/>
              </a:spcAft>
            </a:pPr>
            <a:r>
              <a:rPr lang="en-GB" sz="1350" b="1" dirty="0">
                <a:solidFill>
                  <a:srgbClr val="FFFFFF"/>
                </a:solidFill>
                <a:latin typeface="IBM Plex Sans" panose="020B0503050000000000" pitchFamily="34" charset="77"/>
                <a:ea typeface="+mn-ea"/>
              </a:rPr>
              <a:t>Available now:</a:t>
            </a:r>
          </a:p>
        </p:txBody>
      </p:sp>
      <p:sp>
        <p:nvSpPr>
          <p:cNvPr id="51" name="Rectangle 50">
            <a:extLst>
              <a:ext uri="{FF2B5EF4-FFF2-40B4-BE49-F238E27FC236}">
                <a16:creationId xmlns:a16="http://schemas.microsoft.com/office/drawing/2014/main" id="{9294CE0D-0D88-834C-BCB0-5E8561ABD55F}"/>
              </a:ext>
            </a:extLst>
          </p:cNvPr>
          <p:cNvSpPr/>
          <p:nvPr/>
        </p:nvSpPr>
        <p:spPr>
          <a:xfrm>
            <a:off x="6162253" y="4912114"/>
            <a:ext cx="1281121" cy="300082"/>
          </a:xfrm>
          <a:prstGeom prst="rect">
            <a:avLst/>
          </a:prstGeom>
        </p:spPr>
        <p:txBody>
          <a:bodyPr wrap="none">
            <a:spAutoFit/>
          </a:bodyPr>
          <a:lstStyle/>
          <a:p>
            <a:pPr algn="ctr" defTabSz="685800" eaLnBrk="1" hangingPunct="1">
              <a:spcBef>
                <a:spcPts val="0"/>
              </a:spcBef>
              <a:spcAft>
                <a:spcPts val="0"/>
              </a:spcAft>
            </a:pPr>
            <a:r>
              <a:rPr lang="en-GB" sz="1350" b="1" dirty="0">
                <a:solidFill>
                  <a:srgbClr val="FFFFFF"/>
                </a:solidFill>
                <a:latin typeface="IBM Plex Sans" panose="020B0503050000000000" pitchFamily="34" charset="77"/>
                <a:ea typeface="+mn-ea"/>
              </a:rPr>
              <a:t>Coming soon:</a:t>
            </a:r>
          </a:p>
        </p:txBody>
      </p:sp>
      <p:sp>
        <p:nvSpPr>
          <p:cNvPr id="52" name="Rectangle 51">
            <a:extLst>
              <a:ext uri="{FF2B5EF4-FFF2-40B4-BE49-F238E27FC236}">
                <a16:creationId xmlns:a16="http://schemas.microsoft.com/office/drawing/2014/main" id="{9D6E8396-3B62-3B47-853C-BFEC1A9E8B2B}"/>
              </a:ext>
            </a:extLst>
          </p:cNvPr>
          <p:cNvSpPr/>
          <p:nvPr/>
        </p:nvSpPr>
        <p:spPr>
          <a:xfrm>
            <a:off x="7454448" y="3474230"/>
            <a:ext cx="2337499"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OMEGAMON for JVM on  z/OS</a:t>
            </a:r>
          </a:p>
        </p:txBody>
      </p:sp>
      <p:sp>
        <p:nvSpPr>
          <p:cNvPr id="54" name="Rectangle 53">
            <a:extLst>
              <a:ext uri="{FF2B5EF4-FFF2-40B4-BE49-F238E27FC236}">
                <a16:creationId xmlns:a16="http://schemas.microsoft.com/office/drawing/2014/main" id="{D6224E96-7172-B642-8CE6-1CF8B8B23FFD}"/>
              </a:ext>
            </a:extLst>
          </p:cNvPr>
          <p:cNvSpPr/>
          <p:nvPr/>
        </p:nvSpPr>
        <p:spPr>
          <a:xfrm>
            <a:off x="7454448" y="3684263"/>
            <a:ext cx="2020105"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CICS Transaction Server</a:t>
            </a:r>
          </a:p>
        </p:txBody>
      </p:sp>
      <p:sp>
        <p:nvSpPr>
          <p:cNvPr id="57" name="Rectangle 56">
            <a:extLst>
              <a:ext uri="{FF2B5EF4-FFF2-40B4-BE49-F238E27FC236}">
                <a16:creationId xmlns:a16="http://schemas.microsoft.com/office/drawing/2014/main" id="{0EF06957-FAA9-194B-B2C9-933976F4134A}"/>
              </a:ext>
            </a:extLst>
          </p:cNvPr>
          <p:cNvSpPr/>
          <p:nvPr/>
        </p:nvSpPr>
        <p:spPr>
          <a:xfrm>
            <a:off x="7454448" y="3894297"/>
            <a:ext cx="1920719"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SDK for </a:t>
            </a:r>
            <a:r>
              <a:rPr lang="en-GB" sz="1050" b="1" dirty="0" err="1">
                <a:solidFill>
                  <a:srgbClr val="FFFFFF"/>
                </a:solidFill>
                <a:latin typeface="IBM Plex Sans" panose="020B0503050000000000" pitchFamily="34" charset="77"/>
                <a:ea typeface="+mn-ea"/>
              </a:rPr>
              <a:t>Node.js</a:t>
            </a:r>
            <a:r>
              <a:rPr lang="en-GB" sz="1050" b="1" dirty="0">
                <a:solidFill>
                  <a:srgbClr val="FFFFFF"/>
                </a:solidFill>
                <a:latin typeface="IBM Plex Sans" panose="020B0503050000000000" pitchFamily="34" charset="77"/>
                <a:ea typeface="+mn-ea"/>
              </a:rPr>
              <a:t> – z/OS</a:t>
            </a:r>
          </a:p>
        </p:txBody>
      </p:sp>
      <p:sp>
        <p:nvSpPr>
          <p:cNvPr id="62" name="Rectangle 61">
            <a:extLst>
              <a:ext uri="{FF2B5EF4-FFF2-40B4-BE49-F238E27FC236}">
                <a16:creationId xmlns:a16="http://schemas.microsoft.com/office/drawing/2014/main" id="{BA966934-FA9D-6346-B1E1-939A65A1CE0C}"/>
              </a:ext>
            </a:extLst>
          </p:cNvPr>
          <p:cNvSpPr/>
          <p:nvPr/>
        </p:nvSpPr>
        <p:spPr>
          <a:xfrm>
            <a:off x="3594548" y="3921949"/>
            <a:ext cx="2045753"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Dependency Based Build</a:t>
            </a:r>
          </a:p>
        </p:txBody>
      </p:sp>
      <p:sp>
        <p:nvSpPr>
          <p:cNvPr id="63" name="Rectangle 62">
            <a:extLst>
              <a:ext uri="{FF2B5EF4-FFF2-40B4-BE49-F238E27FC236}">
                <a16:creationId xmlns:a16="http://schemas.microsoft.com/office/drawing/2014/main" id="{A79D946B-ED38-5449-813E-2433D9C09B77}"/>
              </a:ext>
            </a:extLst>
          </p:cNvPr>
          <p:cNvSpPr/>
          <p:nvPr/>
        </p:nvSpPr>
        <p:spPr>
          <a:xfrm>
            <a:off x="7455400" y="4774417"/>
            <a:ext cx="2561920"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IMS Administration Tool for z/OS</a:t>
            </a:r>
          </a:p>
        </p:txBody>
      </p:sp>
      <p:sp>
        <p:nvSpPr>
          <p:cNvPr id="32" name="Rectangle 31">
            <a:extLst>
              <a:ext uri="{FF2B5EF4-FFF2-40B4-BE49-F238E27FC236}">
                <a16:creationId xmlns:a16="http://schemas.microsoft.com/office/drawing/2014/main" id="{1CC12CC6-2614-C640-9DD3-80686F54CB1B}"/>
              </a:ext>
            </a:extLst>
          </p:cNvPr>
          <p:cNvSpPr/>
          <p:nvPr/>
        </p:nvSpPr>
        <p:spPr>
          <a:xfrm>
            <a:off x="3598577" y="4127419"/>
            <a:ext cx="3927678" cy="90024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Application Discovery and Delivery Intelligence (ADDI)</a:t>
            </a:r>
          </a:p>
          <a:p>
            <a:pPr defTabSz="685800" eaLnBrk="1" hangingPunct="1">
              <a:spcBef>
                <a:spcPts val="0"/>
              </a:spcBef>
              <a:spcAft>
                <a:spcPts val="0"/>
              </a:spcAft>
            </a:pPr>
            <a:r>
              <a:rPr lang="en-GB" sz="1050" b="1" dirty="0">
                <a:solidFill>
                  <a:srgbClr val="FFFFFF"/>
                </a:solidFill>
                <a:latin typeface="IBM Plex Sans" panose="020B0503050000000000" pitchFamily="34" charset="77"/>
              </a:rPr>
              <a:t>IBM Application Delivery Foundation for z Systems</a:t>
            </a:r>
            <a:br>
              <a:rPr lang="en-GB" sz="1050" b="1" dirty="0">
                <a:solidFill>
                  <a:srgbClr val="FFFFFF"/>
                </a:solidFill>
                <a:latin typeface="IBM Plex Sans" panose="020B0503050000000000" pitchFamily="34" charset="77"/>
              </a:rPr>
            </a:br>
            <a:r>
              <a:rPr lang="en-GB" sz="1050" b="1" dirty="0">
                <a:solidFill>
                  <a:srgbClr val="FFFFFF"/>
                </a:solidFill>
                <a:latin typeface="IBM Plex Sans" panose="020B0503050000000000" pitchFamily="34" charset="77"/>
              </a:rPr>
              <a:t>IBM Z Development and Test Environment</a:t>
            </a:r>
          </a:p>
          <a:p>
            <a:pPr defTabSz="685800" eaLnBrk="1" hangingPunct="1">
              <a:spcBef>
                <a:spcPts val="0"/>
              </a:spcBef>
              <a:spcAft>
                <a:spcPts val="0"/>
              </a:spcAft>
            </a:pPr>
            <a:r>
              <a:rPr lang="en-GB" sz="1050" b="1" dirty="0">
                <a:solidFill>
                  <a:srgbClr val="FFFFFF"/>
                </a:solidFill>
                <a:latin typeface="IBM Plex Sans" panose="020B0503050000000000" pitchFamily="34" charset="77"/>
              </a:rPr>
              <a:t> </a:t>
            </a:r>
          </a:p>
          <a:p>
            <a:pPr defTabSz="685800" eaLnBrk="1" hangingPunct="1">
              <a:spcBef>
                <a:spcPts val="0"/>
              </a:spcBef>
              <a:spcAft>
                <a:spcPts val="0"/>
              </a:spcAft>
            </a:pPr>
            <a:endParaRPr lang="en-GB" sz="1050" b="1" dirty="0">
              <a:solidFill>
                <a:srgbClr val="FFFFFF"/>
              </a:solidFill>
              <a:latin typeface="IBM Plex Sans" panose="020B0503050000000000" pitchFamily="34" charset="77"/>
              <a:ea typeface="+mn-ea"/>
            </a:endParaRPr>
          </a:p>
        </p:txBody>
      </p:sp>
      <p:sp>
        <p:nvSpPr>
          <p:cNvPr id="42" name="Rectangle 41">
            <a:extLst>
              <a:ext uri="{FF2B5EF4-FFF2-40B4-BE49-F238E27FC236}">
                <a16:creationId xmlns:a16="http://schemas.microsoft.com/office/drawing/2014/main" id="{5438F814-5F40-8D45-8B52-F9869B5FCFB6}"/>
              </a:ext>
            </a:extLst>
          </p:cNvPr>
          <p:cNvSpPr/>
          <p:nvPr/>
        </p:nvSpPr>
        <p:spPr>
          <a:xfrm>
            <a:off x="7463708" y="4982818"/>
            <a:ext cx="2137124"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z/OS Management Facility</a:t>
            </a:r>
          </a:p>
        </p:txBody>
      </p:sp>
      <p:sp>
        <p:nvSpPr>
          <p:cNvPr id="43" name="Rectangle 42">
            <a:extLst>
              <a:ext uri="{FF2B5EF4-FFF2-40B4-BE49-F238E27FC236}">
                <a16:creationId xmlns:a16="http://schemas.microsoft.com/office/drawing/2014/main" id="{F33F2933-4E65-9048-8DAD-586014EC37AA}"/>
              </a:ext>
            </a:extLst>
          </p:cNvPr>
          <p:cNvSpPr/>
          <p:nvPr/>
        </p:nvSpPr>
        <p:spPr>
          <a:xfrm>
            <a:off x="7463708" y="5191886"/>
            <a:ext cx="2699778" cy="253916"/>
          </a:xfrm>
          <a:prstGeom prst="rect">
            <a:avLst/>
          </a:prstGeom>
        </p:spPr>
        <p:txBody>
          <a:bodyPr wrap="none">
            <a:spAutoFit/>
          </a:bodyPr>
          <a:lstStyle/>
          <a:p>
            <a:pPr defTabSz="685800" eaLnBrk="1" hangingPunct="1">
              <a:spcBef>
                <a:spcPts val="0"/>
              </a:spcBef>
              <a:spcAft>
                <a:spcPts val="0"/>
              </a:spcAft>
            </a:pPr>
            <a:r>
              <a:rPr lang="en-GB" sz="1050" b="1" dirty="0">
                <a:solidFill>
                  <a:srgbClr val="FFFFFF"/>
                </a:solidFill>
                <a:latin typeface="IBM Plex Sans" panose="020B0503050000000000" pitchFamily="34" charset="77"/>
                <a:ea typeface="+mn-ea"/>
              </a:rPr>
              <a:t>IBM DB2 Performance Solution for z/OS</a:t>
            </a:r>
          </a:p>
        </p:txBody>
      </p:sp>
    </p:spTree>
    <p:extLst>
      <p:ext uri="{BB962C8B-B14F-4D97-AF65-F5344CB8AC3E}">
        <p14:creationId xmlns:p14="http://schemas.microsoft.com/office/powerpoint/2010/main" val="18641413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C5C9-F8E6-4C6A-9ED5-0E336EA81BEB}"/>
              </a:ext>
            </a:extLst>
          </p:cNvPr>
          <p:cNvSpPr>
            <a:spLocks noGrp="1"/>
          </p:cNvSpPr>
          <p:nvPr>
            <p:ph type="title"/>
          </p:nvPr>
        </p:nvSpPr>
        <p:spPr>
          <a:xfrm>
            <a:off x="1782733" y="267108"/>
            <a:ext cx="8686800" cy="332399"/>
          </a:xfrm>
        </p:spPr>
        <p:txBody>
          <a:bodyPr/>
          <a:lstStyle/>
          <a:p>
            <a:r>
              <a:rPr lang="en-US" sz="2400" b="1" dirty="0">
                <a:solidFill>
                  <a:srgbClr val="1E439B"/>
                </a:solidFill>
              </a:rPr>
              <a:t>No-Charge IDz/ADFz Training offerings  </a:t>
            </a:r>
            <a:endParaRPr lang="en-US" sz="2400" dirty="0">
              <a:solidFill>
                <a:srgbClr val="1E439B"/>
              </a:solidFill>
            </a:endParaRPr>
          </a:p>
        </p:txBody>
      </p:sp>
      <p:sp>
        <p:nvSpPr>
          <p:cNvPr id="4" name="Slide Number Placeholder 3">
            <a:extLst>
              <a:ext uri="{FF2B5EF4-FFF2-40B4-BE49-F238E27FC236}">
                <a16:creationId xmlns:a16="http://schemas.microsoft.com/office/drawing/2014/main" id="{BCAE2609-63D2-4124-9FB9-96CFA78E0C62}"/>
              </a:ext>
            </a:extLst>
          </p:cNvPr>
          <p:cNvSpPr>
            <a:spLocks noGrp="1"/>
          </p:cNvSpPr>
          <p:nvPr>
            <p:ph type="sldNum" sz="quarter" idx="10"/>
          </p:nvPr>
        </p:nvSpPr>
        <p:spPr/>
        <p:txBody>
          <a:bodyPr/>
          <a:lstStyle/>
          <a:p>
            <a:pPr defTabSz="342900" eaLnBrk="1" fontAlgn="auto" hangingPunct="1">
              <a:spcBef>
                <a:spcPts val="0"/>
              </a:spcBef>
              <a:spcAft>
                <a:spcPts val="0"/>
              </a:spcAft>
            </a:pPr>
            <a:fld id="{D0BE6F14-FF48-0F4F-A8AA-2E3F25371E4A}" type="slidenum">
              <a:rPr lang="en-US">
                <a:ea typeface="+mn-ea"/>
              </a:rPr>
              <a:pPr defTabSz="342900" eaLnBrk="1" fontAlgn="auto" hangingPunct="1">
                <a:spcBef>
                  <a:spcPts val="0"/>
                </a:spcBef>
                <a:spcAft>
                  <a:spcPts val="0"/>
                </a:spcAft>
              </a:pPr>
              <a:t>108</a:t>
            </a:fld>
            <a:endParaRPr lang="en-US">
              <a:ea typeface="+mn-ea"/>
            </a:endParaRPr>
          </a:p>
        </p:txBody>
      </p:sp>
      <p:sp>
        <p:nvSpPr>
          <p:cNvPr id="5" name="Rectangle 4">
            <a:extLst>
              <a:ext uri="{FF2B5EF4-FFF2-40B4-BE49-F238E27FC236}">
                <a16:creationId xmlns:a16="http://schemas.microsoft.com/office/drawing/2014/main" id="{4E9A6E17-61A9-4D30-8321-2EC99EBB1F61}"/>
              </a:ext>
            </a:extLst>
          </p:cNvPr>
          <p:cNvSpPr/>
          <p:nvPr/>
        </p:nvSpPr>
        <p:spPr>
          <a:xfrm>
            <a:off x="1631505" y="708419"/>
            <a:ext cx="5554133" cy="300082"/>
          </a:xfrm>
          <a:prstGeom prst="rect">
            <a:avLst/>
          </a:prstGeom>
        </p:spPr>
        <p:txBody>
          <a:bodyPr wrap="square">
            <a:spAutoFit/>
          </a:bodyPr>
          <a:lstStyle/>
          <a:p>
            <a:pPr defTabSz="342900" eaLnBrk="1" fontAlgn="auto" hangingPunct="1">
              <a:spcBef>
                <a:spcPts val="0"/>
              </a:spcBef>
              <a:spcAft>
                <a:spcPts val="0"/>
              </a:spcAft>
            </a:pPr>
            <a:r>
              <a:rPr lang="en-US" sz="1350" u="sng" dirty="0">
                <a:solidFill>
                  <a:srgbClr val="0000FF"/>
                </a:solidFill>
                <a:latin typeface="Tms Rmn"/>
                <a:ea typeface="+mn-ea"/>
                <a:hlinkClick r:id="rId2">
                  <a:extLst>
                    <a:ext uri="{A12FA001-AC4F-418D-AE19-62706E023703}">
                      <ahyp:hlinkClr xmlns:ahyp="http://schemas.microsoft.com/office/drawing/2018/hyperlinkcolor" val="tx"/>
                    </a:ext>
                  </a:extLst>
                </a:hlinkClick>
              </a:rPr>
              <a:t>https://developer.ibm.com/mainframe/idzrdz-remote-training/</a:t>
            </a:r>
            <a:r>
              <a:rPr lang="en-US" sz="1350" dirty="0">
                <a:latin typeface="Tms Rmn"/>
                <a:ea typeface="+mn-ea"/>
                <a:hlinkClick r:id="rId2">
                  <a:extLst>
                    <a:ext uri="{A12FA001-AC4F-418D-AE19-62706E023703}">
                      <ahyp:hlinkClr xmlns:ahyp="http://schemas.microsoft.com/office/drawing/2018/hyperlinkcolor" val="tx"/>
                    </a:ext>
                  </a:extLst>
                </a:hlinkClick>
              </a:rPr>
              <a:t> </a:t>
            </a:r>
            <a:endParaRPr lang="en-US" dirty="0">
              <a:solidFill>
                <a:srgbClr val="6D6E70"/>
              </a:solidFill>
              <a:latin typeface="HelvNeue Light for IBM"/>
              <a:ea typeface="+mn-ea"/>
            </a:endParaRPr>
          </a:p>
        </p:txBody>
      </p:sp>
      <p:pic>
        <p:nvPicPr>
          <p:cNvPr id="1026" name="Picture 2">
            <a:extLst>
              <a:ext uri="{FF2B5EF4-FFF2-40B4-BE49-F238E27FC236}">
                <a16:creationId xmlns:a16="http://schemas.microsoft.com/office/drawing/2014/main" id="{F76261F5-D947-471F-89CF-034BB7449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1525923"/>
            <a:ext cx="4608512" cy="969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A02EA4-78B5-44BD-B495-1BDEDD1286E1}"/>
              </a:ext>
            </a:extLst>
          </p:cNvPr>
          <p:cNvPicPr>
            <a:picLocks noChangeAspect="1"/>
          </p:cNvPicPr>
          <p:nvPr/>
        </p:nvPicPr>
        <p:blipFill>
          <a:blip r:embed="rId4"/>
          <a:stretch>
            <a:fillRect/>
          </a:stretch>
        </p:blipFill>
        <p:spPr>
          <a:xfrm>
            <a:off x="3935760" y="1149174"/>
            <a:ext cx="6866215" cy="5738357"/>
          </a:xfrm>
          <a:prstGeom prst="rect">
            <a:avLst/>
          </a:prstGeom>
        </p:spPr>
      </p:pic>
    </p:spTree>
    <p:extLst>
      <p:ext uri="{BB962C8B-B14F-4D97-AF65-F5344CB8AC3E}">
        <p14:creationId xmlns:p14="http://schemas.microsoft.com/office/powerpoint/2010/main" val="38685917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C5C9-F8E6-4C6A-9ED5-0E336EA81BEB}"/>
              </a:ext>
            </a:extLst>
          </p:cNvPr>
          <p:cNvSpPr>
            <a:spLocks noGrp="1"/>
          </p:cNvSpPr>
          <p:nvPr>
            <p:ph type="title"/>
          </p:nvPr>
        </p:nvSpPr>
        <p:spPr>
          <a:xfrm>
            <a:off x="1782733" y="267108"/>
            <a:ext cx="8686800" cy="332399"/>
          </a:xfrm>
        </p:spPr>
        <p:txBody>
          <a:bodyPr/>
          <a:lstStyle/>
          <a:p>
            <a:r>
              <a:rPr lang="en-US" sz="2400" b="1" dirty="0">
                <a:solidFill>
                  <a:srgbClr val="1E439B"/>
                </a:solidFill>
              </a:rPr>
              <a:t>No-Charge IDz/ADFz Training offerings  for September</a:t>
            </a:r>
            <a:endParaRPr lang="en-US" sz="2400" dirty="0">
              <a:solidFill>
                <a:srgbClr val="1E439B"/>
              </a:solidFill>
            </a:endParaRPr>
          </a:p>
        </p:txBody>
      </p:sp>
      <p:sp>
        <p:nvSpPr>
          <p:cNvPr id="4" name="Slide Number Placeholder 3">
            <a:extLst>
              <a:ext uri="{FF2B5EF4-FFF2-40B4-BE49-F238E27FC236}">
                <a16:creationId xmlns:a16="http://schemas.microsoft.com/office/drawing/2014/main" id="{BCAE2609-63D2-4124-9FB9-96CFA78E0C62}"/>
              </a:ext>
            </a:extLst>
          </p:cNvPr>
          <p:cNvSpPr>
            <a:spLocks noGrp="1"/>
          </p:cNvSpPr>
          <p:nvPr>
            <p:ph type="sldNum" sz="quarter" idx="10"/>
          </p:nvPr>
        </p:nvSpPr>
        <p:spPr/>
        <p:txBody>
          <a:bodyPr/>
          <a:lstStyle/>
          <a:p>
            <a:pPr defTabSz="342900" eaLnBrk="1" fontAlgn="auto" hangingPunct="1">
              <a:spcBef>
                <a:spcPts val="0"/>
              </a:spcBef>
              <a:spcAft>
                <a:spcPts val="0"/>
              </a:spcAft>
            </a:pPr>
            <a:fld id="{D0BE6F14-FF48-0F4F-A8AA-2E3F25371E4A}" type="slidenum">
              <a:rPr lang="en-US">
                <a:ea typeface="+mn-ea"/>
              </a:rPr>
              <a:pPr defTabSz="342900" eaLnBrk="1" fontAlgn="auto" hangingPunct="1">
                <a:spcBef>
                  <a:spcPts val="0"/>
                </a:spcBef>
                <a:spcAft>
                  <a:spcPts val="0"/>
                </a:spcAft>
              </a:pPr>
              <a:t>109</a:t>
            </a:fld>
            <a:endParaRPr lang="en-US">
              <a:ea typeface="+mn-ea"/>
            </a:endParaRPr>
          </a:p>
        </p:txBody>
      </p:sp>
      <p:sp>
        <p:nvSpPr>
          <p:cNvPr id="5" name="Rectangle 4">
            <a:extLst>
              <a:ext uri="{FF2B5EF4-FFF2-40B4-BE49-F238E27FC236}">
                <a16:creationId xmlns:a16="http://schemas.microsoft.com/office/drawing/2014/main" id="{4E9A6E17-61A9-4D30-8321-2EC99EBB1F61}"/>
              </a:ext>
            </a:extLst>
          </p:cNvPr>
          <p:cNvSpPr/>
          <p:nvPr/>
        </p:nvSpPr>
        <p:spPr>
          <a:xfrm>
            <a:off x="1631505" y="708419"/>
            <a:ext cx="5554133" cy="300082"/>
          </a:xfrm>
          <a:prstGeom prst="rect">
            <a:avLst/>
          </a:prstGeom>
        </p:spPr>
        <p:txBody>
          <a:bodyPr wrap="square">
            <a:spAutoFit/>
          </a:bodyPr>
          <a:lstStyle/>
          <a:p>
            <a:pPr defTabSz="342900" eaLnBrk="1" fontAlgn="auto" hangingPunct="1">
              <a:spcBef>
                <a:spcPts val="0"/>
              </a:spcBef>
              <a:spcAft>
                <a:spcPts val="0"/>
              </a:spcAft>
            </a:pPr>
            <a:r>
              <a:rPr lang="en-US" sz="1350" u="sng" dirty="0">
                <a:solidFill>
                  <a:srgbClr val="0000FF"/>
                </a:solidFill>
                <a:latin typeface="Tms Rmn"/>
                <a:ea typeface="+mn-ea"/>
                <a:hlinkClick r:id="rId2">
                  <a:extLst>
                    <a:ext uri="{A12FA001-AC4F-418D-AE19-62706E023703}">
                      <ahyp:hlinkClr xmlns:ahyp="http://schemas.microsoft.com/office/drawing/2018/hyperlinkcolor" val="tx"/>
                    </a:ext>
                  </a:extLst>
                </a:hlinkClick>
              </a:rPr>
              <a:t>https://developer.ibm.com/mainframe/idzrdz-remote-training/</a:t>
            </a:r>
            <a:r>
              <a:rPr lang="en-US" sz="1350" dirty="0">
                <a:latin typeface="Tms Rmn"/>
                <a:ea typeface="+mn-ea"/>
                <a:hlinkClick r:id="rId2">
                  <a:extLst>
                    <a:ext uri="{A12FA001-AC4F-418D-AE19-62706E023703}">
                      <ahyp:hlinkClr xmlns:ahyp="http://schemas.microsoft.com/office/drawing/2018/hyperlinkcolor" val="tx"/>
                    </a:ext>
                  </a:extLst>
                </a:hlinkClick>
              </a:rPr>
              <a:t> </a:t>
            </a:r>
            <a:endParaRPr lang="en-US" dirty="0">
              <a:solidFill>
                <a:srgbClr val="6D6E70"/>
              </a:solidFill>
              <a:latin typeface="HelvNeue Light for IBM"/>
              <a:ea typeface="+mn-ea"/>
            </a:endParaRPr>
          </a:p>
        </p:txBody>
      </p:sp>
      <p:pic>
        <p:nvPicPr>
          <p:cNvPr id="2050" name="Picture 2">
            <a:extLst>
              <a:ext uri="{FF2B5EF4-FFF2-40B4-BE49-F238E27FC236}">
                <a16:creationId xmlns:a16="http://schemas.microsoft.com/office/drawing/2014/main" id="{90499E99-8480-4037-9607-5A7C9AE0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17" y="1556792"/>
            <a:ext cx="11598701" cy="121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03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080B034-1585-4CED-890A-751DC4849BD9}"/>
              </a:ext>
            </a:extLst>
          </p:cNvPr>
          <p:cNvSpPr/>
          <p:nvPr/>
        </p:nvSpPr>
        <p:spPr bwMode="auto">
          <a:xfrm>
            <a:off x="2459432" y="2256951"/>
            <a:ext cx="949606" cy="796177"/>
          </a:xfrm>
          <a:prstGeom prst="roundRect">
            <a:avLst/>
          </a:prstGeom>
          <a:solidFill>
            <a:srgbClr val="FFFF00">
              <a:alpha val="42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77B38FE3-EEEA-F643-95D4-5EAD32388C55}"/>
              </a:ext>
            </a:extLst>
          </p:cNvPr>
          <p:cNvSpPr>
            <a:spLocks noGrp="1"/>
          </p:cNvSpPr>
          <p:nvPr>
            <p:ph type="ftr" sz="quarter" idx="10"/>
          </p:nvPr>
        </p:nvSpPr>
        <p:spPr/>
        <p:txBody>
          <a:bodyPr/>
          <a:lstStyle/>
          <a:p>
            <a:pPr>
              <a:defRPr/>
            </a:pPr>
            <a:r>
              <a:rPr lang="en-US" dirty="0">
                <a:solidFill>
                  <a:srgbClr val="FFFFFF"/>
                </a:solidFill>
                <a:latin typeface="Arial" panose="020B0604020202020204" pitchFamily="34" charset="0"/>
                <a:ea typeface="+mn-ea"/>
                <a:cs typeface="Arial" panose="020B0604020202020204" pitchFamily="34" charset="0"/>
              </a:rPr>
              <a:t>IBM Z / © 2020 IBM Corporation</a:t>
            </a:r>
          </a:p>
        </p:txBody>
      </p:sp>
      <p:sp>
        <p:nvSpPr>
          <p:cNvPr id="3" name="Slide Number Placeholder 2">
            <a:extLst>
              <a:ext uri="{FF2B5EF4-FFF2-40B4-BE49-F238E27FC236}">
                <a16:creationId xmlns:a16="http://schemas.microsoft.com/office/drawing/2014/main" id="{D275BB77-C5E2-BD43-AEF1-87FFAA13252D}"/>
              </a:ext>
            </a:extLst>
          </p:cNvPr>
          <p:cNvSpPr>
            <a:spLocks noGrp="1"/>
          </p:cNvSpPr>
          <p:nvPr>
            <p:ph type="sldNum" sz="quarter" idx="11"/>
          </p:nvPr>
        </p:nvSpPr>
        <p:spPr/>
        <p:txBody>
          <a:bodyPr/>
          <a:lstStyle/>
          <a:p>
            <a:pPr defTabSz="685966" eaLnBrk="1" fontAlgn="auto" hangingPunct="1">
              <a:spcBef>
                <a:spcPts val="0"/>
              </a:spcBef>
              <a:spcAft>
                <a:spcPts val="0"/>
              </a:spcAft>
              <a:defRPr/>
            </a:pPr>
            <a:fld id="{59395FB3-9C97-154F-86B2-7E381B951268}" type="slidenum">
              <a:rPr lang="en-US">
                <a:solidFill>
                  <a:srgbClr val="FFFFFF"/>
                </a:solidFill>
                <a:latin typeface="Arial" panose="020B0604020202020204" pitchFamily="34" charset="0"/>
                <a:ea typeface="+mn-ea"/>
                <a:cs typeface="Arial" panose="020B0604020202020204" pitchFamily="34" charset="0"/>
              </a:rPr>
              <a:pPr defTabSz="685966" eaLnBrk="1" fontAlgn="auto" hangingPunct="1">
                <a:spcBef>
                  <a:spcPts val="0"/>
                </a:spcBef>
                <a:spcAft>
                  <a:spcPts val="0"/>
                </a:spcAft>
                <a:defRPr/>
              </a:pPr>
              <a:t>11</a:t>
            </a:fld>
            <a:endParaRPr lang="en-US" dirty="0">
              <a:solidFill>
                <a:srgbClr val="FFFFFF"/>
              </a:solidFill>
              <a:latin typeface="Arial" panose="020B0604020202020204" pitchFamily="34" charset="0"/>
              <a:ea typeface="+mn-ea"/>
              <a:cs typeface="Arial" panose="020B0604020202020204" pitchFamily="34" charset="0"/>
            </a:endParaRPr>
          </a:p>
        </p:txBody>
      </p:sp>
      <p:grpSp>
        <p:nvGrpSpPr>
          <p:cNvPr id="4" name="Group 3">
            <a:extLst>
              <a:ext uri="{FF2B5EF4-FFF2-40B4-BE49-F238E27FC236}">
                <a16:creationId xmlns:a16="http://schemas.microsoft.com/office/drawing/2014/main" id="{43FBCDEA-CC41-4196-9AB4-30F814C14956}"/>
              </a:ext>
            </a:extLst>
          </p:cNvPr>
          <p:cNvGrpSpPr/>
          <p:nvPr/>
        </p:nvGrpSpPr>
        <p:grpSpPr>
          <a:xfrm>
            <a:off x="623392" y="1052736"/>
            <a:ext cx="10441160" cy="5386977"/>
            <a:chOff x="1510598" y="1609433"/>
            <a:chExt cx="8560037" cy="4830280"/>
          </a:xfrm>
        </p:grpSpPr>
        <p:sp>
          <p:nvSpPr>
            <p:cNvPr id="571" name="Freeform 570">
              <a:extLst>
                <a:ext uri="{FF2B5EF4-FFF2-40B4-BE49-F238E27FC236}">
                  <a16:creationId xmlns:a16="http://schemas.microsoft.com/office/drawing/2014/main" id="{E4466B20-B1E0-FB4D-A103-C5FAE74708D9}"/>
                </a:ext>
              </a:extLst>
            </p:cNvPr>
            <p:cNvSpPr/>
            <p:nvPr/>
          </p:nvSpPr>
          <p:spPr>
            <a:xfrm>
              <a:off x="6575834" y="1638966"/>
              <a:ext cx="1767509" cy="1019264"/>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73" name="Freeform 572">
              <a:extLst>
                <a:ext uri="{FF2B5EF4-FFF2-40B4-BE49-F238E27FC236}">
                  <a16:creationId xmlns:a16="http://schemas.microsoft.com/office/drawing/2014/main" id="{7125D5C2-4878-F241-8E15-F0A803A73A54}"/>
                </a:ext>
              </a:extLst>
            </p:cNvPr>
            <p:cNvSpPr/>
            <p:nvPr/>
          </p:nvSpPr>
          <p:spPr>
            <a:xfrm>
              <a:off x="2816690" y="1638966"/>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69" name="Freeform 568">
              <a:extLst>
                <a:ext uri="{FF2B5EF4-FFF2-40B4-BE49-F238E27FC236}">
                  <a16:creationId xmlns:a16="http://schemas.microsoft.com/office/drawing/2014/main" id="{473010AE-23F0-6543-9B0D-8AEE9BB960EC}"/>
                </a:ext>
              </a:extLst>
            </p:cNvPr>
            <p:cNvSpPr/>
            <p:nvPr/>
          </p:nvSpPr>
          <p:spPr>
            <a:xfrm>
              <a:off x="8817297" y="1650993"/>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grpSp>
          <p:nvGrpSpPr>
            <p:cNvPr id="11" name="Group 10">
              <a:extLst>
                <a:ext uri="{FF2B5EF4-FFF2-40B4-BE49-F238E27FC236}">
                  <a16:creationId xmlns:a16="http://schemas.microsoft.com/office/drawing/2014/main" id="{1D8F780D-7FDE-2045-B570-4602E32323FD}"/>
                </a:ext>
              </a:extLst>
            </p:cNvPr>
            <p:cNvGrpSpPr/>
            <p:nvPr/>
          </p:nvGrpSpPr>
          <p:grpSpPr>
            <a:xfrm>
              <a:off x="5276041" y="4958726"/>
              <a:ext cx="320752" cy="320752"/>
              <a:chOff x="3810966" y="3300297"/>
              <a:chExt cx="279310" cy="279310"/>
            </a:xfrm>
          </p:grpSpPr>
          <p:sp>
            <p:nvSpPr>
              <p:cNvPr id="349" name="Freeform 348">
                <a:extLst>
                  <a:ext uri="{FF2B5EF4-FFF2-40B4-BE49-F238E27FC236}">
                    <a16:creationId xmlns:a16="http://schemas.microsoft.com/office/drawing/2014/main" id="{E86DF7AB-F49B-9843-8122-9687FC6645C9}"/>
                  </a:ext>
                </a:extLst>
              </p:cNvPr>
              <p:cNvSpPr/>
              <p:nvPr/>
            </p:nvSpPr>
            <p:spPr>
              <a:xfrm>
                <a:off x="3824059" y="3308851"/>
                <a:ext cx="230081" cy="246665"/>
              </a:xfrm>
              <a:custGeom>
                <a:avLst/>
                <a:gdLst>
                  <a:gd name="connsiteX0" fmla="*/ 122198 w 230081"/>
                  <a:gd name="connsiteY0" fmla="*/ 246666 h 246665"/>
                  <a:gd name="connsiteX1" fmla="*/ 0 w 230081"/>
                  <a:gd name="connsiteY1" fmla="*/ 246666 h 246665"/>
                  <a:gd name="connsiteX2" fmla="*/ 0 w 230081"/>
                  <a:gd name="connsiteY2" fmla="*/ 24789 h 246665"/>
                  <a:gd name="connsiteX3" fmla="*/ 230082 w 230081"/>
                  <a:gd name="connsiteY3" fmla="*/ 24789 h 246665"/>
                  <a:gd name="connsiteX4" fmla="*/ 230082 w 230081"/>
                  <a:gd name="connsiteY4" fmla="*/ 130927 h 246665"/>
                  <a:gd name="connsiteX5" fmla="*/ 49316 w 230081"/>
                  <a:gd name="connsiteY5" fmla="*/ 49272 h 246665"/>
                  <a:gd name="connsiteX6" fmla="*/ 49316 w 230081"/>
                  <a:gd name="connsiteY6" fmla="*/ 0 h 246665"/>
                  <a:gd name="connsiteX7" fmla="*/ 180592 w 230081"/>
                  <a:gd name="connsiteY7" fmla="*/ 49447 h 246665"/>
                  <a:gd name="connsiteX8" fmla="*/ 180592 w 230081"/>
                  <a:gd name="connsiteY8" fmla="*/ 0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81" h="246665">
                    <a:moveTo>
                      <a:pt x="122198" y="246666"/>
                    </a:moveTo>
                    <a:lnTo>
                      <a:pt x="0" y="246666"/>
                    </a:lnTo>
                    <a:lnTo>
                      <a:pt x="0" y="24789"/>
                    </a:lnTo>
                    <a:lnTo>
                      <a:pt x="230082" y="24789"/>
                    </a:lnTo>
                    <a:lnTo>
                      <a:pt x="230082" y="130927"/>
                    </a:lnTo>
                    <a:moveTo>
                      <a:pt x="49316" y="49272"/>
                    </a:moveTo>
                    <a:lnTo>
                      <a:pt x="49316" y="0"/>
                    </a:lnTo>
                    <a:moveTo>
                      <a:pt x="180592" y="49447"/>
                    </a:moveTo>
                    <a:lnTo>
                      <a:pt x="180592" y="0"/>
                    </a:lnTo>
                  </a:path>
                </a:pathLst>
              </a:custGeom>
              <a:noFill/>
              <a:ln w="8721" cap="flat">
                <a:solidFill>
                  <a:schemeClr val="tx1"/>
                </a:solidFill>
                <a:prstDash val="solid"/>
                <a:round/>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350" name="Freeform 349">
                <a:extLst>
                  <a:ext uri="{FF2B5EF4-FFF2-40B4-BE49-F238E27FC236}">
                    <a16:creationId xmlns:a16="http://schemas.microsoft.com/office/drawing/2014/main" id="{CA79A193-EDE9-5C4B-9FC9-7AC98C9C8310}"/>
                  </a:ext>
                </a:extLst>
              </p:cNvPr>
              <p:cNvSpPr/>
              <p:nvPr/>
            </p:nvSpPr>
            <p:spPr>
              <a:xfrm>
                <a:off x="3949836" y="3443531"/>
                <a:ext cx="127347" cy="127348"/>
              </a:xfrm>
              <a:custGeom>
                <a:avLst/>
                <a:gdLst>
                  <a:gd name="connsiteX0" fmla="*/ 127348 w 127347"/>
                  <a:gd name="connsiteY0" fmla="*/ 63674 h 127348"/>
                  <a:gd name="connsiteX1" fmla="*/ 63674 w 127347"/>
                  <a:gd name="connsiteY1" fmla="*/ 127348 h 127348"/>
                  <a:gd name="connsiteX2" fmla="*/ 0 w 127347"/>
                  <a:gd name="connsiteY2" fmla="*/ 63674 h 127348"/>
                  <a:gd name="connsiteX3" fmla="*/ 63674 w 127347"/>
                  <a:gd name="connsiteY3" fmla="*/ 0 h 127348"/>
                  <a:gd name="connsiteX4" fmla="*/ 127348 w 127347"/>
                  <a:gd name="connsiteY4" fmla="*/ 63674 h 12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7" h="127348">
                    <a:moveTo>
                      <a:pt x="127348" y="63674"/>
                    </a:moveTo>
                    <a:cubicBezTo>
                      <a:pt x="127348" y="98840"/>
                      <a:pt x="98840" y="127348"/>
                      <a:pt x="63674" y="127348"/>
                    </a:cubicBezTo>
                    <a:cubicBezTo>
                      <a:pt x="28508" y="127348"/>
                      <a:pt x="0" y="98840"/>
                      <a:pt x="0" y="63674"/>
                    </a:cubicBezTo>
                    <a:cubicBezTo>
                      <a:pt x="0" y="28508"/>
                      <a:pt x="28508" y="0"/>
                      <a:pt x="63674" y="0"/>
                    </a:cubicBezTo>
                    <a:cubicBezTo>
                      <a:pt x="98840" y="0"/>
                      <a:pt x="127348" y="28508"/>
                      <a:pt x="127348" y="63674"/>
                    </a:cubicBezTo>
                    <a:close/>
                  </a:path>
                </a:pathLst>
              </a:custGeom>
              <a:noFill/>
              <a:ln w="8721" cap="flat">
                <a:solidFill>
                  <a:schemeClr val="tx1"/>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351" name="Freeform 350">
                <a:extLst>
                  <a:ext uri="{FF2B5EF4-FFF2-40B4-BE49-F238E27FC236}">
                    <a16:creationId xmlns:a16="http://schemas.microsoft.com/office/drawing/2014/main" id="{F29A8E8B-6EAF-C641-B965-926827FB22D9}"/>
                  </a:ext>
                </a:extLst>
              </p:cNvPr>
              <p:cNvSpPr/>
              <p:nvPr/>
            </p:nvSpPr>
            <p:spPr>
              <a:xfrm>
                <a:off x="4014208" y="3471855"/>
                <a:ext cx="22432" cy="61710"/>
              </a:xfrm>
              <a:custGeom>
                <a:avLst/>
                <a:gdLst>
                  <a:gd name="connsiteX0" fmla="*/ 0 w 22432"/>
                  <a:gd name="connsiteY0" fmla="*/ 0 h 61710"/>
                  <a:gd name="connsiteX1" fmla="*/ 524 w 22432"/>
                  <a:gd name="connsiteY1" fmla="*/ 39278 h 61710"/>
                  <a:gd name="connsiteX2" fmla="*/ 22432 w 22432"/>
                  <a:gd name="connsiteY2" fmla="*/ 61710 h 61710"/>
                </a:gdLst>
                <a:ahLst/>
                <a:cxnLst>
                  <a:cxn ang="0">
                    <a:pos x="connsiteX0" y="connsiteY0"/>
                  </a:cxn>
                  <a:cxn ang="0">
                    <a:pos x="connsiteX1" y="connsiteY1"/>
                  </a:cxn>
                  <a:cxn ang="0">
                    <a:pos x="connsiteX2" y="connsiteY2"/>
                  </a:cxn>
                </a:cxnLst>
                <a:rect l="l" t="t" r="r" b="b"/>
                <a:pathLst>
                  <a:path w="22432" h="61710">
                    <a:moveTo>
                      <a:pt x="0" y="0"/>
                    </a:moveTo>
                    <a:lnTo>
                      <a:pt x="524" y="39278"/>
                    </a:lnTo>
                    <a:lnTo>
                      <a:pt x="22432" y="61710"/>
                    </a:lnTo>
                  </a:path>
                </a:pathLst>
              </a:custGeom>
              <a:noFill/>
              <a:ln w="8721" cap="flat">
                <a:solidFill>
                  <a:schemeClr val="tx1"/>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352" name="Freeform 351">
                <a:extLst>
                  <a:ext uri="{FF2B5EF4-FFF2-40B4-BE49-F238E27FC236}">
                    <a16:creationId xmlns:a16="http://schemas.microsoft.com/office/drawing/2014/main" id="{7ACAD43D-B284-AB43-BB22-85EFC899F3CB}"/>
                  </a:ext>
                </a:extLst>
              </p:cNvPr>
              <p:cNvSpPr/>
              <p:nvPr/>
            </p:nvSpPr>
            <p:spPr>
              <a:xfrm>
                <a:off x="3810966" y="3300297"/>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grpSp>
        <p:sp>
          <p:nvSpPr>
            <p:cNvPr id="372" name="Freeform 371">
              <a:extLst>
                <a:ext uri="{FF2B5EF4-FFF2-40B4-BE49-F238E27FC236}">
                  <a16:creationId xmlns:a16="http://schemas.microsoft.com/office/drawing/2014/main" id="{7E90FE84-DFC5-1949-95C6-181171F47B28}"/>
                </a:ext>
              </a:extLst>
            </p:cNvPr>
            <p:cNvSpPr/>
            <p:nvPr/>
          </p:nvSpPr>
          <p:spPr>
            <a:xfrm>
              <a:off x="3265919" y="4774742"/>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373" name="TextBox 372">
              <a:extLst>
                <a:ext uri="{FF2B5EF4-FFF2-40B4-BE49-F238E27FC236}">
                  <a16:creationId xmlns:a16="http://schemas.microsoft.com/office/drawing/2014/main" id="{A32E992F-BE34-7B4F-BFAC-29EEC728D37D}"/>
                </a:ext>
              </a:extLst>
            </p:cNvPr>
            <p:cNvSpPr txBox="1"/>
            <p:nvPr/>
          </p:nvSpPr>
          <p:spPr>
            <a:xfrm>
              <a:off x="3082308" y="4708153"/>
              <a:ext cx="638316" cy="246221"/>
            </a:xfrm>
            <a:prstGeom prst="rect">
              <a:avLst/>
            </a:prstGeom>
            <a:noFill/>
          </p:spPr>
          <p:txBody>
            <a:bodyPr wrap="none" rtlCol="0">
              <a:spAutoFit/>
            </a:bodyPr>
            <a:lstStyle/>
            <a:p>
              <a:pP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Analyze</a:t>
              </a:r>
            </a:p>
          </p:txBody>
        </p:sp>
        <p:sp>
          <p:nvSpPr>
            <p:cNvPr id="399" name="TextBox 398">
              <a:extLst>
                <a:ext uri="{FF2B5EF4-FFF2-40B4-BE49-F238E27FC236}">
                  <a16:creationId xmlns:a16="http://schemas.microsoft.com/office/drawing/2014/main" id="{8419D00E-47C5-A946-A4AA-0D6D2ED68437}"/>
                </a:ext>
              </a:extLst>
            </p:cNvPr>
            <p:cNvSpPr txBox="1"/>
            <p:nvPr/>
          </p:nvSpPr>
          <p:spPr>
            <a:xfrm>
              <a:off x="3168870" y="3138397"/>
              <a:ext cx="518058" cy="275971"/>
            </a:xfrm>
            <a:prstGeom prst="rect">
              <a:avLst/>
            </a:prstGeom>
            <a:noFill/>
          </p:spPr>
          <p:txBody>
            <a:bodyPr wrap="none" rtlCol="0">
              <a:spAutoFit/>
            </a:bodyPr>
            <a:lstStyle/>
            <a:p>
              <a:pPr defTabSz="685966" eaLnBrk="1" fontAlgn="auto" hangingPunct="1">
                <a:spcBef>
                  <a:spcPts val="0"/>
                </a:spcBef>
                <a:spcAft>
                  <a:spcPts val="0"/>
                </a:spcAft>
                <a:defRPr/>
              </a:pPr>
              <a:r>
                <a:rPr lang="en-US" sz="1400" b="1" dirty="0">
                  <a:ea typeface="IBM Plex Sans" charset="0"/>
                  <a:cs typeface="Arial" panose="020B0604020202020204" pitchFamily="34" charset="0"/>
                  <a:sym typeface="IBMPlexSans-SemiBold"/>
                  <a:rtl val="0"/>
                </a:rPr>
                <a:t>Code</a:t>
              </a:r>
            </a:p>
          </p:txBody>
        </p:sp>
        <p:sp>
          <p:nvSpPr>
            <p:cNvPr id="404" name="Freeform 403">
              <a:extLst>
                <a:ext uri="{FF2B5EF4-FFF2-40B4-BE49-F238E27FC236}">
                  <a16:creationId xmlns:a16="http://schemas.microsoft.com/office/drawing/2014/main" id="{74CF6785-4C4F-B046-92CE-3BB5C26AED2B}"/>
                </a:ext>
              </a:extLst>
            </p:cNvPr>
            <p:cNvSpPr/>
            <p:nvPr/>
          </p:nvSpPr>
          <p:spPr>
            <a:xfrm>
              <a:off x="5254816" y="2831704"/>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405" name="TextBox 404">
              <a:extLst>
                <a:ext uri="{FF2B5EF4-FFF2-40B4-BE49-F238E27FC236}">
                  <a16:creationId xmlns:a16="http://schemas.microsoft.com/office/drawing/2014/main" id="{8087F028-DCFC-7D4A-953F-6D91322AF7AA}"/>
                </a:ext>
              </a:extLst>
            </p:cNvPr>
            <p:cNvSpPr txBox="1"/>
            <p:nvPr/>
          </p:nvSpPr>
          <p:spPr>
            <a:xfrm>
              <a:off x="5030581" y="3117383"/>
              <a:ext cx="819009" cy="220776"/>
            </a:xfrm>
            <a:prstGeom prst="rect">
              <a:avLst/>
            </a:prstGeom>
            <a:noFill/>
          </p:spPr>
          <p:txBody>
            <a:bodyPr wrap="none" rtlCol="0">
              <a:spAutoFit/>
            </a:bodyPr>
            <a:lstStyle/>
            <a:p>
              <a:pP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Build and Test</a:t>
              </a:r>
            </a:p>
          </p:txBody>
        </p:sp>
        <p:sp>
          <p:nvSpPr>
            <p:cNvPr id="423" name="Freeform 422">
              <a:extLst>
                <a:ext uri="{FF2B5EF4-FFF2-40B4-BE49-F238E27FC236}">
                  <a16:creationId xmlns:a16="http://schemas.microsoft.com/office/drawing/2014/main" id="{12F3C05D-18B9-604A-AF1E-665E890B9A6A}"/>
                </a:ext>
              </a:extLst>
            </p:cNvPr>
            <p:cNvSpPr/>
            <p:nvPr/>
          </p:nvSpPr>
          <p:spPr>
            <a:xfrm>
              <a:off x="9313892" y="2859983"/>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480" name="TextBox 479">
              <a:extLst>
                <a:ext uri="{FF2B5EF4-FFF2-40B4-BE49-F238E27FC236}">
                  <a16:creationId xmlns:a16="http://schemas.microsoft.com/office/drawing/2014/main" id="{29C3107F-FFDD-B14D-A518-4E05F9D5BC8A}"/>
                </a:ext>
              </a:extLst>
            </p:cNvPr>
            <p:cNvSpPr txBox="1"/>
            <p:nvPr/>
          </p:nvSpPr>
          <p:spPr>
            <a:xfrm>
              <a:off x="1662613" y="3575632"/>
              <a:ext cx="1044137" cy="938719"/>
            </a:xfrm>
            <a:prstGeom prst="rect">
              <a:avLst/>
            </a:prstGeom>
            <a:noFill/>
            <a:ln>
              <a:solidFill>
                <a:schemeClr val="tx1"/>
              </a:solidFill>
            </a:ln>
          </p:spPr>
          <p:txBody>
            <a:bodyPr wrap="square" rtlCol="0">
              <a:spAutoFit/>
            </a:bodyPr>
            <a:lstStyle/>
            <a:p>
              <a:pPr algn="ctr" defTabSz="685966" eaLnBrk="1" fontAlgn="auto" hangingPunct="1">
                <a:spcBef>
                  <a:spcPts val="0"/>
                </a:spcBef>
                <a:spcAft>
                  <a:spcPts val="0"/>
                </a:spcAft>
                <a:defRPr/>
              </a:pPr>
              <a:r>
                <a:rPr lang="en-US" sz="1100" dirty="0">
                  <a:ea typeface="IBM Plex Sans" charset="0"/>
                  <a:cs typeface="Arial" panose="020B0604020202020204" pitchFamily="34" charset="0"/>
                  <a:sym typeface="IBMPlexSans"/>
                  <a:rtl val="0"/>
                </a:rPr>
                <a:t>End to end DevOps</a:t>
              </a:r>
              <a:br>
                <a:rPr lang="en-US" sz="1100" dirty="0">
                  <a:ea typeface="IBM Plex Sans" charset="0"/>
                  <a:cs typeface="Arial" panose="020B0604020202020204" pitchFamily="34" charset="0"/>
                  <a:sym typeface="IBMPlexSans"/>
                  <a:rtl val="0"/>
                </a:rPr>
              </a:br>
              <a:r>
                <a:rPr lang="en-US" sz="1100" dirty="0">
                  <a:ea typeface="IBM Plex Sans" charset="0"/>
                  <a:cs typeface="Arial" panose="020B0604020202020204" pitchFamily="34" charset="0"/>
                  <a:sym typeface="IBMPlexSans"/>
                  <a:rtl val="0"/>
                </a:rPr>
                <a:t>The IBM way </a:t>
              </a:r>
              <a:br>
                <a:rPr lang="en-US" sz="1100" dirty="0">
                  <a:ea typeface="IBM Plex Sans" charset="0"/>
                  <a:cs typeface="Arial" panose="020B0604020202020204" pitchFamily="34" charset="0"/>
                  <a:sym typeface="IBMPlexSans"/>
                  <a:rtl val="0"/>
                </a:rPr>
              </a:br>
              <a:r>
                <a:rPr lang="en-US" sz="1100" i="1" dirty="0">
                  <a:ea typeface="IBM Plex Sans" charset="0"/>
                  <a:cs typeface="Arial" panose="020B0604020202020204" pitchFamily="34" charset="0"/>
                  <a:sym typeface="IBMPlexSans"/>
                  <a:rtl val="0"/>
                </a:rPr>
                <a:t>Open and Flexible</a:t>
              </a:r>
            </a:p>
          </p:txBody>
        </p:sp>
        <p:sp>
          <p:nvSpPr>
            <p:cNvPr id="580" name="Freeform 579">
              <a:extLst>
                <a:ext uri="{FF2B5EF4-FFF2-40B4-BE49-F238E27FC236}">
                  <a16:creationId xmlns:a16="http://schemas.microsoft.com/office/drawing/2014/main" id="{EC999838-1CC5-CF42-BD19-8FDC9904CD9A}"/>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81" name="Freeform 580">
              <a:extLst>
                <a:ext uri="{FF2B5EF4-FFF2-40B4-BE49-F238E27FC236}">
                  <a16:creationId xmlns:a16="http://schemas.microsoft.com/office/drawing/2014/main" id="{AFB7E320-5A1C-6048-A15F-6BC777E6C819}"/>
                </a:ext>
              </a:extLst>
            </p:cNvPr>
            <p:cNvSpPr/>
            <p:nvPr/>
          </p:nvSpPr>
          <p:spPr>
            <a:xfrm>
              <a:off x="1801338" y="1868961"/>
              <a:ext cx="113469" cy="113469"/>
            </a:xfrm>
            <a:custGeom>
              <a:avLst/>
              <a:gdLst>
                <a:gd name="connsiteX0" fmla="*/ 113470 w 113469"/>
                <a:gd name="connsiteY0" fmla="*/ 56735 h 113469"/>
                <a:gd name="connsiteX1" fmla="*/ 56735 w 113469"/>
                <a:gd name="connsiteY1" fmla="*/ 113470 h 113469"/>
                <a:gd name="connsiteX2" fmla="*/ 0 w 113469"/>
                <a:gd name="connsiteY2" fmla="*/ 56735 h 113469"/>
                <a:gd name="connsiteX3" fmla="*/ 56735 w 113469"/>
                <a:gd name="connsiteY3" fmla="*/ 0 h 113469"/>
                <a:gd name="connsiteX4" fmla="*/ 113470 w 113469"/>
                <a:gd name="connsiteY4" fmla="*/ 56735 h 11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9" h="113469">
                  <a:moveTo>
                    <a:pt x="113470" y="56735"/>
                  </a:moveTo>
                  <a:cubicBezTo>
                    <a:pt x="113470" y="88069"/>
                    <a:pt x="88069" y="113470"/>
                    <a:pt x="56735" y="113470"/>
                  </a:cubicBezTo>
                  <a:cubicBezTo>
                    <a:pt x="25401" y="113470"/>
                    <a:pt x="0" y="88069"/>
                    <a:pt x="0" y="56735"/>
                  </a:cubicBezTo>
                  <a:cubicBezTo>
                    <a:pt x="0" y="25401"/>
                    <a:pt x="25401" y="0"/>
                    <a:pt x="56735" y="0"/>
                  </a:cubicBezTo>
                  <a:cubicBezTo>
                    <a:pt x="88069" y="0"/>
                    <a:pt x="113470" y="25401"/>
                    <a:pt x="113470" y="56735"/>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82" name="Freeform 581">
              <a:extLst>
                <a:ext uri="{FF2B5EF4-FFF2-40B4-BE49-F238E27FC236}">
                  <a16:creationId xmlns:a16="http://schemas.microsoft.com/office/drawing/2014/main" id="{E8583878-5478-EC4B-9A1E-36CD57E3CC71}"/>
                </a:ext>
              </a:extLst>
            </p:cNvPr>
            <p:cNvSpPr/>
            <p:nvPr/>
          </p:nvSpPr>
          <p:spPr>
            <a:xfrm>
              <a:off x="1807708" y="2078180"/>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F8A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83" name="Freeform 582">
              <a:extLst>
                <a:ext uri="{FF2B5EF4-FFF2-40B4-BE49-F238E27FC236}">
                  <a16:creationId xmlns:a16="http://schemas.microsoft.com/office/drawing/2014/main" id="{87FD3BD5-3D85-6E41-8540-BAB34563A2B8}"/>
                </a:ext>
              </a:extLst>
            </p:cNvPr>
            <p:cNvSpPr/>
            <p:nvPr/>
          </p:nvSpPr>
          <p:spPr>
            <a:xfrm>
              <a:off x="1830533" y="2101005"/>
              <a:ext cx="55076" cy="55076"/>
            </a:xfrm>
            <a:custGeom>
              <a:avLst/>
              <a:gdLst>
                <a:gd name="connsiteX0" fmla="*/ 55076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6"/>
                    <a:pt x="27538" y="55076"/>
                  </a:cubicBezTo>
                  <a:cubicBezTo>
                    <a:pt x="12329" y="55076"/>
                    <a:pt x="0" y="42747"/>
                    <a:pt x="0" y="27538"/>
                  </a:cubicBezTo>
                  <a:cubicBezTo>
                    <a:pt x="0" y="12329"/>
                    <a:pt x="12329" y="0"/>
                    <a:pt x="27538" y="0"/>
                  </a:cubicBezTo>
                  <a:cubicBezTo>
                    <a:pt x="42747" y="0"/>
                    <a:pt x="55076" y="12329"/>
                    <a:pt x="55076" y="27538"/>
                  </a:cubicBezTo>
                  <a:close/>
                </a:path>
              </a:pathLst>
            </a:custGeom>
            <a:solidFill>
              <a:schemeClr val="bg1"/>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584" name="TextBox 583">
              <a:extLst>
                <a:ext uri="{FF2B5EF4-FFF2-40B4-BE49-F238E27FC236}">
                  <a16:creationId xmlns:a16="http://schemas.microsoft.com/office/drawing/2014/main" id="{F205FD8C-7691-DA4E-8247-1ED9A07AC1BF}"/>
                </a:ext>
              </a:extLst>
            </p:cNvPr>
            <p:cNvSpPr txBox="1"/>
            <p:nvPr/>
          </p:nvSpPr>
          <p:spPr>
            <a:xfrm>
              <a:off x="1886298" y="1811459"/>
              <a:ext cx="470000" cy="187615"/>
            </a:xfrm>
            <a:prstGeom prst="rect">
              <a:avLst/>
            </a:prstGeom>
            <a:noFill/>
          </p:spPr>
          <p:txBody>
            <a:bodyPr wrap="none" rtlCol="0">
              <a:spAutoFit/>
            </a:bodyPr>
            <a:lstStyle/>
            <a:p>
              <a:pPr defTabSz="685966" eaLnBrk="1" fontAlgn="auto" hangingPunct="1">
                <a:spcBef>
                  <a:spcPts val="0"/>
                </a:spcBef>
                <a:spcAft>
                  <a:spcPts val="0"/>
                </a:spcAft>
                <a:defRPr/>
              </a:pPr>
              <a:r>
                <a:rPr lang="en-US" sz="619" dirty="0">
                  <a:ea typeface="IBM Plex Sans" charset="0"/>
                  <a:cs typeface="Arial" panose="020B0604020202020204" pitchFamily="34" charset="0"/>
                  <a:sym typeface="IBMPlexSans"/>
                  <a:rtl val="0"/>
                </a:rPr>
                <a:t>Analyze</a:t>
              </a:r>
            </a:p>
          </p:txBody>
        </p:sp>
        <p:sp>
          <p:nvSpPr>
            <p:cNvPr id="589" name="TextBox 588">
              <a:extLst>
                <a:ext uri="{FF2B5EF4-FFF2-40B4-BE49-F238E27FC236}">
                  <a16:creationId xmlns:a16="http://schemas.microsoft.com/office/drawing/2014/main" id="{E0ED0C9F-26C0-2249-AA04-BF6709C8BAF5}"/>
                </a:ext>
              </a:extLst>
            </p:cNvPr>
            <p:cNvSpPr txBox="1"/>
            <p:nvPr/>
          </p:nvSpPr>
          <p:spPr>
            <a:xfrm>
              <a:off x="1886300" y="1999467"/>
              <a:ext cx="545919" cy="282898"/>
            </a:xfrm>
            <a:prstGeom prst="rect">
              <a:avLst/>
            </a:prstGeom>
            <a:noFill/>
          </p:spPr>
          <p:txBody>
            <a:bodyPr wrap="none" rtlCol="0">
              <a:spAutoFit/>
            </a:bodyPr>
            <a:lstStyle/>
            <a:p>
              <a:pPr defTabSz="685966" eaLnBrk="1" fontAlgn="auto" hangingPunct="1">
                <a:spcBef>
                  <a:spcPts val="0"/>
                </a:spcBef>
                <a:spcAft>
                  <a:spcPts val="0"/>
                </a:spcAft>
                <a:defRPr/>
              </a:pPr>
              <a:r>
                <a:rPr lang="en-US" sz="619" spc="-12" dirty="0">
                  <a:ea typeface="IBM Plex Sans" charset="0"/>
                  <a:cs typeface="Arial" panose="020B0604020202020204" pitchFamily="34" charset="0"/>
                  <a:sym typeface="IBMPlexSans"/>
                  <a:rtl val="0"/>
                </a:rPr>
                <a:t>Feedback,</a:t>
              </a:r>
              <a:br>
                <a:rPr lang="en-US" sz="619" spc="-12" dirty="0">
                  <a:ea typeface="IBM Plex Sans" charset="0"/>
                  <a:cs typeface="Arial" panose="020B0604020202020204" pitchFamily="34" charset="0"/>
                  <a:sym typeface="IBMPlexSans"/>
                  <a:rtl val="0"/>
                </a:rPr>
              </a:br>
              <a:r>
                <a:rPr lang="en-US" sz="619" spc="-12" dirty="0">
                  <a:ea typeface="IBM Plex Sans" charset="0"/>
                  <a:cs typeface="Arial" panose="020B0604020202020204" pitchFamily="34" charset="0"/>
                  <a:sym typeface="IBMPlexSans"/>
                  <a:rtl val="0"/>
                </a:rPr>
                <a:t>approvals</a:t>
              </a:r>
            </a:p>
          </p:txBody>
        </p:sp>
        <p:sp>
          <p:nvSpPr>
            <p:cNvPr id="596" name="TextBox 595">
              <a:extLst>
                <a:ext uri="{FF2B5EF4-FFF2-40B4-BE49-F238E27FC236}">
                  <a16:creationId xmlns:a16="http://schemas.microsoft.com/office/drawing/2014/main" id="{6E20E252-04BF-7A4F-AD34-9E71E1E1D0E9}"/>
                </a:ext>
              </a:extLst>
            </p:cNvPr>
            <p:cNvSpPr txBox="1"/>
            <p:nvPr/>
          </p:nvSpPr>
          <p:spPr>
            <a:xfrm>
              <a:off x="1726197" y="1638968"/>
              <a:ext cx="513282" cy="187615"/>
            </a:xfrm>
            <a:prstGeom prst="rect">
              <a:avLst/>
            </a:prstGeom>
            <a:noFill/>
          </p:spPr>
          <p:txBody>
            <a:bodyPr wrap="none" rtlCol="0">
              <a:spAutoFit/>
            </a:bodyPr>
            <a:lstStyle/>
            <a:p>
              <a:pPr defTabSz="685966" eaLnBrk="1" fontAlgn="auto" hangingPunct="1">
                <a:spcBef>
                  <a:spcPts val="0"/>
                </a:spcBef>
                <a:spcAft>
                  <a:spcPts val="0"/>
                </a:spcAft>
                <a:defRPr/>
              </a:pPr>
              <a:r>
                <a:rPr lang="en-US" sz="619" dirty="0">
                  <a:ea typeface="IBM Plex Sans" charset="0"/>
                  <a:cs typeface="Arial" panose="020B0604020202020204" pitchFamily="34" charset="0"/>
                  <a:sym typeface="IBMPlexSans"/>
                  <a:rtl val="0"/>
                </a:rPr>
                <a:t>LEGEND</a:t>
              </a:r>
            </a:p>
          </p:txBody>
        </p:sp>
        <p:sp>
          <p:nvSpPr>
            <p:cNvPr id="603" name="Freeform 602">
              <a:extLst>
                <a:ext uri="{FF2B5EF4-FFF2-40B4-BE49-F238E27FC236}">
                  <a16:creationId xmlns:a16="http://schemas.microsoft.com/office/drawing/2014/main" id="{28D6DA16-C7E4-534C-BD25-E1AEBD9B691B}"/>
                </a:ext>
              </a:extLst>
            </p:cNvPr>
            <p:cNvSpPr/>
            <p:nvPr/>
          </p:nvSpPr>
          <p:spPr>
            <a:xfrm rot="10800000">
              <a:off x="8873814"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604" name="Freeform 603">
              <a:extLst>
                <a:ext uri="{FF2B5EF4-FFF2-40B4-BE49-F238E27FC236}">
                  <a16:creationId xmlns:a16="http://schemas.microsoft.com/office/drawing/2014/main" id="{407D4515-4E50-994E-8FE3-689FCA2CD22C}"/>
                </a:ext>
              </a:extLst>
            </p:cNvPr>
            <p:cNvSpPr/>
            <p:nvPr/>
          </p:nvSpPr>
          <p:spPr>
            <a:xfrm>
              <a:off x="887385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07" name="Picture 606">
              <a:extLst>
                <a:ext uri="{FF2B5EF4-FFF2-40B4-BE49-F238E27FC236}">
                  <a16:creationId xmlns:a16="http://schemas.microsoft.com/office/drawing/2014/main" id="{02A90479-FE48-A246-8821-F75499E72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504827" y="4086787"/>
              <a:ext cx="1463263" cy="428769"/>
            </a:xfrm>
            <a:custGeom>
              <a:avLst/>
              <a:gdLst>
                <a:gd name="connsiteX0" fmla="*/ 823 w 544218"/>
                <a:gd name="connsiteY0" fmla="*/ 522 h 159468"/>
                <a:gd name="connsiteX1" fmla="*/ 545042 w 544218"/>
                <a:gd name="connsiteY1" fmla="*/ 522 h 159468"/>
                <a:gd name="connsiteX2" fmla="*/ 545042 w 544218"/>
                <a:gd name="connsiteY2" fmla="*/ 159991 h 159468"/>
                <a:gd name="connsiteX3" fmla="*/ 823 w 544218"/>
                <a:gd name="connsiteY3" fmla="*/ 159991 h 159468"/>
              </a:gdLst>
              <a:ahLst/>
              <a:cxnLst>
                <a:cxn ang="0">
                  <a:pos x="connsiteX0" y="connsiteY0"/>
                </a:cxn>
                <a:cxn ang="0">
                  <a:pos x="connsiteX1" y="connsiteY1"/>
                </a:cxn>
                <a:cxn ang="0">
                  <a:pos x="connsiteX2" y="connsiteY2"/>
                </a:cxn>
                <a:cxn ang="0">
                  <a:pos x="connsiteX3" y="connsiteY3"/>
                </a:cxn>
              </a:cxnLst>
              <a:rect l="l" t="t" r="r" b="b"/>
              <a:pathLst>
                <a:path w="544218" h="159468">
                  <a:moveTo>
                    <a:pt x="823" y="522"/>
                  </a:moveTo>
                  <a:lnTo>
                    <a:pt x="545042" y="522"/>
                  </a:lnTo>
                  <a:lnTo>
                    <a:pt x="545042" y="159991"/>
                  </a:lnTo>
                  <a:lnTo>
                    <a:pt x="823" y="159991"/>
                  </a:lnTo>
                  <a:close/>
                </a:path>
              </a:pathLst>
            </a:custGeom>
            <a:solidFill>
              <a:srgbClr val="FFFF00"/>
            </a:solidFill>
          </p:spPr>
        </p:pic>
        <p:pic>
          <p:nvPicPr>
            <p:cNvPr id="618" name="Picture 617">
              <a:extLst>
                <a:ext uri="{FF2B5EF4-FFF2-40B4-BE49-F238E27FC236}">
                  <a16:creationId xmlns:a16="http://schemas.microsoft.com/office/drawing/2014/main" id="{24C2EF7D-8549-DD48-99BF-44C9D17697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9198731" y="6081849"/>
              <a:ext cx="572935" cy="161301"/>
            </a:xfrm>
            <a:custGeom>
              <a:avLst/>
              <a:gdLst>
                <a:gd name="connsiteX0" fmla="*/ 1472 w 572935"/>
                <a:gd name="connsiteY0" fmla="*/ 907 h 161301"/>
                <a:gd name="connsiteX1" fmla="*/ 574407 w 572935"/>
                <a:gd name="connsiteY1" fmla="*/ 907 h 161301"/>
                <a:gd name="connsiteX2" fmla="*/ 574407 w 572935"/>
                <a:gd name="connsiteY2" fmla="*/ 162209 h 161301"/>
                <a:gd name="connsiteX3" fmla="*/ 1472 w 572935"/>
                <a:gd name="connsiteY3" fmla="*/ 162209 h 161301"/>
              </a:gdLst>
              <a:ahLst/>
              <a:cxnLst>
                <a:cxn ang="0">
                  <a:pos x="connsiteX0" y="connsiteY0"/>
                </a:cxn>
                <a:cxn ang="0">
                  <a:pos x="connsiteX1" y="connsiteY1"/>
                </a:cxn>
                <a:cxn ang="0">
                  <a:pos x="connsiteX2" y="connsiteY2"/>
                </a:cxn>
                <a:cxn ang="0">
                  <a:pos x="connsiteX3" y="connsiteY3"/>
                </a:cxn>
              </a:cxnLst>
              <a:rect l="l" t="t" r="r" b="b"/>
              <a:pathLst>
                <a:path w="572935" h="161301">
                  <a:moveTo>
                    <a:pt x="1472" y="907"/>
                  </a:moveTo>
                  <a:lnTo>
                    <a:pt x="574407" y="907"/>
                  </a:lnTo>
                  <a:lnTo>
                    <a:pt x="574407" y="162209"/>
                  </a:lnTo>
                  <a:lnTo>
                    <a:pt x="1472" y="162209"/>
                  </a:lnTo>
                  <a:close/>
                </a:path>
              </a:pathLst>
            </a:custGeom>
          </p:spPr>
        </p:pic>
        <p:sp>
          <p:nvSpPr>
            <p:cNvPr id="575" name="Freeform 574">
              <a:extLst>
                <a:ext uri="{FF2B5EF4-FFF2-40B4-BE49-F238E27FC236}">
                  <a16:creationId xmlns:a16="http://schemas.microsoft.com/office/drawing/2014/main" id="{D68D4FD9-2163-644C-9253-A401D098E112}"/>
                </a:ext>
              </a:extLst>
            </p:cNvPr>
            <p:cNvSpPr/>
            <p:nvPr/>
          </p:nvSpPr>
          <p:spPr>
            <a:xfrm>
              <a:off x="4632254" y="1638966"/>
              <a:ext cx="1597305" cy="1019264"/>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503" name="TextBox 502">
              <a:extLst>
                <a:ext uri="{FF2B5EF4-FFF2-40B4-BE49-F238E27FC236}">
                  <a16:creationId xmlns:a16="http://schemas.microsoft.com/office/drawing/2014/main" id="{61ADE228-A81E-CE46-B2D0-58CDC49814C2}"/>
                </a:ext>
              </a:extLst>
            </p:cNvPr>
            <p:cNvSpPr txBox="1"/>
            <p:nvPr/>
          </p:nvSpPr>
          <p:spPr>
            <a:xfrm>
              <a:off x="4594104" y="1628800"/>
              <a:ext cx="1673603" cy="523220"/>
            </a:xfrm>
            <a:prstGeom prst="rect">
              <a:avLst/>
            </a:prstGeom>
            <a:noFill/>
          </p:spPr>
          <p:txBody>
            <a:bodyPr wrap="square" rtlCol="0" anchor="t">
              <a:spAutoFit/>
            </a:bodyPr>
            <a:lstStyle/>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Pr>
                <a:t>Dependency Base Build (</a:t>
              </a:r>
              <a:r>
                <a:rPr lang="en-US" sz="700" dirty="0" err="1">
                  <a:ea typeface="IBM Plex Sans" charset="0"/>
                  <a:cs typeface="Arial" panose="020B0604020202020204" pitchFamily="34" charset="0"/>
                  <a:sym typeface="IBMPlexSans"/>
                </a:rPr>
                <a:t>IDzEE</a:t>
              </a:r>
              <a:r>
                <a:rPr lang="en-US" sz="700" dirty="0">
                  <a:ea typeface="IBM Plex Sans" charset="0"/>
                  <a:cs typeface="Arial" panose="020B0604020202020204" pitchFamily="34" charset="0"/>
                  <a:sym typeface="IBMPlexSans"/>
                </a:rPr>
                <a:t>)</a:t>
              </a:r>
            </a:p>
            <a:p>
              <a:pPr algn="ctr" defTabSz="685966" eaLnBrk="1" fontAlgn="auto" hangingPunct="1">
                <a:spcBef>
                  <a:spcPts val="0"/>
                </a:spcBef>
                <a:spcAft>
                  <a:spcPts val="0"/>
                </a:spcAft>
                <a:defRPr/>
              </a:pPr>
              <a:r>
                <a:rPr lang="en-US" sz="700" dirty="0" err="1">
                  <a:ea typeface="IBM Plex Sans" charset="0"/>
                  <a:cs typeface="Arial" panose="020B0604020202020204" pitchFamily="34" charset="0"/>
                  <a:sym typeface="IBMPlexSans"/>
                </a:rPr>
                <a:t>ZUnit</a:t>
              </a:r>
              <a:r>
                <a:rPr lang="en-US" sz="700" dirty="0">
                  <a:ea typeface="IBM Plex Sans" charset="0"/>
                  <a:cs typeface="Arial" panose="020B0604020202020204" pitchFamily="34" charset="0"/>
                  <a:sym typeface="IBMPlexSans"/>
                </a:rPr>
                <a:t> (</a:t>
              </a:r>
              <a:r>
                <a:rPr lang="en-US" sz="700" dirty="0" err="1">
                  <a:ea typeface="IBM Plex Sans" charset="0"/>
                  <a:cs typeface="Arial" panose="020B0604020202020204" pitchFamily="34" charset="0"/>
                  <a:sym typeface="IBMPlexSans"/>
                </a:rPr>
                <a:t>IDzEE</a:t>
              </a:r>
              <a:r>
                <a:rPr lang="en-US" sz="700" dirty="0">
                  <a:ea typeface="IBM Plex Sans" charset="0"/>
                  <a:cs typeface="Arial" panose="020B0604020202020204" pitchFamily="34" charset="0"/>
                  <a:sym typeface="IBMPlexSans"/>
                </a:rPr>
                <a:t>)</a:t>
              </a: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a:t>
              </a:r>
              <a:r>
                <a:rPr lang="en-US" sz="700" dirty="0" err="1">
                  <a:ea typeface="IBM Plex Sans" charset="0"/>
                  <a:cs typeface="Arial" panose="020B0604020202020204" pitchFamily="34" charset="0"/>
                  <a:sym typeface="IBMPlexSans"/>
                  <a:rtl val="0"/>
                </a:rPr>
                <a:t>Wazi</a:t>
              </a:r>
              <a:r>
                <a:rPr lang="en-US" sz="700" dirty="0">
                  <a:ea typeface="IBM Plex Sans" charset="0"/>
                  <a:cs typeface="Arial" panose="020B0604020202020204" pitchFamily="34" charset="0"/>
                  <a:sym typeface="IBMPlexSans"/>
                  <a:rtl val="0"/>
                </a:rPr>
                <a:t> Virtual Test Platform</a:t>
              </a:r>
            </a:p>
            <a:p>
              <a:pPr algn="ctr" defTabSz="685966" eaLnBrk="1" fontAlgn="auto" hangingPunct="1">
                <a:spcBef>
                  <a:spcPts val="0"/>
                </a:spcBef>
                <a:spcAft>
                  <a:spcPts val="0"/>
                </a:spcAft>
                <a:defRPr/>
              </a:pPr>
              <a:endParaRPr lang="en-US" sz="700" dirty="0">
                <a:ea typeface="IBM Plex Sans" charset="0"/>
                <a:cs typeface="Arial" panose="020B0604020202020204" pitchFamily="34" charset="0"/>
              </a:endParaRPr>
            </a:p>
          </p:txBody>
        </p:sp>
        <p:sp>
          <p:nvSpPr>
            <p:cNvPr id="576" name="Freeform 575">
              <a:extLst>
                <a:ext uri="{FF2B5EF4-FFF2-40B4-BE49-F238E27FC236}">
                  <a16:creationId xmlns:a16="http://schemas.microsoft.com/office/drawing/2014/main" id="{CF64E03E-B43B-924E-8016-6C81D32436DC}"/>
                </a:ext>
              </a:extLst>
            </p:cNvPr>
            <p:cNvSpPr/>
            <p:nvPr/>
          </p:nvSpPr>
          <p:spPr>
            <a:xfrm>
              <a:off x="4632254" y="2093925"/>
              <a:ext cx="1597305" cy="4364"/>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21" name="Picture 620">
              <a:extLst>
                <a:ext uri="{FF2B5EF4-FFF2-40B4-BE49-F238E27FC236}">
                  <a16:creationId xmlns:a16="http://schemas.microsoft.com/office/drawing/2014/main" id="{11F48425-E989-C744-B955-DB20767CE3B6}"/>
                </a:ext>
              </a:extLst>
            </p:cNvPr>
            <p:cNvPicPr>
              <a:picLocks noChangeAspect="1"/>
            </p:cNvPicPr>
            <p:nvPr/>
          </p:nvPicPr>
          <p:blipFill rotWithShape="1">
            <a:blip r:embed="rId6">
              <a:clrChange>
                <a:clrFrom>
                  <a:srgbClr val="FFFFFF">
                    <a:alpha val="0"/>
                  </a:srgbClr>
                </a:clrFrom>
                <a:clrTo>
                  <a:srgbClr val="FFFFFF">
                    <a:alpha val="0"/>
                  </a:srgbClr>
                </a:clrTo>
              </a:clrChange>
              <a:alphaModFix/>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500"/>
                      </a14:imgEffect>
                      <a14:imgEffect>
                        <a14:saturation sat="400000"/>
                      </a14:imgEffect>
                      <a14:imgEffect>
                        <a14:brightnessContrast bright="-100000" contrast="100000"/>
                      </a14:imgEffect>
                    </a14:imgLayer>
                  </a14:imgProps>
                </a:ext>
              </a:extLst>
            </a:blip>
            <a:srcRect t="1" b="-1"/>
            <a:stretch/>
          </p:blipFill>
          <p:spPr>
            <a:xfrm>
              <a:off x="4818960" y="2193132"/>
              <a:ext cx="423242" cy="129355"/>
            </a:xfrm>
            <a:custGeom>
              <a:avLst/>
              <a:gdLst>
                <a:gd name="connsiteX0" fmla="*/ 323 w 423242"/>
                <a:gd name="connsiteY0" fmla="*/ 55 h 129355"/>
                <a:gd name="connsiteX1" fmla="*/ 423566 w 423242"/>
                <a:gd name="connsiteY1" fmla="*/ 55 h 129355"/>
                <a:gd name="connsiteX2" fmla="*/ 423566 w 423242"/>
                <a:gd name="connsiteY2" fmla="*/ 129410 h 129355"/>
                <a:gd name="connsiteX3" fmla="*/ 323 w 423242"/>
                <a:gd name="connsiteY3" fmla="*/ 129410 h 129355"/>
              </a:gdLst>
              <a:ahLst/>
              <a:cxnLst>
                <a:cxn ang="0">
                  <a:pos x="connsiteX0" y="connsiteY0"/>
                </a:cxn>
                <a:cxn ang="0">
                  <a:pos x="connsiteX1" y="connsiteY1"/>
                </a:cxn>
                <a:cxn ang="0">
                  <a:pos x="connsiteX2" y="connsiteY2"/>
                </a:cxn>
                <a:cxn ang="0">
                  <a:pos x="connsiteX3" y="connsiteY3"/>
                </a:cxn>
              </a:cxnLst>
              <a:rect l="l" t="t" r="r" b="b"/>
              <a:pathLst>
                <a:path w="423242" h="129355">
                  <a:moveTo>
                    <a:pt x="323" y="55"/>
                  </a:moveTo>
                  <a:lnTo>
                    <a:pt x="423566" y="55"/>
                  </a:lnTo>
                  <a:lnTo>
                    <a:pt x="423566" y="129410"/>
                  </a:lnTo>
                  <a:lnTo>
                    <a:pt x="323" y="129410"/>
                  </a:lnTo>
                  <a:close/>
                </a:path>
              </a:pathLst>
            </a:custGeom>
            <a:noFill/>
          </p:spPr>
        </p:pic>
        <p:pic>
          <p:nvPicPr>
            <p:cNvPr id="622" name="Picture 621">
              <a:extLst>
                <a:ext uri="{FF2B5EF4-FFF2-40B4-BE49-F238E27FC236}">
                  <a16:creationId xmlns:a16="http://schemas.microsoft.com/office/drawing/2014/main" id="{0BAA8871-B262-7943-BDC9-BF1137A5109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403807" y="2167928"/>
              <a:ext cx="468062" cy="132017"/>
            </a:xfrm>
            <a:custGeom>
              <a:avLst/>
              <a:gdLst>
                <a:gd name="connsiteX0" fmla="*/ 608 w 468062"/>
                <a:gd name="connsiteY0" fmla="*/ 108 h 132017"/>
                <a:gd name="connsiteX1" fmla="*/ 468671 w 468062"/>
                <a:gd name="connsiteY1" fmla="*/ 108 h 132017"/>
                <a:gd name="connsiteX2" fmla="*/ 468671 w 468062"/>
                <a:gd name="connsiteY2" fmla="*/ 132125 h 132017"/>
                <a:gd name="connsiteX3" fmla="*/ 608 w 468062"/>
                <a:gd name="connsiteY3" fmla="*/ 132125 h 132017"/>
              </a:gdLst>
              <a:ahLst/>
              <a:cxnLst>
                <a:cxn ang="0">
                  <a:pos x="connsiteX0" y="connsiteY0"/>
                </a:cxn>
                <a:cxn ang="0">
                  <a:pos x="connsiteX1" y="connsiteY1"/>
                </a:cxn>
                <a:cxn ang="0">
                  <a:pos x="connsiteX2" y="connsiteY2"/>
                </a:cxn>
                <a:cxn ang="0">
                  <a:pos x="connsiteX3" y="connsiteY3"/>
                </a:cxn>
              </a:cxnLst>
              <a:rect l="l" t="t" r="r" b="b"/>
              <a:pathLst>
                <a:path w="468062" h="132017">
                  <a:moveTo>
                    <a:pt x="608" y="108"/>
                  </a:moveTo>
                  <a:lnTo>
                    <a:pt x="468671" y="108"/>
                  </a:lnTo>
                  <a:lnTo>
                    <a:pt x="468671" y="132125"/>
                  </a:lnTo>
                  <a:lnTo>
                    <a:pt x="608" y="132125"/>
                  </a:lnTo>
                  <a:close/>
                </a:path>
              </a:pathLst>
            </a:custGeom>
          </p:spPr>
        </p:pic>
        <p:pic>
          <p:nvPicPr>
            <p:cNvPr id="623" name="Picture 622">
              <a:extLst>
                <a:ext uri="{FF2B5EF4-FFF2-40B4-BE49-F238E27FC236}">
                  <a16:creationId xmlns:a16="http://schemas.microsoft.com/office/drawing/2014/main" id="{6C7547A8-4325-5A49-A83F-41966CEEE71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4933385" y="2424528"/>
              <a:ext cx="380647" cy="95925"/>
            </a:xfrm>
            <a:custGeom>
              <a:avLst/>
              <a:gdLst>
                <a:gd name="connsiteX0" fmla="*/ 119 w 380647"/>
                <a:gd name="connsiteY0" fmla="*/ 70 h 95925"/>
                <a:gd name="connsiteX1" fmla="*/ 380766 w 380647"/>
                <a:gd name="connsiteY1" fmla="*/ 70 h 95925"/>
                <a:gd name="connsiteX2" fmla="*/ 380766 w 380647"/>
                <a:gd name="connsiteY2" fmla="*/ 95996 h 95925"/>
                <a:gd name="connsiteX3" fmla="*/ 119 w 380647"/>
                <a:gd name="connsiteY3" fmla="*/ 95996 h 95925"/>
              </a:gdLst>
              <a:ahLst/>
              <a:cxnLst>
                <a:cxn ang="0">
                  <a:pos x="connsiteX0" y="connsiteY0"/>
                </a:cxn>
                <a:cxn ang="0">
                  <a:pos x="connsiteX1" y="connsiteY1"/>
                </a:cxn>
                <a:cxn ang="0">
                  <a:pos x="connsiteX2" y="connsiteY2"/>
                </a:cxn>
                <a:cxn ang="0">
                  <a:pos x="connsiteX3" y="connsiteY3"/>
                </a:cxn>
              </a:cxnLst>
              <a:rect l="l" t="t" r="r" b="b"/>
              <a:pathLst>
                <a:path w="380647" h="95925">
                  <a:moveTo>
                    <a:pt x="119" y="70"/>
                  </a:moveTo>
                  <a:lnTo>
                    <a:pt x="380766" y="70"/>
                  </a:lnTo>
                  <a:lnTo>
                    <a:pt x="380766" y="95996"/>
                  </a:lnTo>
                  <a:lnTo>
                    <a:pt x="119" y="95996"/>
                  </a:lnTo>
                  <a:close/>
                </a:path>
              </a:pathLst>
            </a:custGeom>
          </p:spPr>
        </p:pic>
        <p:pic>
          <p:nvPicPr>
            <p:cNvPr id="624" name="Picture 623">
              <a:extLst>
                <a:ext uri="{FF2B5EF4-FFF2-40B4-BE49-F238E27FC236}">
                  <a16:creationId xmlns:a16="http://schemas.microsoft.com/office/drawing/2014/main" id="{860837DB-43A5-0146-9536-3D8A1F43A3F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5474549" y="2407071"/>
              <a:ext cx="472601" cy="114997"/>
            </a:xfrm>
            <a:custGeom>
              <a:avLst/>
              <a:gdLst>
                <a:gd name="connsiteX0" fmla="*/ 558 w 472601"/>
                <a:gd name="connsiteY0" fmla="*/ 148 h 114997"/>
                <a:gd name="connsiteX1" fmla="*/ 473159 w 472601"/>
                <a:gd name="connsiteY1" fmla="*/ 148 h 114997"/>
                <a:gd name="connsiteX2" fmla="*/ 473159 w 472601"/>
                <a:gd name="connsiteY2" fmla="*/ 115145 h 114997"/>
                <a:gd name="connsiteX3" fmla="*/ 558 w 472601"/>
                <a:gd name="connsiteY3" fmla="*/ 115145 h 114997"/>
              </a:gdLst>
              <a:ahLst/>
              <a:cxnLst>
                <a:cxn ang="0">
                  <a:pos x="connsiteX0" y="connsiteY0"/>
                </a:cxn>
                <a:cxn ang="0">
                  <a:pos x="connsiteX1" y="connsiteY1"/>
                </a:cxn>
                <a:cxn ang="0">
                  <a:pos x="connsiteX2" y="connsiteY2"/>
                </a:cxn>
                <a:cxn ang="0">
                  <a:pos x="connsiteX3" y="connsiteY3"/>
                </a:cxn>
              </a:cxnLst>
              <a:rect l="l" t="t" r="r" b="b"/>
              <a:pathLst>
                <a:path w="472601" h="114997">
                  <a:moveTo>
                    <a:pt x="558" y="148"/>
                  </a:moveTo>
                  <a:lnTo>
                    <a:pt x="473159" y="148"/>
                  </a:lnTo>
                  <a:lnTo>
                    <a:pt x="473159" y="115145"/>
                  </a:lnTo>
                  <a:lnTo>
                    <a:pt x="558" y="115145"/>
                  </a:lnTo>
                  <a:close/>
                </a:path>
              </a:pathLst>
            </a:custGeom>
          </p:spPr>
        </p:pic>
        <p:pic>
          <p:nvPicPr>
            <p:cNvPr id="626" name="Picture 625">
              <a:extLst>
                <a:ext uri="{FF2B5EF4-FFF2-40B4-BE49-F238E27FC236}">
                  <a16:creationId xmlns:a16="http://schemas.microsoft.com/office/drawing/2014/main" id="{E5EBB1E0-EC0E-EB42-A6D3-2D9D274A49C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Lst>
            </a:blip>
            <a:stretch>
              <a:fillRect/>
            </a:stretch>
          </p:blipFill>
          <p:spPr>
            <a:xfrm>
              <a:off x="9316562" y="5610513"/>
              <a:ext cx="345646" cy="218211"/>
            </a:xfrm>
            <a:custGeom>
              <a:avLst/>
              <a:gdLst>
                <a:gd name="connsiteX0" fmla="*/ 1549 w 345646"/>
                <a:gd name="connsiteY0" fmla="*/ 758 h 218211"/>
                <a:gd name="connsiteX1" fmla="*/ 347195 w 345646"/>
                <a:gd name="connsiteY1" fmla="*/ 758 h 218211"/>
                <a:gd name="connsiteX2" fmla="*/ 347195 w 345646"/>
                <a:gd name="connsiteY2" fmla="*/ 218969 h 218211"/>
                <a:gd name="connsiteX3" fmla="*/ 1549 w 345646"/>
                <a:gd name="connsiteY3" fmla="*/ 218969 h 218211"/>
              </a:gdLst>
              <a:ahLst/>
              <a:cxnLst>
                <a:cxn ang="0">
                  <a:pos x="connsiteX0" y="connsiteY0"/>
                </a:cxn>
                <a:cxn ang="0">
                  <a:pos x="connsiteX1" y="connsiteY1"/>
                </a:cxn>
                <a:cxn ang="0">
                  <a:pos x="connsiteX2" y="connsiteY2"/>
                </a:cxn>
                <a:cxn ang="0">
                  <a:pos x="connsiteX3" y="connsiteY3"/>
                </a:cxn>
              </a:cxnLst>
              <a:rect l="l" t="t" r="r" b="b"/>
              <a:pathLst>
                <a:path w="345646" h="218211">
                  <a:moveTo>
                    <a:pt x="1549" y="758"/>
                  </a:moveTo>
                  <a:lnTo>
                    <a:pt x="347195" y="758"/>
                  </a:lnTo>
                  <a:lnTo>
                    <a:pt x="347195" y="218969"/>
                  </a:lnTo>
                  <a:lnTo>
                    <a:pt x="1549" y="218969"/>
                  </a:lnTo>
                  <a:close/>
                </a:path>
              </a:pathLst>
            </a:custGeom>
          </p:spPr>
        </p:pic>
        <p:pic>
          <p:nvPicPr>
            <p:cNvPr id="650" name="Picture 649">
              <a:extLst>
                <a:ext uri="{FF2B5EF4-FFF2-40B4-BE49-F238E27FC236}">
                  <a16:creationId xmlns:a16="http://schemas.microsoft.com/office/drawing/2014/main" id="{5A1DE8FB-A366-A143-8AA5-B8F86347E1BC}"/>
                </a:ext>
              </a:extLst>
            </p:cNvPr>
            <p:cNvPicPr>
              <a:picLocks noChangeAspect="1"/>
            </p:cNvPicPr>
            <p:nvPr/>
          </p:nvPicPr>
          <p:blipFill>
            <a:blip r:embed="rId16">
              <a:lum bright="-100000" contrast="100000"/>
            </a:blip>
            <a:stretch>
              <a:fillRect/>
            </a:stretch>
          </p:blipFill>
          <p:spPr>
            <a:xfrm>
              <a:off x="3242125" y="2772991"/>
              <a:ext cx="341129" cy="341129"/>
            </a:xfrm>
            <a:prstGeom prst="rect">
              <a:avLst/>
            </a:prstGeom>
          </p:spPr>
        </p:pic>
        <p:pic>
          <p:nvPicPr>
            <p:cNvPr id="651" name="Picture 650">
              <a:extLst>
                <a:ext uri="{FF2B5EF4-FFF2-40B4-BE49-F238E27FC236}">
                  <a16:creationId xmlns:a16="http://schemas.microsoft.com/office/drawing/2014/main" id="{ACCC23FA-0F8B-554D-9D60-B255B955EC3C}"/>
                </a:ext>
              </a:extLst>
            </p:cNvPr>
            <p:cNvPicPr>
              <a:picLocks noChangeAspect="1"/>
            </p:cNvPicPr>
            <p:nvPr/>
          </p:nvPicPr>
          <p:blipFill>
            <a:blip r:embed="rId17">
              <a:lum bright="-100000" contrast="100000"/>
            </a:blip>
            <a:stretch>
              <a:fillRect/>
            </a:stretch>
          </p:blipFill>
          <p:spPr>
            <a:xfrm>
              <a:off x="5265853" y="2772989"/>
              <a:ext cx="341128" cy="341128"/>
            </a:xfrm>
            <a:prstGeom prst="rect">
              <a:avLst/>
            </a:prstGeom>
          </p:spPr>
        </p:pic>
        <p:grpSp>
          <p:nvGrpSpPr>
            <p:cNvPr id="12" name="Group 11">
              <a:extLst>
                <a:ext uri="{FF2B5EF4-FFF2-40B4-BE49-F238E27FC236}">
                  <a16:creationId xmlns:a16="http://schemas.microsoft.com/office/drawing/2014/main" id="{3871F09F-213A-374C-B81A-833C31DC8FD3}"/>
                </a:ext>
              </a:extLst>
            </p:cNvPr>
            <p:cNvGrpSpPr/>
            <p:nvPr/>
          </p:nvGrpSpPr>
          <p:grpSpPr>
            <a:xfrm>
              <a:off x="6958811" y="2743217"/>
              <a:ext cx="1001555" cy="339992"/>
              <a:chOff x="5426092" y="1268771"/>
              <a:chExt cx="1001555" cy="339992"/>
            </a:xfrm>
          </p:grpSpPr>
          <p:sp>
            <p:nvSpPr>
              <p:cNvPr id="479" name="TextBox 478">
                <a:extLst>
                  <a:ext uri="{FF2B5EF4-FFF2-40B4-BE49-F238E27FC236}">
                    <a16:creationId xmlns:a16="http://schemas.microsoft.com/office/drawing/2014/main" id="{C1E41019-9340-FC45-9850-3DC237FB3240}"/>
                  </a:ext>
                </a:extLst>
              </p:cNvPr>
              <p:cNvSpPr txBox="1"/>
              <p:nvPr/>
            </p:nvSpPr>
            <p:spPr>
              <a:xfrm>
                <a:off x="5783866" y="1385066"/>
                <a:ext cx="239168" cy="203454"/>
              </a:xfrm>
              <a:prstGeom prst="rect">
                <a:avLst/>
              </a:prstGeom>
              <a:noFill/>
            </p:spPr>
            <p:txBody>
              <a:bodyPr wrap="none" rtlCol="0">
                <a:spAutoFit/>
              </a:bodyPr>
              <a:lstStyle/>
              <a:p>
                <a:pPr defTabSz="685966" eaLnBrk="1" fontAlgn="auto" hangingPunct="1">
                  <a:spcBef>
                    <a:spcPts val="0"/>
                  </a:spcBef>
                  <a:spcAft>
                    <a:spcPts val="0"/>
                  </a:spcAft>
                  <a:defRPr/>
                </a:pPr>
                <a:r>
                  <a:rPr lang="en-US" sz="722" b="1" dirty="0">
                    <a:ea typeface="IBM Plex Sans" charset="0"/>
                    <a:cs typeface="Arial" panose="020B0604020202020204" pitchFamily="34" charset="0"/>
                    <a:sym typeface="IBMPlexSans-SemiBold"/>
                    <a:rtl val="0"/>
                  </a:rPr>
                  <a:t>+</a:t>
                </a:r>
              </a:p>
            </p:txBody>
          </p:sp>
          <p:pic>
            <p:nvPicPr>
              <p:cNvPr id="654" name="Picture 653">
                <a:extLst>
                  <a:ext uri="{FF2B5EF4-FFF2-40B4-BE49-F238E27FC236}">
                    <a16:creationId xmlns:a16="http://schemas.microsoft.com/office/drawing/2014/main" id="{25A46785-0162-134A-86E3-084DD5D2C8BF}"/>
                  </a:ext>
                </a:extLst>
              </p:cNvPr>
              <p:cNvPicPr>
                <a:picLocks noChangeAspect="1"/>
              </p:cNvPicPr>
              <p:nvPr/>
            </p:nvPicPr>
            <p:blipFill>
              <a:blip r:embed="rId18">
                <a:lum bright="-100000" contrast="100000"/>
              </a:blip>
              <a:stretch>
                <a:fillRect/>
              </a:stretch>
            </p:blipFill>
            <p:spPr>
              <a:xfrm>
                <a:off x="5426092" y="1329452"/>
                <a:ext cx="279310" cy="279310"/>
              </a:xfrm>
              <a:prstGeom prst="rect">
                <a:avLst/>
              </a:prstGeom>
            </p:spPr>
          </p:pic>
          <p:pic>
            <p:nvPicPr>
              <p:cNvPr id="655" name="Picture 654">
                <a:extLst>
                  <a:ext uri="{FF2B5EF4-FFF2-40B4-BE49-F238E27FC236}">
                    <a16:creationId xmlns:a16="http://schemas.microsoft.com/office/drawing/2014/main" id="{F6ADEF91-9AC7-2844-9666-42BD964B15FD}"/>
                  </a:ext>
                </a:extLst>
              </p:cNvPr>
              <p:cNvPicPr>
                <a:picLocks noChangeAspect="1"/>
              </p:cNvPicPr>
              <p:nvPr/>
            </p:nvPicPr>
            <p:blipFill>
              <a:blip r:embed="rId19">
                <a:lum bright="-100000" contrast="100000"/>
              </a:blip>
              <a:stretch>
                <a:fillRect/>
              </a:stretch>
            </p:blipFill>
            <p:spPr>
              <a:xfrm>
                <a:off x="6087655" y="1268771"/>
                <a:ext cx="339992" cy="339992"/>
              </a:xfrm>
              <a:prstGeom prst="rect">
                <a:avLst/>
              </a:prstGeom>
            </p:spPr>
          </p:pic>
        </p:grpSp>
        <p:grpSp>
          <p:nvGrpSpPr>
            <p:cNvPr id="13" name="Group 12">
              <a:extLst>
                <a:ext uri="{FF2B5EF4-FFF2-40B4-BE49-F238E27FC236}">
                  <a16:creationId xmlns:a16="http://schemas.microsoft.com/office/drawing/2014/main" id="{B71DDD27-7E34-3446-82C8-62B72A61C5D7}"/>
                </a:ext>
              </a:extLst>
            </p:cNvPr>
            <p:cNvGrpSpPr/>
            <p:nvPr/>
          </p:nvGrpSpPr>
          <p:grpSpPr>
            <a:xfrm>
              <a:off x="6816164" y="3127441"/>
              <a:ext cx="1294067" cy="246221"/>
              <a:chOff x="5253275" y="1652994"/>
              <a:chExt cx="1294067" cy="246221"/>
            </a:xfrm>
          </p:grpSpPr>
          <p:sp>
            <p:nvSpPr>
              <p:cNvPr id="657" name="TextBox 656">
                <a:extLst>
                  <a:ext uri="{FF2B5EF4-FFF2-40B4-BE49-F238E27FC236}">
                    <a16:creationId xmlns:a16="http://schemas.microsoft.com/office/drawing/2014/main" id="{6B1876C5-1D60-E046-B941-3FA850CFD1B5}"/>
                  </a:ext>
                </a:extLst>
              </p:cNvPr>
              <p:cNvSpPr txBox="1"/>
              <p:nvPr/>
            </p:nvSpPr>
            <p:spPr>
              <a:xfrm>
                <a:off x="5253275" y="1652994"/>
                <a:ext cx="710451" cy="246221"/>
              </a:xfrm>
              <a:prstGeom prst="rect">
                <a:avLst/>
              </a:prstGeom>
              <a:noFill/>
            </p:spPr>
            <p:txBody>
              <a:bodyPr wrap="none" rtlCol="0">
                <a:spAutoFit/>
              </a:bodyPr>
              <a:lstStyle/>
              <a:p>
                <a:pPr algn="ct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Provision</a:t>
                </a:r>
              </a:p>
            </p:txBody>
          </p:sp>
          <p:sp>
            <p:nvSpPr>
              <p:cNvPr id="658" name="TextBox 657">
                <a:extLst>
                  <a:ext uri="{FF2B5EF4-FFF2-40B4-BE49-F238E27FC236}">
                    <a16:creationId xmlns:a16="http://schemas.microsoft.com/office/drawing/2014/main" id="{C0898E54-B73C-714B-87B3-495B0F65C93F}"/>
                  </a:ext>
                </a:extLst>
              </p:cNvPr>
              <p:cNvSpPr txBox="1"/>
              <p:nvPr/>
            </p:nvSpPr>
            <p:spPr>
              <a:xfrm>
                <a:off x="5965131" y="1652994"/>
                <a:ext cx="582211" cy="246221"/>
              </a:xfrm>
              <a:prstGeom prst="rect">
                <a:avLst/>
              </a:prstGeom>
              <a:noFill/>
            </p:spPr>
            <p:txBody>
              <a:bodyPr wrap="none" rtlCol="0">
                <a:spAutoFit/>
              </a:bodyPr>
              <a:lstStyle/>
              <a:p>
                <a:pPr algn="ct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Deploy</a:t>
                </a:r>
              </a:p>
            </p:txBody>
          </p:sp>
        </p:grpSp>
        <p:sp>
          <p:nvSpPr>
            <p:cNvPr id="659" name="TextBox 658">
              <a:extLst>
                <a:ext uri="{FF2B5EF4-FFF2-40B4-BE49-F238E27FC236}">
                  <a16:creationId xmlns:a16="http://schemas.microsoft.com/office/drawing/2014/main" id="{F6079548-2169-D442-950A-FCF14F0BB37A}"/>
                </a:ext>
              </a:extLst>
            </p:cNvPr>
            <p:cNvSpPr txBox="1"/>
            <p:nvPr/>
          </p:nvSpPr>
          <p:spPr>
            <a:xfrm>
              <a:off x="5881063" y="3799700"/>
              <a:ext cx="1112805" cy="261610"/>
            </a:xfrm>
            <a:prstGeom prst="rect">
              <a:avLst/>
            </a:prstGeom>
            <a:noFill/>
          </p:spPr>
          <p:txBody>
            <a:bodyPr wrap="none" rtlCol="0">
              <a:spAutoFit/>
            </a:bodyPr>
            <a:lstStyle/>
            <a:p>
              <a:pPr algn="ctr" defTabSz="685966" eaLnBrk="1" fontAlgn="auto" hangingPunct="1">
                <a:spcBef>
                  <a:spcPts val="0"/>
                </a:spcBef>
                <a:spcAft>
                  <a:spcPts val="0"/>
                </a:spcAft>
                <a:defRPr/>
              </a:pPr>
              <a:r>
                <a:rPr lang="en-US" sz="1100" dirty="0">
                  <a:ea typeface="IBM Plex Sans" charset="0"/>
                  <a:cs typeface="Arial" panose="020B0604020202020204" pitchFamily="34" charset="0"/>
                  <a:sym typeface="IBMPlexSans-SemiBold"/>
                  <a:rtl val="0"/>
                </a:rPr>
                <a:t>CI/CD Pipeline</a:t>
              </a:r>
            </a:p>
          </p:txBody>
        </p:sp>
        <p:pic>
          <p:nvPicPr>
            <p:cNvPr id="660" name="Picture 659">
              <a:extLst>
                <a:ext uri="{FF2B5EF4-FFF2-40B4-BE49-F238E27FC236}">
                  <a16:creationId xmlns:a16="http://schemas.microsoft.com/office/drawing/2014/main" id="{AF22DA6E-5AAB-D84B-AB0D-DA13AC0F6112}"/>
                </a:ext>
              </a:extLst>
            </p:cNvPr>
            <p:cNvPicPr>
              <a:picLocks noChangeAspect="1"/>
            </p:cNvPicPr>
            <p:nvPr/>
          </p:nvPicPr>
          <p:blipFill>
            <a:blip r:embed="rId20">
              <a:lum bright="-100000" contrast="100000"/>
            </a:blip>
            <a:stretch>
              <a:fillRect/>
            </a:stretch>
          </p:blipFill>
          <p:spPr>
            <a:xfrm>
              <a:off x="3209487" y="4904835"/>
              <a:ext cx="406400" cy="406400"/>
            </a:xfrm>
            <a:prstGeom prst="rect">
              <a:avLst/>
            </a:prstGeom>
          </p:spPr>
        </p:pic>
        <p:sp>
          <p:nvSpPr>
            <p:cNvPr id="663" name="TextBox 662">
              <a:extLst>
                <a:ext uri="{FF2B5EF4-FFF2-40B4-BE49-F238E27FC236}">
                  <a16:creationId xmlns:a16="http://schemas.microsoft.com/office/drawing/2014/main" id="{E4C0B38E-1F9A-5D45-9CB5-EBAE8EC65C72}"/>
                </a:ext>
              </a:extLst>
            </p:cNvPr>
            <p:cNvSpPr txBox="1"/>
            <p:nvPr/>
          </p:nvSpPr>
          <p:spPr>
            <a:xfrm>
              <a:off x="7138827" y="4739374"/>
              <a:ext cx="611065" cy="246221"/>
            </a:xfrm>
            <a:prstGeom prst="rect">
              <a:avLst/>
            </a:prstGeom>
            <a:noFill/>
          </p:spPr>
          <p:txBody>
            <a:bodyPr wrap="none" rtlCol="0">
              <a:spAutoFit/>
            </a:bodyPr>
            <a:lstStyle/>
            <a:p>
              <a:pP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Monitor</a:t>
              </a:r>
            </a:p>
          </p:txBody>
        </p:sp>
        <p:sp>
          <p:nvSpPr>
            <p:cNvPr id="664" name="TextBox 663">
              <a:extLst>
                <a:ext uri="{FF2B5EF4-FFF2-40B4-BE49-F238E27FC236}">
                  <a16:creationId xmlns:a16="http://schemas.microsoft.com/office/drawing/2014/main" id="{FD7B3EF2-C977-5E44-8AD3-5884995E9358}"/>
                </a:ext>
              </a:extLst>
            </p:cNvPr>
            <p:cNvSpPr txBox="1"/>
            <p:nvPr/>
          </p:nvSpPr>
          <p:spPr>
            <a:xfrm>
              <a:off x="9166551" y="4739374"/>
              <a:ext cx="652743" cy="246221"/>
            </a:xfrm>
            <a:prstGeom prst="rect">
              <a:avLst/>
            </a:prstGeom>
            <a:noFill/>
          </p:spPr>
          <p:txBody>
            <a:bodyPr wrap="none" rtlCol="0">
              <a:spAutoFit/>
            </a:bodyPr>
            <a:lstStyle/>
            <a:p>
              <a:pP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Release</a:t>
              </a:r>
            </a:p>
          </p:txBody>
        </p:sp>
        <p:pic>
          <p:nvPicPr>
            <p:cNvPr id="669" name="Picture 668">
              <a:extLst>
                <a:ext uri="{FF2B5EF4-FFF2-40B4-BE49-F238E27FC236}">
                  <a16:creationId xmlns:a16="http://schemas.microsoft.com/office/drawing/2014/main" id="{B455E315-3956-7B42-92B5-654F8E4888CC}"/>
                </a:ext>
              </a:extLst>
            </p:cNvPr>
            <p:cNvPicPr>
              <a:picLocks noChangeAspect="1"/>
            </p:cNvPicPr>
            <p:nvPr/>
          </p:nvPicPr>
          <p:blipFill>
            <a:blip r:embed="rId21">
              <a:lum bright="-100000" contrast="100000"/>
            </a:blip>
            <a:stretch>
              <a:fillRect/>
            </a:stretch>
          </p:blipFill>
          <p:spPr>
            <a:xfrm>
              <a:off x="7308709" y="4971235"/>
              <a:ext cx="301752" cy="297180"/>
            </a:xfrm>
            <a:prstGeom prst="rect">
              <a:avLst/>
            </a:prstGeom>
          </p:spPr>
        </p:pic>
        <p:pic>
          <p:nvPicPr>
            <p:cNvPr id="670" name="Picture 669">
              <a:extLst>
                <a:ext uri="{FF2B5EF4-FFF2-40B4-BE49-F238E27FC236}">
                  <a16:creationId xmlns:a16="http://schemas.microsoft.com/office/drawing/2014/main" id="{EC531B21-8FC9-8B4B-88A3-D2EB6A12A400}"/>
                </a:ext>
              </a:extLst>
            </p:cNvPr>
            <p:cNvPicPr>
              <a:picLocks noChangeAspect="1"/>
            </p:cNvPicPr>
            <p:nvPr/>
          </p:nvPicPr>
          <p:blipFill>
            <a:blip r:embed="rId22">
              <a:lum bright="-100000" contrast="100000"/>
            </a:blip>
            <a:stretch>
              <a:fillRect/>
            </a:stretch>
          </p:blipFill>
          <p:spPr>
            <a:xfrm>
              <a:off x="9360127" y="5010516"/>
              <a:ext cx="273600" cy="273600"/>
            </a:xfrm>
            <a:prstGeom prst="rect">
              <a:avLst/>
            </a:prstGeom>
          </p:spPr>
        </p:pic>
        <p:sp>
          <p:nvSpPr>
            <p:cNvPr id="572" name="Freeform 571">
              <a:extLst>
                <a:ext uri="{FF2B5EF4-FFF2-40B4-BE49-F238E27FC236}">
                  <a16:creationId xmlns:a16="http://schemas.microsoft.com/office/drawing/2014/main" id="{5A4885CD-A172-BF46-9A7B-008DCF2BAD6F}"/>
                </a:ext>
              </a:extLst>
            </p:cNvPr>
            <p:cNvSpPr/>
            <p:nvPr/>
          </p:nvSpPr>
          <p:spPr>
            <a:xfrm>
              <a:off x="7592078" y="1640754"/>
              <a:ext cx="4364" cy="1019438"/>
            </a:xfrm>
            <a:custGeom>
              <a:avLst/>
              <a:gdLst>
                <a:gd name="connsiteX0" fmla="*/ 0 w 4364"/>
                <a:gd name="connsiteY0" fmla="*/ 0 h 1019438"/>
                <a:gd name="connsiteX1" fmla="*/ 0 w 4364"/>
                <a:gd name="connsiteY1" fmla="*/ 1019439 h 1019438"/>
              </a:gdLst>
              <a:ahLst/>
              <a:cxnLst>
                <a:cxn ang="0">
                  <a:pos x="connsiteX0" y="connsiteY0"/>
                </a:cxn>
                <a:cxn ang="0">
                  <a:pos x="connsiteX1" y="connsiteY1"/>
                </a:cxn>
              </a:cxnLst>
              <a:rect l="l" t="t" r="r" b="b"/>
              <a:pathLst>
                <a:path w="4364" h="1019438">
                  <a:moveTo>
                    <a:pt x="0" y="0"/>
                  </a:moveTo>
                  <a:lnTo>
                    <a:pt x="0" y="1019439"/>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25" name="Picture 624">
              <a:extLst>
                <a:ext uri="{FF2B5EF4-FFF2-40B4-BE49-F238E27FC236}">
                  <a16:creationId xmlns:a16="http://schemas.microsoft.com/office/drawing/2014/main" id="{1D5B0708-9769-C64F-A818-F1101E169234}"/>
                </a:ext>
              </a:extLst>
            </p:cNvPr>
            <p:cNvPicPr>
              <a:picLocks noChangeAspect="1"/>
            </p:cNvPicPr>
            <p:nvPr/>
          </p:nvPicPr>
          <p:blipFill>
            <a:blip r:embed="rId14">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732589" y="2028804"/>
              <a:ext cx="345646" cy="218211"/>
            </a:xfrm>
            <a:custGeom>
              <a:avLst/>
              <a:gdLst>
                <a:gd name="connsiteX0" fmla="*/ 986 w 345646"/>
                <a:gd name="connsiteY0" fmla="*/ 17 h 218211"/>
                <a:gd name="connsiteX1" fmla="*/ 346632 w 345646"/>
                <a:gd name="connsiteY1" fmla="*/ 17 h 218211"/>
                <a:gd name="connsiteX2" fmla="*/ 346632 w 345646"/>
                <a:gd name="connsiteY2" fmla="*/ 218228 h 218211"/>
                <a:gd name="connsiteX3" fmla="*/ 986 w 345646"/>
                <a:gd name="connsiteY3" fmla="*/ 218228 h 218211"/>
              </a:gdLst>
              <a:ahLst/>
              <a:cxnLst>
                <a:cxn ang="0">
                  <a:pos x="connsiteX0" y="connsiteY0"/>
                </a:cxn>
                <a:cxn ang="0">
                  <a:pos x="connsiteX1" y="connsiteY1"/>
                </a:cxn>
                <a:cxn ang="0">
                  <a:pos x="connsiteX2" y="connsiteY2"/>
                </a:cxn>
                <a:cxn ang="0">
                  <a:pos x="connsiteX3" y="connsiteY3"/>
                </a:cxn>
              </a:cxnLst>
              <a:rect l="l" t="t" r="r" b="b"/>
              <a:pathLst>
                <a:path w="345646" h="218211">
                  <a:moveTo>
                    <a:pt x="986" y="17"/>
                  </a:moveTo>
                  <a:lnTo>
                    <a:pt x="346632" y="17"/>
                  </a:lnTo>
                  <a:lnTo>
                    <a:pt x="346632" y="218228"/>
                  </a:lnTo>
                  <a:lnTo>
                    <a:pt x="986" y="218228"/>
                  </a:lnTo>
                  <a:close/>
                </a:path>
              </a:pathLst>
            </a:custGeom>
          </p:spPr>
        </p:pic>
        <p:pic>
          <p:nvPicPr>
            <p:cNvPr id="634" name="Picture 633">
              <a:extLst>
                <a:ext uri="{FF2B5EF4-FFF2-40B4-BE49-F238E27FC236}">
                  <a16:creationId xmlns:a16="http://schemas.microsoft.com/office/drawing/2014/main" id="{28E6FA12-7D06-2943-80B1-75EBAD3DFB6A}"/>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contrast="100000"/>
                      </a14:imgEffect>
                    </a14:imgLayer>
                  </a14:imgProps>
                </a:ext>
              </a:extLst>
            </a:blip>
            <a:stretch>
              <a:fillRect/>
            </a:stretch>
          </p:blipFill>
          <p:spPr>
            <a:xfrm>
              <a:off x="6755249" y="2454801"/>
              <a:ext cx="633204" cy="105614"/>
            </a:xfrm>
            <a:custGeom>
              <a:avLst/>
              <a:gdLst>
                <a:gd name="connsiteX0" fmla="*/ 722 w 633204"/>
                <a:gd name="connsiteY0" fmla="*/ 112 h 105614"/>
                <a:gd name="connsiteX1" fmla="*/ 633927 w 633204"/>
                <a:gd name="connsiteY1" fmla="*/ 112 h 105614"/>
                <a:gd name="connsiteX2" fmla="*/ 633927 w 633204"/>
                <a:gd name="connsiteY2" fmla="*/ 105726 h 105614"/>
                <a:gd name="connsiteX3" fmla="*/ 722 w 633204"/>
                <a:gd name="connsiteY3" fmla="*/ 105726 h 105614"/>
              </a:gdLst>
              <a:ahLst/>
              <a:cxnLst>
                <a:cxn ang="0">
                  <a:pos x="connsiteX0" y="connsiteY0"/>
                </a:cxn>
                <a:cxn ang="0">
                  <a:pos x="connsiteX1" y="connsiteY1"/>
                </a:cxn>
                <a:cxn ang="0">
                  <a:pos x="connsiteX2" y="connsiteY2"/>
                </a:cxn>
                <a:cxn ang="0">
                  <a:pos x="connsiteX3" y="connsiteY3"/>
                </a:cxn>
              </a:cxnLst>
              <a:rect l="l" t="t" r="r" b="b"/>
              <a:pathLst>
                <a:path w="633204" h="105614">
                  <a:moveTo>
                    <a:pt x="722" y="112"/>
                  </a:moveTo>
                  <a:lnTo>
                    <a:pt x="633927" y="112"/>
                  </a:lnTo>
                  <a:lnTo>
                    <a:pt x="633927" y="105726"/>
                  </a:lnTo>
                  <a:lnTo>
                    <a:pt x="722" y="105726"/>
                  </a:lnTo>
                  <a:close/>
                </a:path>
              </a:pathLst>
            </a:custGeom>
          </p:spPr>
        </p:pic>
        <p:sp>
          <p:nvSpPr>
            <p:cNvPr id="674" name="TextBox 673">
              <a:extLst>
                <a:ext uri="{FF2B5EF4-FFF2-40B4-BE49-F238E27FC236}">
                  <a16:creationId xmlns:a16="http://schemas.microsoft.com/office/drawing/2014/main" id="{1F962A01-BA27-EE42-997D-AA99042CE3D0}"/>
                </a:ext>
              </a:extLst>
            </p:cNvPr>
            <p:cNvSpPr txBox="1"/>
            <p:nvPr/>
          </p:nvSpPr>
          <p:spPr>
            <a:xfrm>
              <a:off x="6526538" y="1663885"/>
              <a:ext cx="1153527" cy="630942"/>
            </a:xfrm>
            <a:prstGeom prst="rect">
              <a:avLst/>
            </a:prstGeom>
            <a:noFill/>
          </p:spPr>
          <p:txBody>
            <a:bodyPr wrap="square" rtlCol="0" anchor="t">
              <a:spAutoFit/>
            </a:bodyPr>
            <a:lstStyle/>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Z Development and Test </a:t>
              </a:r>
              <a:r>
                <a:rPr lang="en-US" sz="700" dirty="0" err="1">
                  <a:ea typeface="IBM Plex Sans" charset="0"/>
                  <a:cs typeface="Arial" panose="020B0604020202020204" pitchFamily="34" charset="0"/>
                  <a:sym typeface="IBMPlexSans"/>
                  <a:rtl val="0"/>
                </a:rPr>
                <a:t>Enviroment</a:t>
              </a:r>
              <a:r>
                <a:rPr lang="en-US" sz="700" dirty="0">
                  <a:ea typeface="IBM Plex Sans" charset="0"/>
                  <a:cs typeface="Arial" panose="020B0604020202020204" pitchFamily="34" charset="0"/>
                  <a:sym typeface="IBMPlexSans"/>
                  <a:rtl val="0"/>
                </a:rPr>
                <a:t> (ZD&amp;T)</a:t>
              </a:r>
            </a:p>
            <a:p>
              <a:pPr algn="ctr" defTabSz="685966" eaLnBrk="1" fontAlgn="auto" hangingPunct="1">
                <a:spcBef>
                  <a:spcPts val="0"/>
                </a:spcBef>
                <a:spcAft>
                  <a:spcPts val="0"/>
                </a:spcAft>
                <a:defRPr/>
              </a:pPr>
              <a:r>
                <a:rPr lang="en-US" sz="700" dirty="0">
                  <a:latin typeface="Arial"/>
                  <a:ea typeface="IBM Plex Sans" charset="0"/>
                  <a:cs typeface="Arial"/>
                  <a:sym typeface="IBMPlexSans"/>
                </a:rPr>
                <a:t>IBM </a:t>
              </a:r>
              <a:r>
                <a:rPr lang="en-US" sz="700" dirty="0" err="1">
                  <a:latin typeface="Arial"/>
                  <a:ea typeface="IBM Plex Sans" charset="0"/>
                  <a:cs typeface="Arial"/>
                  <a:sym typeface="IBMPlexSans"/>
                </a:rPr>
                <a:t>Wazi</a:t>
              </a:r>
              <a:r>
                <a:rPr lang="en-US" sz="700" dirty="0">
                  <a:latin typeface="Arial"/>
                  <a:ea typeface="IBM Plex Sans" charset="0"/>
                  <a:cs typeface="Arial"/>
                  <a:sym typeface="IBMPlexSans"/>
                </a:rPr>
                <a:t> Workspaces (Sandbox)</a:t>
              </a:r>
              <a:endParaRPr lang="en-US" sz="700" dirty="0">
                <a:latin typeface="Arial"/>
                <a:ea typeface="IBM Plex Sans" charset="0"/>
                <a:cs typeface="Arial"/>
              </a:endParaRP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z/OS </a:t>
              </a:r>
              <a:r>
                <a:rPr lang="en-US" sz="700" dirty="0" err="1">
                  <a:ea typeface="IBM Plex Sans" charset="0"/>
                  <a:cs typeface="Arial" panose="020B0604020202020204" pitchFamily="34" charset="0"/>
                  <a:sym typeface="IBMPlexSans"/>
                  <a:rtl val="0"/>
                </a:rPr>
                <a:t>Cloudbroker</a:t>
              </a:r>
              <a:endParaRPr lang="en-US" sz="700" dirty="0">
                <a:ea typeface="IBM Plex Sans" charset="0"/>
                <a:cs typeface="Arial" panose="020B0604020202020204" pitchFamily="34" charset="0"/>
                <a:sym typeface="IBMPlexSans"/>
                <a:rtl val="0"/>
              </a:endParaRPr>
            </a:p>
          </p:txBody>
        </p:sp>
        <p:grpSp>
          <p:nvGrpSpPr>
            <p:cNvPr id="18" name="Group 17">
              <a:extLst>
                <a:ext uri="{FF2B5EF4-FFF2-40B4-BE49-F238E27FC236}">
                  <a16:creationId xmlns:a16="http://schemas.microsoft.com/office/drawing/2014/main" id="{D3A9D0C4-6203-2A44-90FA-35004A981179}"/>
                </a:ext>
              </a:extLst>
            </p:cNvPr>
            <p:cNvGrpSpPr/>
            <p:nvPr/>
          </p:nvGrpSpPr>
          <p:grpSpPr>
            <a:xfrm>
              <a:off x="2816668" y="5489579"/>
              <a:ext cx="1192043" cy="950134"/>
              <a:chOff x="1331783" y="4015133"/>
              <a:chExt cx="1192043" cy="950134"/>
            </a:xfrm>
          </p:grpSpPr>
          <p:sp>
            <p:nvSpPr>
              <p:cNvPr id="599" name="Freeform 598">
                <a:extLst>
                  <a:ext uri="{FF2B5EF4-FFF2-40B4-BE49-F238E27FC236}">
                    <a16:creationId xmlns:a16="http://schemas.microsoft.com/office/drawing/2014/main" id="{6BE8FBB9-6EFF-BB48-A1EF-A6A47B32F80B}"/>
                  </a:ext>
                </a:extLst>
              </p:cNvPr>
              <p:cNvSpPr/>
              <p:nvPr/>
            </p:nvSpPr>
            <p:spPr>
              <a:xfrm rot="10800000">
                <a:off x="1331783"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600" name="Freeform 599">
                <a:extLst>
                  <a:ext uri="{FF2B5EF4-FFF2-40B4-BE49-F238E27FC236}">
                    <a16:creationId xmlns:a16="http://schemas.microsoft.com/office/drawing/2014/main" id="{E6DAFD38-2436-6340-9BB1-31BFCAD0C087}"/>
                  </a:ext>
                </a:extLst>
              </p:cNvPr>
              <p:cNvSpPr/>
              <p:nvPr/>
            </p:nvSpPr>
            <p:spPr>
              <a:xfrm>
                <a:off x="1331827" y="446255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19" name="Picture 618">
                <a:extLst>
                  <a:ext uri="{FF2B5EF4-FFF2-40B4-BE49-F238E27FC236}">
                    <a16:creationId xmlns:a16="http://schemas.microsoft.com/office/drawing/2014/main" id="{519C3B49-889C-3A48-8502-5E6A05670348}"/>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contrast="100000"/>
                        </a14:imgEffect>
                      </a14:imgLayer>
                    </a14:imgProps>
                  </a:ext>
                </a:extLst>
              </a:blip>
              <a:stretch>
                <a:fillRect/>
              </a:stretch>
            </p:blipFill>
            <p:spPr>
              <a:xfrm>
                <a:off x="1661064" y="4629222"/>
                <a:ext cx="493331" cy="147685"/>
              </a:xfrm>
              <a:custGeom>
                <a:avLst/>
                <a:gdLst>
                  <a:gd name="connsiteX0" fmla="*/ 36 w 493331"/>
                  <a:gd name="connsiteY0" fmla="*/ 894 h 147685"/>
                  <a:gd name="connsiteX1" fmla="*/ 493367 w 493331"/>
                  <a:gd name="connsiteY1" fmla="*/ 894 h 147685"/>
                  <a:gd name="connsiteX2" fmla="*/ 493367 w 493331"/>
                  <a:gd name="connsiteY2" fmla="*/ 148579 h 147685"/>
                  <a:gd name="connsiteX3" fmla="*/ 36 w 493331"/>
                  <a:gd name="connsiteY3" fmla="*/ 148579 h 147685"/>
                </a:gdLst>
                <a:ahLst/>
                <a:cxnLst>
                  <a:cxn ang="0">
                    <a:pos x="connsiteX0" y="connsiteY0"/>
                  </a:cxn>
                  <a:cxn ang="0">
                    <a:pos x="connsiteX1" y="connsiteY1"/>
                  </a:cxn>
                  <a:cxn ang="0">
                    <a:pos x="connsiteX2" y="connsiteY2"/>
                  </a:cxn>
                  <a:cxn ang="0">
                    <a:pos x="connsiteX3" y="connsiteY3"/>
                  </a:cxn>
                </a:cxnLst>
                <a:rect l="l" t="t" r="r" b="b"/>
                <a:pathLst>
                  <a:path w="493331" h="147685">
                    <a:moveTo>
                      <a:pt x="36" y="894"/>
                    </a:moveTo>
                    <a:lnTo>
                      <a:pt x="493367" y="894"/>
                    </a:lnTo>
                    <a:lnTo>
                      <a:pt x="493367" y="148579"/>
                    </a:lnTo>
                    <a:lnTo>
                      <a:pt x="36" y="148579"/>
                    </a:lnTo>
                    <a:close/>
                  </a:path>
                </a:pathLst>
              </a:custGeom>
            </p:spPr>
          </p:pic>
          <p:sp>
            <p:nvSpPr>
              <p:cNvPr id="676" name="TextBox 675">
                <a:extLst>
                  <a:ext uri="{FF2B5EF4-FFF2-40B4-BE49-F238E27FC236}">
                    <a16:creationId xmlns:a16="http://schemas.microsoft.com/office/drawing/2014/main" id="{B7D2FBEC-B75E-AF4B-9357-A1ABDE0C72FC}"/>
                  </a:ext>
                </a:extLst>
              </p:cNvPr>
              <p:cNvSpPr txBox="1"/>
              <p:nvPr/>
            </p:nvSpPr>
            <p:spPr>
              <a:xfrm>
                <a:off x="1332611" y="4021523"/>
                <a:ext cx="1185967" cy="415498"/>
              </a:xfrm>
              <a:prstGeom prst="rect">
                <a:avLst/>
              </a:prstGeom>
              <a:noFill/>
            </p:spPr>
            <p:txBody>
              <a:bodyPr wrap="square" rtlCol="0">
                <a:spAutoFit/>
              </a:bodyPr>
              <a:lstStyle/>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Application </a:t>
                </a: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Discovery and Delivery </a:t>
                </a: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Intelligence </a:t>
                </a:r>
              </a:p>
            </p:txBody>
          </p:sp>
        </p:grpSp>
        <p:grpSp>
          <p:nvGrpSpPr>
            <p:cNvPr id="16" name="Group 15">
              <a:extLst>
                <a:ext uri="{FF2B5EF4-FFF2-40B4-BE49-F238E27FC236}">
                  <a16:creationId xmlns:a16="http://schemas.microsoft.com/office/drawing/2014/main" id="{711402A3-A822-4449-BFDD-210C1C5C9336}"/>
                </a:ext>
              </a:extLst>
            </p:cNvPr>
            <p:cNvGrpSpPr/>
            <p:nvPr/>
          </p:nvGrpSpPr>
          <p:grpSpPr>
            <a:xfrm>
              <a:off x="4760087" y="5489579"/>
              <a:ext cx="1352658" cy="950134"/>
              <a:chOff x="3258995" y="4015133"/>
              <a:chExt cx="1352658" cy="950134"/>
            </a:xfrm>
          </p:grpSpPr>
          <p:sp>
            <p:nvSpPr>
              <p:cNvPr id="601" name="Freeform 600">
                <a:extLst>
                  <a:ext uri="{FF2B5EF4-FFF2-40B4-BE49-F238E27FC236}">
                    <a16:creationId xmlns:a16="http://schemas.microsoft.com/office/drawing/2014/main" id="{E9CC9B70-08C7-F34E-B63C-268A0364A72C}"/>
                  </a:ext>
                </a:extLst>
              </p:cNvPr>
              <p:cNvSpPr/>
              <p:nvPr/>
            </p:nvSpPr>
            <p:spPr>
              <a:xfrm rot="10800000">
                <a:off x="3339325"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602" name="Freeform 601">
                <a:extLst>
                  <a:ext uri="{FF2B5EF4-FFF2-40B4-BE49-F238E27FC236}">
                    <a16:creationId xmlns:a16="http://schemas.microsoft.com/office/drawing/2014/main" id="{E5430EF2-6BA6-8245-A574-C532EC72CC64}"/>
                  </a:ext>
                </a:extLst>
              </p:cNvPr>
              <p:cNvSpPr/>
              <p:nvPr/>
            </p:nvSpPr>
            <p:spPr>
              <a:xfrm>
                <a:off x="3339369" y="431853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11" name="Picture 610">
                <a:extLst>
                  <a:ext uri="{FF2B5EF4-FFF2-40B4-BE49-F238E27FC236}">
                    <a16:creationId xmlns:a16="http://schemas.microsoft.com/office/drawing/2014/main" id="{9569ED44-507D-D74A-A114-5FC64598A7B3}"/>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100000" contrast="100000"/>
                        </a14:imgEffect>
                      </a14:imgLayer>
                    </a14:imgProps>
                  </a:ext>
                </a:extLst>
              </a:blip>
              <a:stretch>
                <a:fillRect/>
              </a:stretch>
            </p:blipFill>
            <p:spPr>
              <a:xfrm>
                <a:off x="3902397" y="4747318"/>
                <a:ext cx="142710" cy="142273"/>
              </a:xfrm>
              <a:custGeom>
                <a:avLst/>
                <a:gdLst>
                  <a:gd name="connsiteX0" fmla="*/ 659 w 142710"/>
                  <a:gd name="connsiteY0" fmla="*/ 851 h 142273"/>
                  <a:gd name="connsiteX1" fmla="*/ 143369 w 142710"/>
                  <a:gd name="connsiteY1" fmla="*/ 851 h 142273"/>
                  <a:gd name="connsiteX2" fmla="*/ 143369 w 142710"/>
                  <a:gd name="connsiteY2" fmla="*/ 143125 h 142273"/>
                  <a:gd name="connsiteX3" fmla="*/ 659 w 142710"/>
                  <a:gd name="connsiteY3" fmla="*/ 143125 h 142273"/>
                </a:gdLst>
                <a:ahLst/>
                <a:cxnLst>
                  <a:cxn ang="0">
                    <a:pos x="connsiteX0" y="connsiteY0"/>
                  </a:cxn>
                  <a:cxn ang="0">
                    <a:pos x="connsiteX1" y="connsiteY1"/>
                  </a:cxn>
                  <a:cxn ang="0">
                    <a:pos x="connsiteX2" y="connsiteY2"/>
                  </a:cxn>
                  <a:cxn ang="0">
                    <a:pos x="connsiteX3" y="connsiteY3"/>
                  </a:cxn>
                </a:cxnLst>
                <a:rect l="l" t="t" r="r" b="b"/>
                <a:pathLst>
                  <a:path w="142710" h="142273">
                    <a:moveTo>
                      <a:pt x="659" y="851"/>
                    </a:moveTo>
                    <a:lnTo>
                      <a:pt x="143369" y="851"/>
                    </a:lnTo>
                    <a:lnTo>
                      <a:pt x="143369" y="143125"/>
                    </a:lnTo>
                    <a:lnTo>
                      <a:pt x="659" y="143125"/>
                    </a:lnTo>
                    <a:close/>
                  </a:path>
                </a:pathLst>
              </a:custGeom>
            </p:spPr>
          </p:pic>
          <p:pic>
            <p:nvPicPr>
              <p:cNvPr id="615" name="Picture 614">
                <a:extLst>
                  <a:ext uri="{FF2B5EF4-FFF2-40B4-BE49-F238E27FC236}">
                    <a16:creationId xmlns:a16="http://schemas.microsoft.com/office/drawing/2014/main" id="{10A185E6-EAC0-F147-8E01-9E504B440016}"/>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contrast="100000"/>
                        </a14:imgEffect>
                      </a14:imgLayer>
                    </a14:imgProps>
                  </a:ext>
                </a:extLst>
              </a:blip>
              <a:stretch>
                <a:fillRect/>
              </a:stretch>
            </p:blipFill>
            <p:spPr>
              <a:xfrm>
                <a:off x="3778933" y="4406647"/>
                <a:ext cx="333862" cy="113120"/>
              </a:xfrm>
              <a:custGeom>
                <a:avLst/>
                <a:gdLst>
                  <a:gd name="connsiteX0" fmla="*/ 604 w 333862"/>
                  <a:gd name="connsiteY0" fmla="*/ 861 h 113120"/>
                  <a:gd name="connsiteX1" fmla="*/ 334467 w 333862"/>
                  <a:gd name="connsiteY1" fmla="*/ 861 h 113120"/>
                  <a:gd name="connsiteX2" fmla="*/ 334467 w 333862"/>
                  <a:gd name="connsiteY2" fmla="*/ 113982 h 113120"/>
                  <a:gd name="connsiteX3" fmla="*/ 604 w 333862"/>
                  <a:gd name="connsiteY3" fmla="*/ 113982 h 113120"/>
                </a:gdLst>
                <a:ahLst/>
                <a:cxnLst>
                  <a:cxn ang="0">
                    <a:pos x="connsiteX0" y="connsiteY0"/>
                  </a:cxn>
                  <a:cxn ang="0">
                    <a:pos x="connsiteX1" y="connsiteY1"/>
                  </a:cxn>
                  <a:cxn ang="0">
                    <a:pos x="connsiteX2" y="connsiteY2"/>
                  </a:cxn>
                  <a:cxn ang="0">
                    <a:pos x="connsiteX3" y="connsiteY3"/>
                  </a:cxn>
                </a:cxnLst>
                <a:rect l="l" t="t" r="r" b="b"/>
                <a:pathLst>
                  <a:path w="333862" h="113120">
                    <a:moveTo>
                      <a:pt x="604" y="861"/>
                    </a:moveTo>
                    <a:lnTo>
                      <a:pt x="334467" y="861"/>
                    </a:lnTo>
                    <a:lnTo>
                      <a:pt x="334467" y="113982"/>
                    </a:lnTo>
                    <a:lnTo>
                      <a:pt x="604" y="113982"/>
                    </a:lnTo>
                    <a:close/>
                  </a:path>
                </a:pathLst>
              </a:custGeom>
            </p:spPr>
          </p:pic>
          <p:pic>
            <p:nvPicPr>
              <p:cNvPr id="616" name="Picture 615">
                <a:extLst>
                  <a:ext uri="{FF2B5EF4-FFF2-40B4-BE49-F238E27FC236}">
                    <a16:creationId xmlns:a16="http://schemas.microsoft.com/office/drawing/2014/main" id="{33236570-0759-3E48-A1B7-7FD7610F0DD4}"/>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3676723" y="4598280"/>
                <a:ext cx="599120" cy="90732"/>
              </a:xfrm>
              <a:custGeom>
                <a:avLst/>
                <a:gdLst>
                  <a:gd name="connsiteX0" fmla="*/ 200 w 599120"/>
                  <a:gd name="connsiteY0" fmla="*/ 880 h 90732"/>
                  <a:gd name="connsiteX1" fmla="*/ 599320 w 599120"/>
                  <a:gd name="connsiteY1" fmla="*/ 880 h 90732"/>
                  <a:gd name="connsiteX2" fmla="*/ 599320 w 599120"/>
                  <a:gd name="connsiteY2" fmla="*/ 91612 h 90732"/>
                  <a:gd name="connsiteX3" fmla="*/ 200 w 599120"/>
                  <a:gd name="connsiteY3" fmla="*/ 91612 h 90732"/>
                </a:gdLst>
                <a:ahLst/>
                <a:cxnLst>
                  <a:cxn ang="0">
                    <a:pos x="connsiteX0" y="connsiteY0"/>
                  </a:cxn>
                  <a:cxn ang="0">
                    <a:pos x="connsiteX1" y="connsiteY1"/>
                  </a:cxn>
                  <a:cxn ang="0">
                    <a:pos x="connsiteX2" y="connsiteY2"/>
                  </a:cxn>
                  <a:cxn ang="0">
                    <a:pos x="connsiteX3" y="connsiteY3"/>
                  </a:cxn>
                </a:cxnLst>
                <a:rect l="l" t="t" r="r" b="b"/>
                <a:pathLst>
                  <a:path w="599120" h="90732">
                    <a:moveTo>
                      <a:pt x="200" y="880"/>
                    </a:moveTo>
                    <a:lnTo>
                      <a:pt x="599320" y="880"/>
                    </a:lnTo>
                    <a:lnTo>
                      <a:pt x="599320" y="91612"/>
                    </a:lnTo>
                    <a:lnTo>
                      <a:pt x="200" y="91612"/>
                    </a:lnTo>
                    <a:close/>
                  </a:path>
                </a:pathLst>
              </a:custGeom>
            </p:spPr>
          </p:pic>
          <p:sp>
            <p:nvSpPr>
              <p:cNvPr id="677" name="TextBox 676">
                <a:extLst>
                  <a:ext uri="{FF2B5EF4-FFF2-40B4-BE49-F238E27FC236}">
                    <a16:creationId xmlns:a16="http://schemas.microsoft.com/office/drawing/2014/main" id="{A1924352-83C7-944F-918C-609495982C03}"/>
                  </a:ext>
                </a:extLst>
              </p:cNvPr>
              <p:cNvSpPr txBox="1"/>
              <p:nvPr/>
            </p:nvSpPr>
            <p:spPr>
              <a:xfrm>
                <a:off x="3258995" y="4054477"/>
                <a:ext cx="1352658" cy="415498"/>
              </a:xfrm>
              <a:prstGeom prst="rect">
                <a:avLst/>
              </a:prstGeom>
              <a:noFill/>
            </p:spPr>
            <p:txBody>
              <a:bodyPr wrap="square" rtlCol="0">
                <a:spAutoFit/>
              </a:bodyPr>
              <a:lstStyle/>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Engineering Workflow Management</a:t>
                </a:r>
              </a:p>
              <a:p>
                <a:pPr algn="ctr" defTabSz="685966" eaLnBrk="1" fontAlgn="auto" hangingPunct="1">
                  <a:spcBef>
                    <a:spcPts val="0"/>
                  </a:spcBef>
                  <a:spcAft>
                    <a:spcPts val="0"/>
                  </a:spcAft>
                  <a:defRPr/>
                </a:pPr>
                <a:endParaRPr lang="en-US" sz="700" dirty="0">
                  <a:ea typeface="IBM Plex Sans" charset="0"/>
                  <a:cs typeface="Arial" panose="020B0604020202020204" pitchFamily="34" charset="0"/>
                  <a:sym typeface="IBMPlexSans"/>
                  <a:rtl val="0"/>
                </a:endParaRPr>
              </a:p>
            </p:txBody>
          </p:sp>
        </p:grpSp>
        <p:sp>
          <p:nvSpPr>
            <p:cNvPr id="605" name="Freeform 604">
              <a:extLst>
                <a:ext uri="{FF2B5EF4-FFF2-40B4-BE49-F238E27FC236}">
                  <a16:creationId xmlns:a16="http://schemas.microsoft.com/office/drawing/2014/main" id="{4C6B00EE-2796-7141-AFB9-32E41DACA67A}"/>
                </a:ext>
              </a:extLst>
            </p:cNvPr>
            <p:cNvSpPr/>
            <p:nvPr/>
          </p:nvSpPr>
          <p:spPr>
            <a:xfrm rot="10800000">
              <a:off x="6865749"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606" name="Freeform 605">
              <a:extLst>
                <a:ext uri="{FF2B5EF4-FFF2-40B4-BE49-F238E27FC236}">
                  <a16:creationId xmlns:a16="http://schemas.microsoft.com/office/drawing/2014/main" id="{E7465639-73E6-1742-B379-57A452EB6012}"/>
                </a:ext>
              </a:extLst>
            </p:cNvPr>
            <p:cNvSpPr/>
            <p:nvPr/>
          </p:nvSpPr>
          <p:spPr>
            <a:xfrm>
              <a:off x="686142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617" name="Picture 616">
              <a:extLst>
                <a:ext uri="{FF2B5EF4-FFF2-40B4-BE49-F238E27FC236}">
                  <a16:creationId xmlns:a16="http://schemas.microsoft.com/office/drawing/2014/main" id="{0DBF6167-F712-BD48-A194-8DE9948D31D2}"/>
                </a:ext>
              </a:extLst>
            </p:cNvPr>
            <p:cNvPicPr>
              <a:picLocks noChangeAspect="1"/>
            </p:cNvPicPr>
            <p:nvPr/>
          </p:nvPicPr>
          <p:blipFill>
            <a:blip r:embed="rId34">
              <a:extLst>
                <a:ext uri="{BEBA8EAE-BF5A-486C-A8C5-ECC9F3942E4B}">
                  <a14:imgProps xmlns:a14="http://schemas.microsoft.com/office/drawing/2010/main">
                    <a14:imgLayer r:embed="rId35">
                      <a14:imgEffect>
                        <a14:brightnessContrast bright="-100000" contrast="100000"/>
                      </a14:imgEffect>
                    </a14:imgLayer>
                  </a14:imgProps>
                </a:ext>
              </a:extLst>
            </a:blip>
            <a:stretch>
              <a:fillRect/>
            </a:stretch>
          </p:blipFill>
          <p:spPr>
            <a:xfrm>
              <a:off x="6968088" y="6125489"/>
              <a:ext cx="950876" cy="124816"/>
            </a:xfrm>
            <a:custGeom>
              <a:avLst/>
              <a:gdLst>
                <a:gd name="connsiteX0" fmla="*/ 437 w 950876"/>
                <a:gd name="connsiteY0" fmla="*/ 880 h 124816"/>
                <a:gd name="connsiteX1" fmla="*/ 951314 w 950876"/>
                <a:gd name="connsiteY1" fmla="*/ 880 h 124816"/>
                <a:gd name="connsiteX2" fmla="*/ 951314 w 950876"/>
                <a:gd name="connsiteY2" fmla="*/ 125697 h 124816"/>
                <a:gd name="connsiteX3" fmla="*/ 437 w 950876"/>
                <a:gd name="connsiteY3" fmla="*/ 125697 h 124816"/>
              </a:gdLst>
              <a:ahLst/>
              <a:cxnLst>
                <a:cxn ang="0">
                  <a:pos x="connsiteX0" y="connsiteY0"/>
                </a:cxn>
                <a:cxn ang="0">
                  <a:pos x="connsiteX1" y="connsiteY1"/>
                </a:cxn>
                <a:cxn ang="0">
                  <a:pos x="connsiteX2" y="connsiteY2"/>
                </a:cxn>
                <a:cxn ang="0">
                  <a:pos x="connsiteX3" y="connsiteY3"/>
                </a:cxn>
              </a:cxnLst>
              <a:rect l="l" t="t" r="r" b="b"/>
              <a:pathLst>
                <a:path w="950876" h="124816">
                  <a:moveTo>
                    <a:pt x="437" y="880"/>
                  </a:moveTo>
                  <a:lnTo>
                    <a:pt x="951314" y="880"/>
                  </a:lnTo>
                  <a:lnTo>
                    <a:pt x="951314" y="125697"/>
                  </a:lnTo>
                  <a:lnTo>
                    <a:pt x="437" y="125697"/>
                  </a:lnTo>
                  <a:close/>
                </a:path>
              </a:pathLst>
            </a:custGeom>
          </p:spPr>
        </p:pic>
        <p:sp>
          <p:nvSpPr>
            <p:cNvPr id="678" name="TextBox 677">
              <a:extLst>
                <a:ext uri="{FF2B5EF4-FFF2-40B4-BE49-F238E27FC236}">
                  <a16:creationId xmlns:a16="http://schemas.microsoft.com/office/drawing/2014/main" id="{69F9C214-6858-D34B-A1D4-D106D29FB626}"/>
                </a:ext>
              </a:extLst>
            </p:cNvPr>
            <p:cNvSpPr txBox="1"/>
            <p:nvPr/>
          </p:nvSpPr>
          <p:spPr>
            <a:xfrm>
              <a:off x="6865745" y="5492820"/>
              <a:ext cx="1192000" cy="461665"/>
            </a:xfrm>
            <a:prstGeom prst="rect">
              <a:avLst/>
            </a:prstGeom>
            <a:noFill/>
          </p:spPr>
          <p:txBody>
            <a:bodyPr wrap="square" rtlCol="0">
              <a:spAutoFit/>
            </a:bodyPr>
            <a:lstStyle/>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IBM Z APM Connect</a:t>
              </a:r>
              <a:br>
                <a:rPr lang="en-US" sz="700" dirty="0">
                  <a:ea typeface="IBM Plex Sans" charset="0"/>
                  <a:cs typeface="Arial" panose="020B0604020202020204" pitchFamily="34" charset="0"/>
                  <a:sym typeface="IBMPlexSans"/>
                  <a:rtl val="0"/>
                </a:rPr>
              </a:br>
              <a:endParaRPr lang="en-US" sz="300" dirty="0">
                <a:ea typeface="IBM Plex Sans" charset="0"/>
                <a:cs typeface="Arial" panose="020B0604020202020204" pitchFamily="34" charset="0"/>
                <a:sym typeface="IBMPlexSans"/>
                <a:rtl val="0"/>
              </a:endParaRP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OMEGAMON</a:t>
              </a:r>
            </a:p>
            <a:p>
              <a:pPr algn="ctr" defTabSz="685966" eaLnBrk="1" fontAlgn="auto" hangingPunct="1">
                <a:spcBef>
                  <a:spcPts val="0"/>
                </a:spcBef>
                <a:spcAft>
                  <a:spcPts val="0"/>
                </a:spcAft>
                <a:defRPr/>
              </a:pPr>
              <a:r>
                <a:rPr lang="en-US" sz="700" dirty="0">
                  <a:ea typeface="IBM Plex Sans" charset="0"/>
                  <a:cs typeface="Arial" panose="020B0604020202020204" pitchFamily="34" charset="0"/>
                  <a:sym typeface="IBMPlexSans"/>
                  <a:rtl val="0"/>
                </a:rPr>
                <a:t>Operational Insights</a:t>
              </a:r>
            </a:p>
          </p:txBody>
        </p:sp>
        <p:sp>
          <p:nvSpPr>
            <p:cNvPr id="697" name="TextBox 696">
              <a:extLst>
                <a:ext uri="{FF2B5EF4-FFF2-40B4-BE49-F238E27FC236}">
                  <a16:creationId xmlns:a16="http://schemas.microsoft.com/office/drawing/2014/main" id="{006E5FDB-62EA-5D41-B842-1D48B148C372}"/>
                </a:ext>
              </a:extLst>
            </p:cNvPr>
            <p:cNvSpPr txBox="1"/>
            <p:nvPr/>
          </p:nvSpPr>
          <p:spPr>
            <a:xfrm>
              <a:off x="5216644" y="4739374"/>
              <a:ext cx="439544" cy="246221"/>
            </a:xfrm>
            <a:prstGeom prst="rect">
              <a:avLst/>
            </a:prstGeom>
            <a:noFill/>
          </p:spPr>
          <p:txBody>
            <a:bodyPr wrap="none" rtlCol="0">
              <a:spAutoFit/>
            </a:bodyPr>
            <a:lstStyle/>
            <a:p>
              <a:pPr algn="ct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Plan</a:t>
              </a:r>
            </a:p>
          </p:txBody>
        </p:sp>
        <p:pic>
          <p:nvPicPr>
            <p:cNvPr id="701" name="Picture 700">
              <a:extLst>
                <a:ext uri="{FF2B5EF4-FFF2-40B4-BE49-F238E27FC236}">
                  <a16:creationId xmlns:a16="http://schemas.microsoft.com/office/drawing/2014/main" id="{F178314E-FFFD-4B42-99C8-36D204FB3135}"/>
                </a:ext>
              </a:extLst>
            </p:cNvPr>
            <p:cNvPicPr>
              <a:picLocks noChangeAspect="1"/>
            </p:cNvPicPr>
            <p:nvPr/>
          </p:nvPicPr>
          <p:blipFill>
            <a:blip r:embed="rId36">
              <a:lum bright="-100000" contrast="100000"/>
            </a:blip>
            <a:stretch>
              <a:fillRect/>
            </a:stretch>
          </p:blipFill>
          <p:spPr>
            <a:xfrm>
              <a:off x="9285724" y="2772989"/>
              <a:ext cx="341128" cy="341128"/>
            </a:xfrm>
            <a:prstGeom prst="rect">
              <a:avLst/>
            </a:prstGeom>
          </p:spPr>
        </p:pic>
        <p:sp>
          <p:nvSpPr>
            <p:cNvPr id="702" name="TextBox 701">
              <a:extLst>
                <a:ext uri="{FF2B5EF4-FFF2-40B4-BE49-F238E27FC236}">
                  <a16:creationId xmlns:a16="http://schemas.microsoft.com/office/drawing/2014/main" id="{FEFEE4BC-51A6-F545-8E98-7F4F479C1945}"/>
                </a:ext>
              </a:extLst>
            </p:cNvPr>
            <p:cNvSpPr txBox="1"/>
            <p:nvPr/>
          </p:nvSpPr>
          <p:spPr>
            <a:xfrm>
              <a:off x="9239722" y="3127441"/>
              <a:ext cx="433132" cy="246221"/>
            </a:xfrm>
            <a:prstGeom prst="rect">
              <a:avLst/>
            </a:prstGeom>
            <a:noFill/>
          </p:spPr>
          <p:txBody>
            <a:bodyPr wrap="none" rtlCol="0">
              <a:spAutoFit/>
            </a:bodyPr>
            <a:lstStyle/>
            <a:p>
              <a:pPr algn="ctr" defTabSz="685966" eaLnBrk="1" fontAlgn="auto" hangingPunct="1">
                <a:spcBef>
                  <a:spcPts val="0"/>
                </a:spcBef>
                <a:spcAft>
                  <a:spcPts val="0"/>
                </a:spcAft>
                <a:defRPr/>
              </a:pPr>
              <a:r>
                <a:rPr lang="en-US" sz="1000" dirty="0">
                  <a:ea typeface="IBM Plex Sans" charset="0"/>
                  <a:cs typeface="Arial" panose="020B0604020202020204" pitchFamily="34" charset="0"/>
                  <a:sym typeface="IBMPlexSans-SemiBold"/>
                  <a:rtl val="0"/>
                </a:rPr>
                <a:t>Test</a:t>
              </a:r>
            </a:p>
          </p:txBody>
        </p:sp>
        <p:sp>
          <p:nvSpPr>
            <p:cNvPr id="671" name="TextBox 670">
              <a:extLst>
                <a:ext uri="{FF2B5EF4-FFF2-40B4-BE49-F238E27FC236}">
                  <a16:creationId xmlns:a16="http://schemas.microsoft.com/office/drawing/2014/main" id="{E2DE5E1A-80E9-5B44-994E-04DEB87774A8}"/>
                </a:ext>
              </a:extLst>
            </p:cNvPr>
            <p:cNvSpPr txBox="1"/>
            <p:nvPr/>
          </p:nvSpPr>
          <p:spPr>
            <a:xfrm>
              <a:off x="2730165" y="1609433"/>
              <a:ext cx="1353855" cy="738664"/>
            </a:xfrm>
            <a:prstGeom prst="rect">
              <a:avLst/>
            </a:prstGeom>
            <a:noFill/>
          </p:spPr>
          <p:txBody>
            <a:bodyPr wrap="square" rtlCol="0" anchor="t">
              <a:spAutoFit/>
            </a:bodyPr>
            <a:lstStyle/>
            <a:p>
              <a:pPr algn="ctr" defTabSz="685966" eaLnBrk="1" fontAlgn="auto" hangingPunct="1">
                <a:spcBef>
                  <a:spcPts val="0"/>
                </a:spcBef>
                <a:spcAft>
                  <a:spcPts val="0"/>
                </a:spcAft>
                <a:defRPr/>
              </a:pPr>
              <a:r>
                <a:rPr lang="en-US" sz="700" dirty="0">
                  <a:latin typeface="Arial"/>
                  <a:ea typeface="IBM Plex Sans" charset="0"/>
                  <a:cs typeface="Arial"/>
                  <a:sym typeface="IBMPlexSans"/>
                </a:rPr>
                <a:t>Eclipse, VS Code, Eclipse Che (BYOI)</a:t>
              </a:r>
              <a:br>
                <a:rPr lang="en-US" sz="700" dirty="0">
                  <a:ea typeface="IBM Plex Sans" charset="0"/>
                  <a:cs typeface="Arial" panose="020B0604020202020204" pitchFamily="34" charset="0"/>
                </a:rPr>
              </a:br>
              <a:r>
                <a:rPr lang="en-US" sz="700" dirty="0">
                  <a:latin typeface="Arial"/>
                  <a:ea typeface="IBM Plex Sans" charset="0"/>
                  <a:cs typeface="Arial"/>
                  <a:sym typeface="IBMPlexSans"/>
                </a:rPr>
                <a:t>IBM Developer for z/OS Enterprise Edition (</a:t>
              </a:r>
              <a:r>
                <a:rPr lang="en-US" sz="700" dirty="0" err="1">
                  <a:latin typeface="Arial"/>
                  <a:ea typeface="IBM Plex Sans" charset="0"/>
                  <a:cs typeface="Arial"/>
                  <a:sym typeface="IBMPlexSans"/>
                </a:rPr>
                <a:t>IDzEE</a:t>
              </a:r>
              <a:r>
                <a:rPr lang="en-US" sz="700" dirty="0">
                  <a:latin typeface="Arial"/>
                  <a:ea typeface="IBM Plex Sans" charset="0"/>
                  <a:cs typeface="Arial"/>
                  <a:sym typeface="IBMPlexSans"/>
                </a:rPr>
                <a:t>)</a:t>
              </a:r>
            </a:p>
            <a:p>
              <a:pPr algn="ctr" defTabSz="685966" eaLnBrk="1" fontAlgn="auto" hangingPunct="1">
                <a:spcBef>
                  <a:spcPts val="0"/>
                </a:spcBef>
                <a:spcAft>
                  <a:spcPts val="0"/>
                </a:spcAft>
                <a:defRPr/>
              </a:pPr>
              <a:r>
                <a:rPr lang="en-US" sz="700" dirty="0">
                  <a:latin typeface="Arial"/>
                  <a:ea typeface="IBM Plex Sans" charset="0"/>
                  <a:cs typeface="Arial"/>
                  <a:sym typeface="IBMPlexSans"/>
                </a:rPr>
                <a:t>  IBM </a:t>
              </a:r>
              <a:r>
                <a:rPr lang="en-US" sz="700" dirty="0" err="1">
                  <a:latin typeface="Arial"/>
                  <a:ea typeface="IBM Plex Sans" charset="0"/>
                  <a:cs typeface="Arial"/>
                  <a:sym typeface="IBMPlexSans"/>
                </a:rPr>
                <a:t>Wazi</a:t>
              </a:r>
              <a:r>
                <a:rPr lang="en-US" sz="700" dirty="0">
                  <a:latin typeface="Arial"/>
                  <a:ea typeface="IBM Plex Sans" charset="0"/>
                  <a:cs typeface="Arial"/>
                  <a:sym typeface="IBMPlexSans"/>
                </a:rPr>
                <a:t> Workspaces (Code)</a:t>
              </a:r>
              <a:endParaRPr lang="en-US" sz="700" dirty="0">
                <a:latin typeface="Arial"/>
                <a:ea typeface="IBM Plex Sans" charset="0"/>
                <a:cs typeface="Arial"/>
              </a:endParaRPr>
            </a:p>
          </p:txBody>
        </p:sp>
        <p:sp>
          <p:nvSpPr>
            <p:cNvPr id="135" name="TextBox 134">
              <a:extLst>
                <a:ext uri="{FF2B5EF4-FFF2-40B4-BE49-F238E27FC236}">
                  <a16:creationId xmlns:a16="http://schemas.microsoft.com/office/drawing/2014/main" id="{C51B7C41-D8AC-466C-868A-64BB945B5EE8}"/>
                </a:ext>
              </a:extLst>
            </p:cNvPr>
            <p:cNvSpPr txBox="1"/>
            <p:nvPr/>
          </p:nvSpPr>
          <p:spPr>
            <a:xfrm>
              <a:off x="5154003" y="1929014"/>
              <a:ext cx="431528" cy="200055"/>
            </a:xfrm>
            <a:prstGeom prst="rect">
              <a:avLst/>
            </a:prstGeom>
            <a:noFill/>
          </p:spPr>
          <p:txBody>
            <a:bodyPr wrap="none" rtlCol="0" anchor="t">
              <a:spAutoFit/>
            </a:bodyPr>
            <a:lstStyle/>
            <a:p>
              <a:pPr defTabSz="685966" eaLnBrk="1" fontAlgn="auto" hangingPunct="1">
                <a:spcBef>
                  <a:spcPts val="0"/>
                </a:spcBef>
                <a:spcAft>
                  <a:spcPts val="0"/>
                </a:spcAft>
                <a:defRPr/>
              </a:pPr>
              <a:r>
                <a:rPr lang="en-US" sz="700" dirty="0" err="1">
                  <a:ea typeface="IBM Plex Sans" charset="0"/>
                  <a:cs typeface="Arial" panose="020B0604020202020204" pitchFamily="34" charset="0"/>
                  <a:sym typeface="IBMPlexSans-SemiBold"/>
                </a:rPr>
                <a:t>uBuild</a:t>
              </a:r>
              <a:endParaRPr lang="en-US" sz="700" dirty="0">
                <a:ea typeface="IBM Plex Sans" charset="0"/>
                <a:cs typeface="Arial" panose="020B0604020202020204" pitchFamily="34" charset="0"/>
              </a:endParaRPr>
            </a:p>
          </p:txBody>
        </p:sp>
        <p:sp>
          <p:nvSpPr>
            <p:cNvPr id="136" name="TextBox 135">
              <a:extLst>
                <a:ext uri="{FF2B5EF4-FFF2-40B4-BE49-F238E27FC236}">
                  <a16:creationId xmlns:a16="http://schemas.microsoft.com/office/drawing/2014/main" id="{A951B9D4-7BBD-4B7E-BA05-CFEB38276FEE}"/>
                </a:ext>
              </a:extLst>
            </p:cNvPr>
            <p:cNvSpPr txBox="1"/>
            <p:nvPr/>
          </p:nvSpPr>
          <p:spPr>
            <a:xfrm>
              <a:off x="8844008" y="1698778"/>
              <a:ext cx="1196128" cy="523220"/>
            </a:xfrm>
            <a:prstGeom prst="rect">
              <a:avLst/>
            </a:prstGeom>
            <a:noFill/>
          </p:spPr>
          <p:txBody>
            <a:bodyPr wrap="square" rtlCol="0" anchor="t">
              <a:spAutoFit/>
            </a:bodyPr>
            <a:lstStyle/>
            <a:p>
              <a:pPr algn="ctr" defTabSz="685966" eaLnBrk="1" fontAlgn="auto" hangingPunct="1">
                <a:spcBef>
                  <a:spcPts val="0"/>
                </a:spcBef>
                <a:spcAft>
                  <a:spcPts val="0"/>
                </a:spcAft>
                <a:defRPr/>
              </a:pPr>
              <a:r>
                <a:rPr lang="en-US" sz="700" dirty="0">
                  <a:latin typeface="Arial"/>
                  <a:ea typeface="IBM Plex Sans" charset="0"/>
                  <a:cs typeface="Arial"/>
                  <a:sym typeface="IBMPlexSans"/>
                </a:rPr>
                <a:t>IBM </a:t>
              </a:r>
              <a:r>
                <a:rPr lang="en-US" sz="700" dirty="0" err="1">
                  <a:latin typeface="Arial"/>
                  <a:ea typeface="IBM Plex Sans" charset="0"/>
                  <a:cs typeface="Arial"/>
                  <a:sym typeface="IBMPlexSans"/>
                </a:rPr>
                <a:t>Optim</a:t>
              </a:r>
              <a:r>
                <a:rPr lang="en-US" sz="700" dirty="0">
                  <a:latin typeface="Arial"/>
                  <a:ea typeface="IBM Plex Sans" charset="0"/>
                  <a:cs typeface="Arial"/>
                  <a:sym typeface="IBMPlexSans"/>
                </a:rPr>
                <a:t> Test Data </a:t>
              </a:r>
              <a:r>
                <a:rPr lang="en-US" sz="700" dirty="0" err="1">
                  <a:latin typeface="Arial"/>
                  <a:ea typeface="IBM Plex Sans" charset="0"/>
                  <a:cs typeface="Arial"/>
                  <a:sym typeface="IBMPlexSans"/>
                </a:rPr>
                <a:t>Managament</a:t>
              </a:r>
              <a:endParaRPr lang="en-US" sz="700" dirty="0">
                <a:latin typeface="Arial"/>
                <a:ea typeface="IBM Plex Sans" charset="0"/>
                <a:cs typeface="Arial"/>
              </a:endParaRPr>
            </a:p>
            <a:p>
              <a:pPr algn="ctr" defTabSz="685966" eaLnBrk="1" fontAlgn="auto" hangingPunct="1">
                <a:spcBef>
                  <a:spcPts val="0"/>
                </a:spcBef>
                <a:spcAft>
                  <a:spcPts val="0"/>
                </a:spcAft>
                <a:defRPr/>
              </a:pPr>
              <a:r>
                <a:rPr lang="en-US" sz="700" dirty="0">
                  <a:latin typeface="Arial"/>
                  <a:ea typeface="IBM Plex Sans" charset="0"/>
                  <a:cs typeface="Arial"/>
                  <a:sym typeface="IBMPlexSans"/>
                </a:rPr>
                <a:t>IBM Rational Test Workbench</a:t>
              </a:r>
              <a:endParaRPr lang="en-US" sz="1350" dirty="0">
                <a:latin typeface="IBM Plex Sans Regular"/>
                <a:ea typeface="+mn-ea"/>
              </a:endParaRPr>
            </a:p>
          </p:txBody>
        </p:sp>
        <p:sp>
          <p:nvSpPr>
            <p:cNvPr id="126" name="Freeform 579">
              <a:extLst>
                <a:ext uri="{FF2B5EF4-FFF2-40B4-BE49-F238E27FC236}">
                  <a16:creationId xmlns:a16="http://schemas.microsoft.com/office/drawing/2014/main" id="{604D880C-25F4-43FF-9C56-40B4C14D0456}"/>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28" name="Freeform 679">
              <a:extLst>
                <a:ext uri="{FF2B5EF4-FFF2-40B4-BE49-F238E27FC236}">
                  <a16:creationId xmlns:a16="http://schemas.microsoft.com/office/drawing/2014/main" id="{3D968F2A-0920-40D6-899C-0E901C39110B}"/>
                </a:ext>
              </a:extLst>
            </p:cNvPr>
            <p:cNvSpPr/>
            <p:nvPr/>
          </p:nvSpPr>
          <p:spPr>
            <a:xfrm>
              <a:off x="2851460" y="3832434"/>
              <a:ext cx="7188676" cy="812798"/>
            </a:xfrm>
            <a:custGeom>
              <a:avLst/>
              <a:gdLst>
                <a:gd name="connsiteX0" fmla="*/ 7188677 w 7188676"/>
                <a:gd name="connsiteY0" fmla="*/ 583209 h 812798"/>
                <a:gd name="connsiteX1" fmla="*/ 7188677 w 7188676"/>
                <a:gd name="connsiteY1" fmla="*/ 756163 h 812798"/>
                <a:gd name="connsiteX2" fmla="*/ 7132042 w 7188676"/>
                <a:gd name="connsiteY2" fmla="*/ 812798 h 812798"/>
                <a:gd name="connsiteX3" fmla="*/ 56635 w 7188676"/>
                <a:gd name="connsiteY3" fmla="*/ 812798 h 812798"/>
                <a:gd name="connsiteX4" fmla="*/ 0 w 7188676"/>
                <a:gd name="connsiteY4" fmla="*/ 756163 h 812798"/>
                <a:gd name="connsiteX5" fmla="*/ 0 w 7188676"/>
                <a:gd name="connsiteY5" fmla="*/ 0 h 81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676" h="812798">
                  <a:moveTo>
                    <a:pt x="7188677" y="583209"/>
                  </a:moveTo>
                  <a:lnTo>
                    <a:pt x="7188677" y="756163"/>
                  </a:lnTo>
                  <a:cubicBezTo>
                    <a:pt x="7188677" y="787443"/>
                    <a:pt x="7163322" y="812798"/>
                    <a:pt x="7132042" y="812798"/>
                  </a:cubicBezTo>
                  <a:lnTo>
                    <a:pt x="56635" y="812798"/>
                  </a:lnTo>
                  <a:cubicBezTo>
                    <a:pt x="25355" y="812798"/>
                    <a:pt x="0" y="787443"/>
                    <a:pt x="0" y="756163"/>
                  </a:cubicBezTo>
                  <a:lnTo>
                    <a:pt x="0" y="0"/>
                  </a:lnTo>
                </a:path>
              </a:pathLst>
            </a:custGeom>
            <a:noFill/>
            <a:ln w="9525" cap="flat">
              <a:gradFill>
                <a:gsLst>
                  <a:gs pos="0">
                    <a:srgbClr val="408BFC"/>
                  </a:gs>
                  <a:gs pos="100000">
                    <a:srgbClr val="BB8EFF"/>
                  </a:gs>
                </a:gsLst>
                <a:lin ang="9000000" scaled="0"/>
              </a:gra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29" name="Freeform 681">
              <a:extLst>
                <a:ext uri="{FF2B5EF4-FFF2-40B4-BE49-F238E27FC236}">
                  <a16:creationId xmlns:a16="http://schemas.microsoft.com/office/drawing/2014/main" id="{F92B3157-DBD9-439E-964A-BF1CDB62F642}"/>
                </a:ext>
              </a:extLst>
            </p:cNvPr>
            <p:cNvSpPr/>
            <p:nvPr/>
          </p:nvSpPr>
          <p:spPr>
            <a:xfrm>
              <a:off x="2853203" y="3469103"/>
              <a:ext cx="7184320" cy="768797"/>
            </a:xfrm>
            <a:custGeom>
              <a:avLst/>
              <a:gdLst>
                <a:gd name="connsiteX0" fmla="*/ 0 w 7184320"/>
                <a:gd name="connsiteY0" fmla="*/ 185937 h 768797"/>
                <a:gd name="connsiteX1" fmla="*/ 0 w 7184320"/>
                <a:gd name="connsiteY1" fmla="*/ 56635 h 768797"/>
                <a:gd name="connsiteX2" fmla="*/ 56635 w 7184320"/>
                <a:gd name="connsiteY2" fmla="*/ 0 h 768797"/>
                <a:gd name="connsiteX3" fmla="*/ 7127685 w 7184320"/>
                <a:gd name="connsiteY3" fmla="*/ 0 h 768797"/>
                <a:gd name="connsiteX4" fmla="*/ 7184320 w 7184320"/>
                <a:gd name="connsiteY4" fmla="*/ 56635 h 768797"/>
                <a:gd name="connsiteX5" fmla="*/ 7184320 w 7184320"/>
                <a:gd name="connsiteY5" fmla="*/ 768797 h 7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4320" h="768797">
                  <a:moveTo>
                    <a:pt x="0" y="185937"/>
                  </a:moveTo>
                  <a:lnTo>
                    <a:pt x="0" y="56635"/>
                  </a:lnTo>
                  <a:cubicBezTo>
                    <a:pt x="0" y="25355"/>
                    <a:pt x="25355" y="0"/>
                    <a:pt x="56635" y="0"/>
                  </a:cubicBezTo>
                  <a:lnTo>
                    <a:pt x="7127685" y="0"/>
                  </a:lnTo>
                  <a:cubicBezTo>
                    <a:pt x="7158965" y="0"/>
                    <a:pt x="7184320" y="25355"/>
                    <a:pt x="7184320" y="56635"/>
                  </a:cubicBezTo>
                  <a:lnTo>
                    <a:pt x="7184320" y="768797"/>
                  </a:lnTo>
                </a:path>
              </a:pathLst>
            </a:custGeom>
            <a:noFill/>
            <a:ln w="9525" cap="flat">
              <a:gradFill>
                <a:gsLst>
                  <a:gs pos="0">
                    <a:srgbClr val="408BFC"/>
                  </a:gs>
                  <a:gs pos="100000">
                    <a:srgbClr val="BB8EFF"/>
                  </a:gs>
                </a:gsLst>
                <a:lin ang="6600000" scaled="0"/>
              </a:gra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30" name="Freeform 682">
              <a:extLst>
                <a:ext uri="{FF2B5EF4-FFF2-40B4-BE49-F238E27FC236}">
                  <a16:creationId xmlns:a16="http://schemas.microsoft.com/office/drawing/2014/main" id="{4E4575B4-0CA1-43B2-A3D9-72E111EC5B89}"/>
                </a:ext>
              </a:extLst>
            </p:cNvPr>
            <p:cNvSpPr/>
            <p:nvPr/>
          </p:nvSpPr>
          <p:spPr>
            <a:xfrm>
              <a:off x="2820401" y="3829778"/>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gradFill>
                <a:gsLst>
                  <a:gs pos="0">
                    <a:srgbClr val="BB8EFF"/>
                  </a:gs>
                  <a:gs pos="100000">
                    <a:srgbClr val="BB8EFF"/>
                  </a:gs>
                </a:gsLst>
                <a:lin ang="5400000" scaled="1"/>
              </a:gra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31" name="Freeform 683">
              <a:extLst>
                <a:ext uri="{FF2B5EF4-FFF2-40B4-BE49-F238E27FC236}">
                  <a16:creationId xmlns:a16="http://schemas.microsoft.com/office/drawing/2014/main" id="{B1D0472F-C96B-4447-A967-A62CC5E4C180}"/>
                </a:ext>
              </a:extLst>
            </p:cNvPr>
            <p:cNvSpPr/>
            <p:nvPr/>
          </p:nvSpPr>
          <p:spPr>
            <a:xfrm>
              <a:off x="3381975" y="3517053"/>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solidFill>
                <a:srgbClr val="BB8EFF"/>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34" name="Freeform 684">
              <a:extLst>
                <a:ext uri="{FF2B5EF4-FFF2-40B4-BE49-F238E27FC236}">
                  <a16:creationId xmlns:a16="http://schemas.microsoft.com/office/drawing/2014/main" id="{9EB712B4-1AC6-40ED-8A51-5F962FB53278}"/>
                </a:ext>
              </a:extLst>
            </p:cNvPr>
            <p:cNvSpPr/>
            <p:nvPr/>
          </p:nvSpPr>
          <p:spPr>
            <a:xfrm>
              <a:off x="3410448" y="3517455"/>
              <a:ext cx="2021799" cy="323882"/>
            </a:xfrm>
            <a:custGeom>
              <a:avLst/>
              <a:gdLst>
                <a:gd name="connsiteX0" fmla="*/ 2014070 w 2014070"/>
                <a:gd name="connsiteY0" fmla="*/ 0 h 230417"/>
                <a:gd name="connsiteX1" fmla="*/ 2014070 w 2014070"/>
                <a:gd name="connsiteY1" fmla="*/ 172954 h 230417"/>
                <a:gd name="connsiteX2" fmla="*/ 1957435 w 2014070"/>
                <a:gd name="connsiteY2" fmla="*/ 229589 h 230417"/>
                <a:gd name="connsiteX3" fmla="*/ 1540471 w 2014070"/>
                <a:gd name="connsiteY3" fmla="*/ 230417 h 230417"/>
                <a:gd name="connsiteX4" fmla="*/ 56635 w 2014070"/>
                <a:gd name="connsiteY4" fmla="*/ 230417 h 230417"/>
                <a:gd name="connsiteX5" fmla="*/ 0 w 2014070"/>
                <a:gd name="connsiteY5" fmla="*/ 173782 h 230417"/>
                <a:gd name="connsiteX6" fmla="*/ 0 w 2014070"/>
                <a:gd name="connsiteY6" fmla="*/ 741 h 2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070" h="230417">
                  <a:moveTo>
                    <a:pt x="2014070" y="0"/>
                  </a:moveTo>
                  <a:lnTo>
                    <a:pt x="2014070" y="172954"/>
                  </a:lnTo>
                  <a:cubicBezTo>
                    <a:pt x="2014070" y="204234"/>
                    <a:pt x="1988715" y="229589"/>
                    <a:pt x="1957435" y="229589"/>
                  </a:cubicBezTo>
                  <a:lnTo>
                    <a:pt x="1540471" y="230417"/>
                  </a:lnTo>
                  <a:lnTo>
                    <a:pt x="56635" y="230417"/>
                  </a:lnTo>
                  <a:cubicBezTo>
                    <a:pt x="25355" y="230417"/>
                    <a:pt x="0" y="205062"/>
                    <a:pt x="0" y="173782"/>
                  </a:cubicBezTo>
                  <a:lnTo>
                    <a:pt x="0" y="741"/>
                  </a:lnTo>
                </a:path>
              </a:pathLst>
            </a:custGeom>
            <a:noFill/>
            <a:ln w="9525" cap="flat">
              <a:solidFill>
                <a:srgbClr val="BB8EFF"/>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37" name="Freeform 685">
              <a:extLst>
                <a:ext uri="{FF2B5EF4-FFF2-40B4-BE49-F238E27FC236}">
                  <a16:creationId xmlns:a16="http://schemas.microsoft.com/office/drawing/2014/main" id="{4E2E5643-02A9-4896-9AF2-355429B5A534}"/>
                </a:ext>
              </a:extLst>
            </p:cNvPr>
            <p:cNvSpPr/>
            <p:nvPr/>
          </p:nvSpPr>
          <p:spPr>
            <a:xfrm rot="16200000">
              <a:off x="4406958" y="3815394"/>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38" name="Freeform 686">
              <a:extLst>
                <a:ext uri="{FF2B5EF4-FFF2-40B4-BE49-F238E27FC236}">
                  <a16:creationId xmlns:a16="http://schemas.microsoft.com/office/drawing/2014/main" id="{6A7DAFE6-EBE7-4079-9743-910B667EEC4D}"/>
                </a:ext>
              </a:extLst>
            </p:cNvPr>
            <p:cNvSpPr/>
            <p:nvPr/>
          </p:nvSpPr>
          <p:spPr>
            <a:xfrm>
              <a:off x="3411104" y="3778033"/>
              <a:ext cx="6062661" cy="266959"/>
            </a:xfrm>
            <a:custGeom>
              <a:avLst/>
              <a:gdLst>
                <a:gd name="connsiteX0" fmla="*/ 6061597 w 6061597"/>
                <a:gd name="connsiteY0" fmla="*/ 0 h 164502"/>
                <a:gd name="connsiteX1" fmla="*/ 6061597 w 6061597"/>
                <a:gd name="connsiteY1" fmla="*/ 107083 h 164502"/>
                <a:gd name="connsiteX2" fmla="*/ 6004962 w 6061597"/>
                <a:gd name="connsiteY2" fmla="*/ 163718 h 164502"/>
                <a:gd name="connsiteX3" fmla="*/ 5605425 w 6061597"/>
                <a:gd name="connsiteY3" fmla="*/ 164502 h 164502"/>
                <a:gd name="connsiteX4" fmla="*/ 5514547 w 6061597"/>
                <a:gd name="connsiteY4" fmla="*/ 164502 h 164502"/>
                <a:gd name="connsiteX5" fmla="*/ 56635 w 6061597"/>
                <a:gd name="connsiteY5" fmla="*/ 163675 h 164502"/>
                <a:gd name="connsiteX6" fmla="*/ 0 w 6061597"/>
                <a:gd name="connsiteY6" fmla="*/ 107040 h 164502"/>
                <a:gd name="connsiteX7" fmla="*/ 0 w 6061597"/>
                <a:gd name="connsiteY7" fmla="*/ 0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597" h="164502">
                  <a:moveTo>
                    <a:pt x="6061597" y="0"/>
                  </a:moveTo>
                  <a:lnTo>
                    <a:pt x="6061597" y="107083"/>
                  </a:lnTo>
                  <a:cubicBezTo>
                    <a:pt x="6061597" y="138363"/>
                    <a:pt x="6036242" y="163718"/>
                    <a:pt x="6004962" y="163718"/>
                  </a:cubicBezTo>
                  <a:lnTo>
                    <a:pt x="5605425" y="164502"/>
                  </a:lnTo>
                  <a:lnTo>
                    <a:pt x="5514547" y="164502"/>
                  </a:lnTo>
                  <a:lnTo>
                    <a:pt x="56635" y="163675"/>
                  </a:lnTo>
                  <a:cubicBezTo>
                    <a:pt x="25355" y="163675"/>
                    <a:pt x="0" y="138320"/>
                    <a:pt x="0" y="107040"/>
                  </a:cubicBezTo>
                  <a:lnTo>
                    <a:pt x="0" y="0"/>
                  </a:lnTo>
                </a:path>
              </a:pathLst>
            </a:custGeom>
            <a:noFill/>
            <a:ln w="9525" cap="flat">
              <a:gradFill>
                <a:gsLst>
                  <a:gs pos="100000">
                    <a:srgbClr val="408BFC"/>
                  </a:gs>
                  <a:gs pos="0">
                    <a:srgbClr val="BB8EFF"/>
                  </a:gs>
                </a:gsLst>
                <a:lin ang="2700000" scaled="0"/>
              </a:gra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39" name="Freeform 687">
              <a:extLst>
                <a:ext uri="{FF2B5EF4-FFF2-40B4-BE49-F238E27FC236}">
                  <a16:creationId xmlns:a16="http://schemas.microsoft.com/office/drawing/2014/main" id="{EC960923-59EC-4109-979E-96D788164C9A}"/>
                </a:ext>
              </a:extLst>
            </p:cNvPr>
            <p:cNvSpPr/>
            <p:nvPr/>
          </p:nvSpPr>
          <p:spPr>
            <a:xfrm>
              <a:off x="7453340" y="3556123"/>
              <a:ext cx="2021799" cy="289427"/>
            </a:xfrm>
            <a:custGeom>
              <a:avLst/>
              <a:gdLst>
                <a:gd name="connsiteX0" fmla="*/ 0 w 2027270"/>
                <a:gd name="connsiteY0" fmla="*/ 0 h 230373"/>
                <a:gd name="connsiteX1" fmla="*/ 0 w 2027270"/>
                <a:gd name="connsiteY1" fmla="*/ 172954 h 230373"/>
                <a:gd name="connsiteX2" fmla="*/ 56635 w 2027270"/>
                <a:gd name="connsiteY2" fmla="*/ 229589 h 230373"/>
                <a:gd name="connsiteX3" fmla="*/ 504138 w 2027270"/>
                <a:gd name="connsiteY3" fmla="*/ 230373 h 230373"/>
                <a:gd name="connsiteX4" fmla="*/ 1970635 w 2027270"/>
                <a:gd name="connsiteY4" fmla="*/ 230373 h 230373"/>
                <a:gd name="connsiteX5" fmla="*/ 2027270 w 2027270"/>
                <a:gd name="connsiteY5" fmla="*/ 173739 h 230373"/>
                <a:gd name="connsiteX6" fmla="*/ 2027270 w 2027270"/>
                <a:gd name="connsiteY6" fmla="*/ 828 h 2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270" h="230373">
                  <a:moveTo>
                    <a:pt x="0" y="0"/>
                  </a:moveTo>
                  <a:lnTo>
                    <a:pt x="0" y="172954"/>
                  </a:lnTo>
                  <a:cubicBezTo>
                    <a:pt x="0" y="204234"/>
                    <a:pt x="25355" y="229589"/>
                    <a:pt x="56635" y="229589"/>
                  </a:cubicBezTo>
                  <a:lnTo>
                    <a:pt x="504138" y="230373"/>
                  </a:lnTo>
                  <a:lnTo>
                    <a:pt x="1970635" y="230373"/>
                  </a:lnTo>
                  <a:cubicBezTo>
                    <a:pt x="2001916" y="230373"/>
                    <a:pt x="2027270" y="205018"/>
                    <a:pt x="2027270" y="173739"/>
                  </a:cubicBezTo>
                  <a:lnTo>
                    <a:pt x="2027270" y="82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0" name="Freeform 688">
              <a:extLst>
                <a:ext uri="{FF2B5EF4-FFF2-40B4-BE49-F238E27FC236}">
                  <a16:creationId xmlns:a16="http://schemas.microsoft.com/office/drawing/2014/main" id="{B771593D-78CD-4550-A8C4-1A3891C0B736}"/>
                </a:ext>
              </a:extLst>
            </p:cNvPr>
            <p:cNvSpPr/>
            <p:nvPr/>
          </p:nvSpPr>
          <p:spPr>
            <a:xfrm>
              <a:off x="7422162" y="3569232"/>
              <a:ext cx="61383" cy="47486"/>
            </a:xfrm>
            <a:custGeom>
              <a:avLst/>
              <a:gdLst>
                <a:gd name="connsiteX0" fmla="*/ 0 w 61383"/>
                <a:gd name="connsiteY0" fmla="*/ 47486 h 47486"/>
                <a:gd name="connsiteX1" fmla="*/ 30409 w 61383"/>
                <a:gd name="connsiteY1" fmla="*/ 0 h 47486"/>
                <a:gd name="connsiteX2" fmla="*/ 61383 w 61383"/>
                <a:gd name="connsiteY2" fmla="*/ 47268 h 47486"/>
              </a:gdLst>
              <a:ahLst/>
              <a:cxnLst>
                <a:cxn ang="0">
                  <a:pos x="connsiteX0" y="connsiteY0"/>
                </a:cxn>
                <a:cxn ang="0">
                  <a:pos x="connsiteX1" y="connsiteY1"/>
                </a:cxn>
                <a:cxn ang="0">
                  <a:pos x="connsiteX2" y="connsiteY2"/>
                </a:cxn>
              </a:cxnLst>
              <a:rect l="l" t="t" r="r" b="b"/>
              <a:pathLst>
                <a:path w="61383" h="47486">
                  <a:moveTo>
                    <a:pt x="0" y="47486"/>
                  </a:moveTo>
                  <a:lnTo>
                    <a:pt x="30409" y="0"/>
                  </a:lnTo>
                  <a:lnTo>
                    <a:pt x="61383"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1" name="Freeform 689">
              <a:extLst>
                <a:ext uri="{FF2B5EF4-FFF2-40B4-BE49-F238E27FC236}">
                  <a16:creationId xmlns:a16="http://schemas.microsoft.com/office/drawing/2014/main" id="{37240317-BD2C-4237-9ADE-22D865D007B8}"/>
                </a:ext>
              </a:extLst>
            </p:cNvPr>
            <p:cNvSpPr/>
            <p:nvPr/>
          </p:nvSpPr>
          <p:spPr>
            <a:xfrm rot="16200000">
              <a:off x="8414556" y="38204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2" name="Freeform 346">
              <a:extLst>
                <a:ext uri="{FF2B5EF4-FFF2-40B4-BE49-F238E27FC236}">
                  <a16:creationId xmlns:a16="http://schemas.microsoft.com/office/drawing/2014/main" id="{84D1B8A7-4602-4390-B25F-25A58C151101}"/>
                </a:ext>
              </a:extLst>
            </p:cNvPr>
            <p:cNvSpPr/>
            <p:nvPr/>
          </p:nvSpPr>
          <p:spPr>
            <a:xfrm>
              <a:off x="3324093" y="4554816"/>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3" name="Freeform 353">
              <a:extLst>
                <a:ext uri="{FF2B5EF4-FFF2-40B4-BE49-F238E27FC236}">
                  <a16:creationId xmlns:a16="http://schemas.microsoft.com/office/drawing/2014/main" id="{EEB764FF-5EE6-44FE-BC84-F9330CE20A20}"/>
                </a:ext>
              </a:extLst>
            </p:cNvPr>
            <p:cNvSpPr/>
            <p:nvPr/>
          </p:nvSpPr>
          <p:spPr>
            <a:xfrm>
              <a:off x="3355211" y="4586453"/>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B394FF"/>
            </a:solidFill>
            <a:ln w="8721" cap="flat">
              <a:no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44" name="Freeform 345">
              <a:extLst>
                <a:ext uri="{FF2B5EF4-FFF2-40B4-BE49-F238E27FC236}">
                  <a16:creationId xmlns:a16="http://schemas.microsoft.com/office/drawing/2014/main" id="{5B0A5EB1-1908-492A-BA38-FA6E608B7E5F}"/>
                </a:ext>
              </a:extLst>
            </p:cNvPr>
            <p:cNvSpPr/>
            <p:nvPr/>
          </p:nvSpPr>
          <p:spPr>
            <a:xfrm>
              <a:off x="9400130" y="3388634"/>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5" name="Freeform 411">
              <a:extLst>
                <a:ext uri="{FF2B5EF4-FFF2-40B4-BE49-F238E27FC236}">
                  <a16:creationId xmlns:a16="http://schemas.microsoft.com/office/drawing/2014/main" id="{9D0F212C-199A-447C-AFD3-E7D4BBEBEAAB}"/>
                </a:ext>
              </a:extLst>
            </p:cNvPr>
            <p:cNvSpPr/>
            <p:nvPr/>
          </p:nvSpPr>
          <p:spPr>
            <a:xfrm>
              <a:off x="9432580" y="3419114"/>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6" name="Freeform 576">
              <a:extLst>
                <a:ext uri="{FF2B5EF4-FFF2-40B4-BE49-F238E27FC236}">
                  <a16:creationId xmlns:a16="http://schemas.microsoft.com/office/drawing/2014/main" id="{45661CBF-C720-4332-B857-4DCC3508E404}"/>
                </a:ext>
              </a:extLst>
            </p:cNvPr>
            <p:cNvSpPr/>
            <p:nvPr/>
          </p:nvSpPr>
          <p:spPr>
            <a:xfrm>
              <a:off x="9455405" y="3441939"/>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7" name="Freeform 692">
              <a:extLst>
                <a:ext uri="{FF2B5EF4-FFF2-40B4-BE49-F238E27FC236}">
                  <a16:creationId xmlns:a16="http://schemas.microsoft.com/office/drawing/2014/main" id="{AE327BB6-86FB-418F-A8CD-7D65D0D3EBF9}"/>
                </a:ext>
              </a:extLst>
            </p:cNvPr>
            <p:cNvSpPr/>
            <p:nvPr/>
          </p:nvSpPr>
          <p:spPr>
            <a:xfrm>
              <a:off x="7371443" y="3395020"/>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8" name="Freeform 693">
              <a:extLst>
                <a:ext uri="{FF2B5EF4-FFF2-40B4-BE49-F238E27FC236}">
                  <a16:creationId xmlns:a16="http://schemas.microsoft.com/office/drawing/2014/main" id="{75EB0E2B-CD95-4096-81C5-AAFF0767A593}"/>
                </a:ext>
              </a:extLst>
            </p:cNvPr>
            <p:cNvSpPr/>
            <p:nvPr/>
          </p:nvSpPr>
          <p:spPr>
            <a:xfrm>
              <a:off x="7403893" y="342550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49" name="Freeform 694">
              <a:extLst>
                <a:ext uri="{FF2B5EF4-FFF2-40B4-BE49-F238E27FC236}">
                  <a16:creationId xmlns:a16="http://schemas.microsoft.com/office/drawing/2014/main" id="{327E62ED-4929-4292-BA48-6E803FC44700}"/>
                </a:ext>
              </a:extLst>
            </p:cNvPr>
            <p:cNvSpPr/>
            <p:nvPr/>
          </p:nvSpPr>
          <p:spPr>
            <a:xfrm>
              <a:off x="7426718" y="3448326"/>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50" name="Freeform 399">
              <a:extLst>
                <a:ext uri="{FF2B5EF4-FFF2-40B4-BE49-F238E27FC236}">
                  <a16:creationId xmlns:a16="http://schemas.microsoft.com/office/drawing/2014/main" id="{05538EFA-75BE-4072-A29E-931872F0FCAB}"/>
                </a:ext>
              </a:extLst>
            </p:cNvPr>
            <p:cNvSpPr/>
            <p:nvPr/>
          </p:nvSpPr>
          <p:spPr>
            <a:xfrm>
              <a:off x="5384747" y="341389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868F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51" name="Freeform 377">
              <a:extLst>
                <a:ext uri="{FF2B5EF4-FFF2-40B4-BE49-F238E27FC236}">
                  <a16:creationId xmlns:a16="http://schemas.microsoft.com/office/drawing/2014/main" id="{A09A3329-D18E-472D-B9DA-5C4D2A202662}"/>
                </a:ext>
              </a:extLst>
            </p:cNvPr>
            <p:cNvSpPr/>
            <p:nvPr/>
          </p:nvSpPr>
          <p:spPr>
            <a:xfrm>
              <a:off x="3372579" y="3417818"/>
              <a:ext cx="100584" cy="100584"/>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grpSp>
          <p:nvGrpSpPr>
            <p:cNvPr id="152" name="Group 151">
              <a:extLst>
                <a:ext uri="{FF2B5EF4-FFF2-40B4-BE49-F238E27FC236}">
                  <a16:creationId xmlns:a16="http://schemas.microsoft.com/office/drawing/2014/main" id="{A97177C8-86AF-459C-899E-53E1B4A3E11E}"/>
                </a:ext>
              </a:extLst>
            </p:cNvPr>
            <p:cNvGrpSpPr/>
            <p:nvPr/>
          </p:nvGrpSpPr>
          <p:grpSpPr>
            <a:xfrm>
              <a:off x="5387377" y="4597551"/>
              <a:ext cx="100813" cy="100813"/>
              <a:chOff x="3902885" y="3123103"/>
              <a:chExt cx="100813" cy="100813"/>
            </a:xfrm>
          </p:grpSpPr>
          <p:sp>
            <p:nvSpPr>
              <p:cNvPr id="153" name="Freeform 347">
                <a:extLst>
                  <a:ext uri="{FF2B5EF4-FFF2-40B4-BE49-F238E27FC236}">
                    <a16:creationId xmlns:a16="http://schemas.microsoft.com/office/drawing/2014/main" id="{20DE6E94-C512-445E-B2C0-47D97518DF40}"/>
                  </a:ext>
                </a:extLst>
              </p:cNvPr>
              <p:cNvSpPr/>
              <p:nvPr/>
            </p:nvSpPr>
            <p:spPr>
              <a:xfrm>
                <a:off x="3902885" y="3123103"/>
                <a:ext cx="100813" cy="100813"/>
              </a:xfrm>
              <a:custGeom>
                <a:avLst/>
                <a:gdLst>
                  <a:gd name="connsiteX0" fmla="*/ 50450 w 100813"/>
                  <a:gd name="connsiteY0" fmla="*/ 0 h 100813"/>
                  <a:gd name="connsiteX1" fmla="*/ 0 w 100813"/>
                  <a:gd name="connsiteY1" fmla="*/ 50363 h 100813"/>
                  <a:gd name="connsiteX2" fmla="*/ 50363 w 100813"/>
                  <a:gd name="connsiteY2" fmla="*/ 100814 h 100813"/>
                  <a:gd name="connsiteX3" fmla="*/ 100813 w 100813"/>
                  <a:gd name="connsiteY3" fmla="*/ 50450 h 100813"/>
                  <a:gd name="connsiteX4" fmla="*/ 100813 w 100813"/>
                  <a:gd name="connsiteY4" fmla="*/ 50407 h 100813"/>
                  <a:gd name="connsiteX5" fmla="*/ 50450 w 100813"/>
                  <a:gd name="connsiteY5" fmla="*/ 0 h 100813"/>
                  <a:gd name="connsiteX6" fmla="*/ 50450 w 100813"/>
                  <a:gd name="connsiteY6" fmla="*/ 77945 h 100813"/>
                  <a:gd name="connsiteX7" fmla="*/ 22825 w 100813"/>
                  <a:gd name="connsiteY7" fmla="*/ 50407 h 100813"/>
                  <a:gd name="connsiteX8" fmla="*/ 50363 w 100813"/>
                  <a:gd name="connsiteY8" fmla="*/ 22781 h 100813"/>
                  <a:gd name="connsiteX9" fmla="*/ 77989 w 100813"/>
                  <a:gd name="connsiteY9" fmla="*/ 50320 h 100813"/>
                  <a:gd name="connsiteX10" fmla="*/ 77989 w 100813"/>
                  <a:gd name="connsiteY10" fmla="*/ 50407 h 100813"/>
                  <a:gd name="connsiteX11" fmla="*/ 50450 w 100813"/>
                  <a:gd name="connsiteY11" fmla="*/ 77945 h 10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3" h="100813">
                    <a:moveTo>
                      <a:pt x="50450" y="0"/>
                    </a:moveTo>
                    <a:cubicBezTo>
                      <a:pt x="22611" y="-26"/>
                      <a:pt x="26" y="22524"/>
                      <a:pt x="0" y="50363"/>
                    </a:cubicBezTo>
                    <a:cubicBezTo>
                      <a:pt x="-22" y="78203"/>
                      <a:pt x="22524" y="100787"/>
                      <a:pt x="50363" y="100814"/>
                    </a:cubicBezTo>
                    <a:cubicBezTo>
                      <a:pt x="78203" y="100836"/>
                      <a:pt x="100787" y="78290"/>
                      <a:pt x="100813" y="50450"/>
                    </a:cubicBezTo>
                    <a:cubicBezTo>
                      <a:pt x="100813" y="50437"/>
                      <a:pt x="100813" y="50420"/>
                      <a:pt x="100813" y="50407"/>
                    </a:cubicBezTo>
                    <a:cubicBezTo>
                      <a:pt x="100813" y="22585"/>
                      <a:pt x="78272" y="22"/>
                      <a:pt x="50450" y="0"/>
                    </a:cubicBezTo>
                    <a:close/>
                    <a:moveTo>
                      <a:pt x="50450" y="77945"/>
                    </a:moveTo>
                    <a:cubicBezTo>
                      <a:pt x="35219" y="77967"/>
                      <a:pt x="22851" y="65638"/>
                      <a:pt x="22825" y="50407"/>
                    </a:cubicBezTo>
                    <a:cubicBezTo>
                      <a:pt x="22803" y="35176"/>
                      <a:pt x="35132" y="22808"/>
                      <a:pt x="50363" y="22781"/>
                    </a:cubicBezTo>
                    <a:cubicBezTo>
                      <a:pt x="65594" y="22760"/>
                      <a:pt x="77963" y="35089"/>
                      <a:pt x="77989" y="50320"/>
                    </a:cubicBezTo>
                    <a:cubicBezTo>
                      <a:pt x="77989" y="50350"/>
                      <a:pt x="77989" y="50376"/>
                      <a:pt x="77989" y="50407"/>
                    </a:cubicBezTo>
                    <a:cubicBezTo>
                      <a:pt x="77963" y="65607"/>
                      <a:pt x="65651" y="77919"/>
                      <a:pt x="50450" y="77945"/>
                    </a:cubicBezTo>
                    <a:close/>
                  </a:path>
                </a:pathLst>
              </a:custGeom>
              <a:solidFill>
                <a:srgbClr val="868FFF"/>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54" name="Freeform 578">
                <a:extLst>
                  <a:ext uri="{FF2B5EF4-FFF2-40B4-BE49-F238E27FC236}">
                    <a16:creationId xmlns:a16="http://schemas.microsoft.com/office/drawing/2014/main" id="{FDDDE3F7-5E68-457C-822E-A461F0F8E3B3}"/>
                  </a:ext>
                </a:extLst>
              </p:cNvPr>
              <p:cNvSpPr/>
              <p:nvPr/>
            </p:nvSpPr>
            <p:spPr>
              <a:xfrm>
                <a:off x="3925710" y="3145928"/>
                <a:ext cx="55163" cy="55163"/>
              </a:xfrm>
              <a:custGeom>
                <a:avLst/>
                <a:gdLst>
                  <a:gd name="connsiteX0" fmla="*/ 55164 w 55163"/>
                  <a:gd name="connsiteY0" fmla="*/ 27582 h 55163"/>
                  <a:gd name="connsiteX1" fmla="*/ 27582 w 55163"/>
                  <a:gd name="connsiteY1" fmla="*/ 55164 h 55163"/>
                  <a:gd name="connsiteX2" fmla="*/ 0 w 55163"/>
                  <a:gd name="connsiteY2" fmla="*/ 27582 h 55163"/>
                  <a:gd name="connsiteX3" fmla="*/ 27582 w 55163"/>
                  <a:gd name="connsiteY3" fmla="*/ 0 h 55163"/>
                  <a:gd name="connsiteX4" fmla="*/ 27626 w 55163"/>
                  <a:gd name="connsiteY4" fmla="*/ 0 h 55163"/>
                  <a:gd name="connsiteX5" fmla="*/ 55164 w 55163"/>
                  <a:gd name="connsiteY5" fmla="*/ 27582 h 5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3" h="55163">
                    <a:moveTo>
                      <a:pt x="55164" y="27582"/>
                    </a:moveTo>
                    <a:cubicBezTo>
                      <a:pt x="55164" y="42813"/>
                      <a:pt x="42813" y="55164"/>
                      <a:pt x="27582" y="55164"/>
                    </a:cubicBezTo>
                    <a:cubicBezTo>
                      <a:pt x="12351" y="55164"/>
                      <a:pt x="0" y="42813"/>
                      <a:pt x="0" y="27582"/>
                    </a:cubicBezTo>
                    <a:cubicBezTo>
                      <a:pt x="0" y="12351"/>
                      <a:pt x="12351" y="0"/>
                      <a:pt x="27582" y="0"/>
                    </a:cubicBezTo>
                    <a:cubicBezTo>
                      <a:pt x="27595" y="0"/>
                      <a:pt x="27613" y="0"/>
                      <a:pt x="27626" y="0"/>
                    </a:cubicBezTo>
                    <a:cubicBezTo>
                      <a:pt x="42844" y="22"/>
                      <a:pt x="55164" y="12364"/>
                      <a:pt x="55164" y="27582"/>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grpSp>
        <p:sp>
          <p:nvSpPr>
            <p:cNvPr id="155" name="Freeform 437">
              <a:extLst>
                <a:ext uri="{FF2B5EF4-FFF2-40B4-BE49-F238E27FC236}">
                  <a16:creationId xmlns:a16="http://schemas.microsoft.com/office/drawing/2014/main" id="{F238A048-CE81-44C0-B80C-0EF9F2896A0A}"/>
                </a:ext>
              </a:extLst>
            </p:cNvPr>
            <p:cNvSpPr/>
            <p:nvPr/>
          </p:nvSpPr>
          <p:spPr>
            <a:xfrm>
              <a:off x="7414286" y="4595504"/>
              <a:ext cx="100726" cy="100726"/>
            </a:xfrm>
            <a:custGeom>
              <a:avLst/>
              <a:gdLst>
                <a:gd name="connsiteX0" fmla="*/ 100726 w 100726"/>
                <a:gd name="connsiteY0" fmla="*/ 50363 h 100726"/>
                <a:gd name="connsiteX1" fmla="*/ 50363 w 100726"/>
                <a:gd name="connsiteY1" fmla="*/ 100726 h 100726"/>
                <a:gd name="connsiteX2" fmla="*/ -1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1" y="78178"/>
                    <a:pt x="-1" y="50363"/>
                  </a:cubicBezTo>
                  <a:cubicBezTo>
                    <a:pt x="-1" y="22548"/>
                    <a:pt x="22548" y="0"/>
                    <a:pt x="50363" y="0"/>
                  </a:cubicBezTo>
                  <a:cubicBezTo>
                    <a:pt x="78178" y="0"/>
                    <a:pt x="100726" y="22548"/>
                    <a:pt x="100726" y="50363"/>
                  </a:cubicBezTo>
                  <a:close/>
                </a:path>
              </a:pathLst>
            </a:custGeom>
            <a:solidFill>
              <a:srgbClr val="5D8BFF"/>
            </a:solidFill>
            <a:ln w="8721" cap="flat">
              <a:no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grpSp>
          <p:nvGrpSpPr>
            <p:cNvPr id="156" name="Group 155">
              <a:extLst>
                <a:ext uri="{FF2B5EF4-FFF2-40B4-BE49-F238E27FC236}">
                  <a16:creationId xmlns:a16="http://schemas.microsoft.com/office/drawing/2014/main" id="{82F7A7B8-5D90-4570-BA3B-BE8E90699864}"/>
                </a:ext>
              </a:extLst>
            </p:cNvPr>
            <p:cNvGrpSpPr/>
            <p:nvPr/>
          </p:nvGrpSpPr>
          <p:grpSpPr>
            <a:xfrm>
              <a:off x="9443824" y="4595897"/>
              <a:ext cx="100726" cy="100726"/>
              <a:chOff x="7959334" y="3121451"/>
              <a:chExt cx="100726" cy="100726"/>
            </a:xfrm>
          </p:grpSpPr>
          <p:sp>
            <p:nvSpPr>
              <p:cNvPr id="157" name="Freeform 427">
                <a:extLst>
                  <a:ext uri="{FF2B5EF4-FFF2-40B4-BE49-F238E27FC236}">
                    <a16:creationId xmlns:a16="http://schemas.microsoft.com/office/drawing/2014/main" id="{BDF2BE09-5780-4C1E-BEA4-98AC5AD95297}"/>
                  </a:ext>
                </a:extLst>
              </p:cNvPr>
              <p:cNvSpPr/>
              <p:nvPr/>
            </p:nvSpPr>
            <p:spPr>
              <a:xfrm>
                <a:off x="7959334" y="312145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58" name="Freeform 577">
                <a:extLst>
                  <a:ext uri="{FF2B5EF4-FFF2-40B4-BE49-F238E27FC236}">
                    <a16:creationId xmlns:a16="http://schemas.microsoft.com/office/drawing/2014/main" id="{AA49CA83-8441-4D0F-A4BD-E76D1E0BCA7D}"/>
                  </a:ext>
                </a:extLst>
              </p:cNvPr>
              <p:cNvSpPr/>
              <p:nvPr/>
            </p:nvSpPr>
            <p:spPr>
              <a:xfrm>
                <a:off x="7982159" y="3144276"/>
                <a:ext cx="55076" cy="55076"/>
              </a:xfrm>
              <a:custGeom>
                <a:avLst/>
                <a:gdLst>
                  <a:gd name="connsiteX0" fmla="*/ 55077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6"/>
                      <a:pt x="27538" y="55076"/>
                    </a:cubicBezTo>
                    <a:cubicBezTo>
                      <a:pt x="12329" y="55076"/>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grpSp>
        <p:sp>
          <p:nvSpPr>
            <p:cNvPr id="159" name="Freeform 680">
              <a:extLst>
                <a:ext uri="{FF2B5EF4-FFF2-40B4-BE49-F238E27FC236}">
                  <a16:creationId xmlns:a16="http://schemas.microsoft.com/office/drawing/2014/main" id="{32AEDAC2-F3C7-472C-8B43-458D8156202D}"/>
                </a:ext>
              </a:extLst>
            </p:cNvPr>
            <p:cNvSpPr/>
            <p:nvPr/>
          </p:nvSpPr>
          <p:spPr>
            <a:xfrm>
              <a:off x="10009296" y="4195638"/>
              <a:ext cx="61339" cy="47486"/>
            </a:xfrm>
            <a:custGeom>
              <a:avLst/>
              <a:gdLst>
                <a:gd name="connsiteX0" fmla="*/ 0 w 61339"/>
                <a:gd name="connsiteY0" fmla="*/ 0 h 47486"/>
                <a:gd name="connsiteX1" fmla="*/ 30365 w 61339"/>
                <a:gd name="connsiteY1" fmla="*/ 47486 h 47486"/>
                <a:gd name="connsiteX2" fmla="*/ 61340 w 61339"/>
                <a:gd name="connsiteY2" fmla="*/ 218 h 47486"/>
              </a:gdLst>
              <a:ahLst/>
              <a:cxnLst>
                <a:cxn ang="0">
                  <a:pos x="connsiteX0" y="connsiteY0"/>
                </a:cxn>
                <a:cxn ang="0">
                  <a:pos x="connsiteX1" y="connsiteY1"/>
                </a:cxn>
                <a:cxn ang="0">
                  <a:pos x="connsiteX2" y="connsiteY2"/>
                </a:cxn>
              </a:cxnLst>
              <a:rect l="l" t="t" r="r" b="b"/>
              <a:pathLst>
                <a:path w="61339" h="47486">
                  <a:moveTo>
                    <a:pt x="0" y="0"/>
                  </a:moveTo>
                  <a:lnTo>
                    <a:pt x="30365" y="47486"/>
                  </a:lnTo>
                  <a:lnTo>
                    <a:pt x="61340" y="21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dirty="0">
                <a:ea typeface="+mn-ea"/>
                <a:cs typeface="Arial" panose="020B0604020202020204" pitchFamily="34" charset="0"/>
              </a:endParaRPr>
            </a:p>
          </p:txBody>
        </p:sp>
        <p:sp>
          <p:nvSpPr>
            <p:cNvPr id="160" name="Freeform 685">
              <a:extLst>
                <a:ext uri="{FF2B5EF4-FFF2-40B4-BE49-F238E27FC236}">
                  <a16:creationId xmlns:a16="http://schemas.microsoft.com/office/drawing/2014/main" id="{E34F1449-4192-49DD-BDE2-BE647471FFE7}"/>
                </a:ext>
              </a:extLst>
            </p:cNvPr>
            <p:cNvSpPr/>
            <p:nvPr/>
          </p:nvSpPr>
          <p:spPr>
            <a:xfrm rot="5400000">
              <a:off x="4437609" y="3444756"/>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1" name="Freeform 689">
              <a:extLst>
                <a:ext uri="{FF2B5EF4-FFF2-40B4-BE49-F238E27FC236}">
                  <a16:creationId xmlns:a16="http://schemas.microsoft.com/office/drawing/2014/main" id="{1DD5E7EB-3B6B-42DB-BD51-C65268C090CE}"/>
                </a:ext>
              </a:extLst>
            </p:cNvPr>
            <p:cNvSpPr/>
            <p:nvPr/>
          </p:nvSpPr>
          <p:spPr>
            <a:xfrm rot="5400000">
              <a:off x="8438299" y="343986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2" name="Freeform 689">
              <a:extLst>
                <a:ext uri="{FF2B5EF4-FFF2-40B4-BE49-F238E27FC236}">
                  <a16:creationId xmlns:a16="http://schemas.microsoft.com/office/drawing/2014/main" id="{535D7668-2941-494C-BE7F-C01BBB0F3DD4}"/>
                </a:ext>
              </a:extLst>
            </p:cNvPr>
            <p:cNvSpPr/>
            <p:nvPr/>
          </p:nvSpPr>
          <p:spPr>
            <a:xfrm rot="16200000">
              <a:off x="9076010" y="4021223"/>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3" name="Freeform 685">
              <a:extLst>
                <a:ext uri="{FF2B5EF4-FFF2-40B4-BE49-F238E27FC236}">
                  <a16:creationId xmlns:a16="http://schemas.microsoft.com/office/drawing/2014/main" id="{4594E7D2-FF98-4F4E-B1E0-DF789C66F9B0}"/>
                </a:ext>
              </a:extLst>
            </p:cNvPr>
            <p:cNvSpPr/>
            <p:nvPr/>
          </p:nvSpPr>
          <p:spPr>
            <a:xfrm rot="16200000">
              <a:off x="3832404" y="4021267"/>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4" name="Freeform 689">
              <a:extLst>
                <a:ext uri="{FF2B5EF4-FFF2-40B4-BE49-F238E27FC236}">
                  <a16:creationId xmlns:a16="http://schemas.microsoft.com/office/drawing/2014/main" id="{C1D70ED6-D5EF-4DB8-86F5-14E0F6950AB6}"/>
                </a:ext>
              </a:extLst>
            </p:cNvPr>
            <p:cNvSpPr/>
            <p:nvPr/>
          </p:nvSpPr>
          <p:spPr>
            <a:xfrm rot="5400000">
              <a:off x="6395409" y="344628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5" name="Freeform 689">
              <a:extLst>
                <a:ext uri="{FF2B5EF4-FFF2-40B4-BE49-F238E27FC236}">
                  <a16:creationId xmlns:a16="http://schemas.microsoft.com/office/drawing/2014/main" id="{1691FD94-1611-47FC-8D32-395BA03D777A}"/>
                </a:ext>
              </a:extLst>
            </p:cNvPr>
            <p:cNvSpPr/>
            <p:nvPr/>
          </p:nvSpPr>
          <p:spPr>
            <a:xfrm rot="16200000">
              <a:off x="6421356" y="46208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68" name="Freeform 575">
              <a:extLst>
                <a:ext uri="{FF2B5EF4-FFF2-40B4-BE49-F238E27FC236}">
                  <a16:creationId xmlns:a16="http://schemas.microsoft.com/office/drawing/2014/main" id="{F5E778D4-B1B5-4E2D-8DCA-3B49D482E534}"/>
                </a:ext>
              </a:extLst>
            </p:cNvPr>
            <p:cNvSpPr/>
            <p:nvPr/>
          </p:nvSpPr>
          <p:spPr>
            <a:xfrm>
              <a:off x="2807428" y="2303641"/>
              <a:ext cx="1193392"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169" name="Picture 168">
              <a:extLst>
                <a:ext uri="{FF2B5EF4-FFF2-40B4-BE49-F238E27FC236}">
                  <a16:creationId xmlns:a16="http://schemas.microsoft.com/office/drawing/2014/main" id="{B0A5744C-FE79-4EBF-9F15-4D18C321741A}"/>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contrast="100000"/>
                      </a14:imgEffect>
                    </a14:imgLayer>
                  </a14:imgProps>
                </a:ext>
              </a:extLst>
            </a:blip>
            <a:stretch>
              <a:fillRect/>
            </a:stretch>
          </p:blipFill>
          <p:spPr>
            <a:xfrm>
              <a:off x="2848543" y="2321110"/>
              <a:ext cx="477620" cy="128831"/>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p:spPr>
        </p:pic>
        <p:sp>
          <p:nvSpPr>
            <p:cNvPr id="132" name="TextBox 131">
              <a:extLst>
                <a:ext uri="{FF2B5EF4-FFF2-40B4-BE49-F238E27FC236}">
                  <a16:creationId xmlns:a16="http://schemas.microsoft.com/office/drawing/2014/main" id="{BB6FBF2E-07CA-4884-B8AD-4BF33179B50E}"/>
                </a:ext>
              </a:extLst>
            </p:cNvPr>
            <p:cNvSpPr txBox="1"/>
            <p:nvPr/>
          </p:nvSpPr>
          <p:spPr>
            <a:xfrm>
              <a:off x="1510598" y="2294828"/>
              <a:ext cx="1192000" cy="738664"/>
            </a:xfrm>
            <a:prstGeom prst="rect">
              <a:avLst/>
            </a:prstGeom>
            <a:noFill/>
          </p:spPr>
          <p:txBody>
            <a:bodyPr wrap="square" rtlCol="0" anchor="t">
              <a:spAutoFit/>
            </a:bodyPr>
            <a:lstStyle/>
            <a:p>
              <a:pPr algn="ctr" defTabSz="685966" eaLnBrk="1" fontAlgn="auto" hangingPunct="1">
                <a:spcBef>
                  <a:spcPts val="0"/>
                </a:spcBef>
                <a:spcAft>
                  <a:spcPts val="0"/>
                </a:spcAft>
                <a:defRPr/>
              </a:pPr>
              <a:r>
                <a:rPr lang="en-US" sz="600" b="1" dirty="0">
                  <a:ea typeface="IBM Plex Sans" charset="0"/>
                  <a:cs typeface="Arial" panose="020B0604020202020204" pitchFamily="34" charset="0"/>
                  <a:sym typeface="IBMPlexSans"/>
                </a:rPr>
                <a:t>Note: </a:t>
              </a:r>
              <a:r>
                <a:rPr lang="en-US" sz="600" dirty="0">
                  <a:ea typeface="IBM Plex Sans" charset="0"/>
                  <a:cs typeface="Arial" panose="020B0604020202020204" pitchFamily="34" charset="0"/>
                  <a:sym typeface="IBMPlexSans"/>
                </a:rPr>
                <a:t>Starting from the upper left, products and significant capabilities appear once,  the first time they are used in the pipeline. Products and capabilities  are used at multiple points. </a:t>
              </a:r>
              <a:endParaRPr lang="en-US" sz="600" dirty="0">
                <a:ea typeface="IBM Plex Sans" charset="0"/>
                <a:cs typeface="Arial" panose="020B0604020202020204" pitchFamily="34" charset="0"/>
                <a:sym typeface="IBMPlexSans"/>
                <a:rtl val="0"/>
              </a:endParaRPr>
            </a:p>
          </p:txBody>
        </p:sp>
        <p:pic>
          <p:nvPicPr>
            <p:cNvPr id="5" name="Picture 4" descr="A close up of a sign&#10;&#10;Description automatically generated">
              <a:extLst>
                <a:ext uri="{FF2B5EF4-FFF2-40B4-BE49-F238E27FC236}">
                  <a16:creationId xmlns:a16="http://schemas.microsoft.com/office/drawing/2014/main" id="{3BDEC7D3-115B-4870-A30F-23436C994247}"/>
                </a:ext>
              </a:extLst>
            </p:cNvPr>
            <p:cNvPicPr>
              <a:picLocks noChangeAspect="1"/>
            </p:cNvPicPr>
            <p:nvPr/>
          </p:nvPicPr>
          <p:blipFill>
            <a:blip r:embed="rId39"/>
            <a:stretch>
              <a:fillRect/>
            </a:stretch>
          </p:blipFill>
          <p:spPr>
            <a:xfrm>
              <a:off x="3541232" y="2313969"/>
              <a:ext cx="370456" cy="335766"/>
            </a:xfrm>
            <a:prstGeom prst="rect">
              <a:avLst/>
            </a:prstGeom>
          </p:spPr>
        </p:pic>
        <p:sp>
          <p:nvSpPr>
            <p:cNvPr id="123" name="Freeform 575">
              <a:extLst>
                <a:ext uri="{FF2B5EF4-FFF2-40B4-BE49-F238E27FC236}">
                  <a16:creationId xmlns:a16="http://schemas.microsoft.com/office/drawing/2014/main" id="{E28ECBA6-FB22-46DE-9095-B612FB389D23}"/>
                </a:ext>
              </a:extLst>
            </p:cNvPr>
            <p:cNvSpPr/>
            <p:nvPr/>
          </p:nvSpPr>
          <p:spPr>
            <a:xfrm>
              <a:off x="6583659" y="2357577"/>
              <a:ext cx="1016777"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sp>
          <p:nvSpPr>
            <p:cNvPr id="124" name="Freeform 575">
              <a:extLst>
                <a:ext uri="{FF2B5EF4-FFF2-40B4-BE49-F238E27FC236}">
                  <a16:creationId xmlns:a16="http://schemas.microsoft.com/office/drawing/2014/main" id="{903ED62B-162D-4E23-B295-85DEED8DFB5F}"/>
                </a:ext>
              </a:extLst>
            </p:cNvPr>
            <p:cNvSpPr/>
            <p:nvPr/>
          </p:nvSpPr>
          <p:spPr>
            <a:xfrm>
              <a:off x="8817296" y="2205483"/>
              <a:ext cx="1191999"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defTabSz="685966" eaLnBrk="1" fontAlgn="auto" hangingPunct="1">
                <a:spcBef>
                  <a:spcPts val="0"/>
                </a:spcBef>
                <a:spcAft>
                  <a:spcPts val="0"/>
                </a:spcAft>
                <a:defRPr/>
              </a:pPr>
              <a:endParaRPr lang="en-US" sz="1350">
                <a:ea typeface="+mn-ea"/>
                <a:cs typeface="Arial" panose="020B0604020202020204" pitchFamily="34" charset="0"/>
              </a:endParaRPr>
            </a:p>
          </p:txBody>
        </p:sp>
        <p:pic>
          <p:nvPicPr>
            <p:cNvPr id="127" name="Picture 126">
              <a:extLst>
                <a:ext uri="{FF2B5EF4-FFF2-40B4-BE49-F238E27FC236}">
                  <a16:creationId xmlns:a16="http://schemas.microsoft.com/office/drawing/2014/main" id="{1EE8900E-45FF-4F6F-A1E6-33EBE06505B1}"/>
                </a:ext>
              </a:extLst>
            </p:cNvPr>
            <p:cNvPicPr>
              <a:picLocks noChangeAspect="1"/>
            </p:cNvPicPr>
            <p:nvPr/>
          </p:nvPicPr>
          <p:blipFill>
            <a:blip r:embed="rId40"/>
            <a:stretch>
              <a:fillRect/>
            </a:stretch>
          </p:blipFill>
          <p:spPr>
            <a:xfrm>
              <a:off x="9198963" y="2279854"/>
              <a:ext cx="467235" cy="204516"/>
            </a:xfrm>
            <a:prstGeom prst="rect">
              <a:avLst/>
            </a:prstGeom>
          </p:spPr>
        </p:pic>
        <p:sp>
          <p:nvSpPr>
            <p:cNvPr id="133" name="TextBox 132">
              <a:extLst>
                <a:ext uri="{FF2B5EF4-FFF2-40B4-BE49-F238E27FC236}">
                  <a16:creationId xmlns:a16="http://schemas.microsoft.com/office/drawing/2014/main" id="{C20D1EE2-55A0-4854-9287-4B1A79324053}"/>
                </a:ext>
              </a:extLst>
            </p:cNvPr>
            <p:cNvSpPr txBox="1"/>
            <p:nvPr/>
          </p:nvSpPr>
          <p:spPr>
            <a:xfrm>
              <a:off x="8995665" y="2370409"/>
              <a:ext cx="835257" cy="300082"/>
            </a:xfrm>
            <a:prstGeom prst="rect">
              <a:avLst/>
            </a:prstGeom>
            <a:noFill/>
          </p:spPr>
          <p:txBody>
            <a:bodyPr wrap="square" rtlCol="0">
              <a:spAutoFit/>
            </a:bodyPr>
            <a:lstStyle/>
            <a:p>
              <a:pPr defTabSz="685966" eaLnBrk="1" fontAlgn="auto" hangingPunct="1">
                <a:spcBef>
                  <a:spcPts val="0"/>
                </a:spcBef>
                <a:spcAft>
                  <a:spcPts val="0"/>
                </a:spcAft>
                <a:defRPr/>
              </a:pPr>
              <a:r>
                <a:rPr lang="en-CA" sz="600" dirty="0">
                  <a:solidFill>
                    <a:srgbClr val="000000">
                      <a:lumMod val="95000"/>
                      <a:lumOff val="5000"/>
                    </a:srgbClr>
                  </a:solidFill>
                  <a:latin typeface="IBM Plex Sans Regular"/>
                  <a:ea typeface="+mn-ea"/>
                  <a:hlinkClick r:id="rId41"/>
                </a:rPr>
                <a:t>https://galasa.dev/</a:t>
              </a:r>
              <a:r>
                <a:rPr lang="en-CA" sz="1350" dirty="0">
                  <a:solidFill>
                    <a:srgbClr val="000000">
                      <a:lumMod val="95000"/>
                      <a:lumOff val="5000"/>
                    </a:srgbClr>
                  </a:solidFill>
                  <a:latin typeface="IBM Plex Sans Regular"/>
                  <a:ea typeface="+mn-ea"/>
                </a:rPr>
                <a:t> </a:t>
              </a:r>
              <a:endParaRPr lang="en-CA" sz="600" dirty="0">
                <a:solidFill>
                  <a:srgbClr val="000000">
                    <a:lumMod val="95000"/>
                    <a:lumOff val="5000"/>
                  </a:srgbClr>
                </a:solidFill>
                <a:latin typeface="IBM Plex Sans Regular"/>
                <a:ea typeface="+mn-ea"/>
              </a:endParaRPr>
            </a:p>
          </p:txBody>
        </p:sp>
        <p:pic>
          <p:nvPicPr>
            <p:cNvPr id="166" name="Picture 165">
              <a:extLst>
                <a:ext uri="{FF2B5EF4-FFF2-40B4-BE49-F238E27FC236}">
                  <a16:creationId xmlns:a16="http://schemas.microsoft.com/office/drawing/2014/main" id="{BE754751-1BC6-4828-A153-63B5503D3075}"/>
                </a:ext>
              </a:extLst>
            </p:cNvPr>
            <p:cNvPicPr>
              <a:picLocks noChangeAspect="1"/>
            </p:cNvPicPr>
            <p:nvPr/>
          </p:nvPicPr>
          <p:blipFill>
            <a:blip r:embed="rId42"/>
            <a:stretch>
              <a:fillRect/>
            </a:stretch>
          </p:blipFill>
          <p:spPr>
            <a:xfrm>
              <a:off x="2847669" y="2479619"/>
              <a:ext cx="533508" cy="122096"/>
            </a:xfrm>
            <a:prstGeom prst="rect">
              <a:avLst/>
            </a:prstGeom>
          </p:spPr>
        </p:pic>
      </p:grpSp>
      <p:sp>
        <p:nvSpPr>
          <p:cNvPr id="167" name="Text Box 2">
            <a:extLst>
              <a:ext uri="{FF2B5EF4-FFF2-40B4-BE49-F238E27FC236}">
                <a16:creationId xmlns:a16="http://schemas.microsoft.com/office/drawing/2014/main" id="{C5554B8E-C789-4246-8203-6A51E9949357}"/>
              </a:ext>
            </a:extLst>
          </p:cNvPr>
          <p:cNvSpPr txBox="1">
            <a:spLocks noChangeArrowheads="1"/>
          </p:cNvSpPr>
          <p:nvPr/>
        </p:nvSpPr>
        <p:spPr bwMode="auto">
          <a:xfrm>
            <a:off x="1432844" y="65505"/>
            <a:ext cx="89900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en-US" b="1" dirty="0">
                <a:solidFill>
                  <a:srgbClr val="1E439B"/>
                </a:solidFill>
                <a:latin typeface="Arial" panose="020B0604020202020204" pitchFamily="34" charset="0"/>
                <a:ea typeface="MS Gothic" panose="020B0609070205080204" pitchFamily="49" charset="-128"/>
                <a:cs typeface="Arial" panose="020B0604020202020204" pitchFamily="34" charset="0"/>
              </a:rPr>
              <a:t>Z DevOps Pipeline </a:t>
            </a:r>
          </a:p>
        </p:txBody>
      </p:sp>
      <p:sp>
        <p:nvSpPr>
          <p:cNvPr id="9" name="Arrow: Right 8">
            <a:extLst>
              <a:ext uri="{FF2B5EF4-FFF2-40B4-BE49-F238E27FC236}">
                <a16:creationId xmlns:a16="http://schemas.microsoft.com/office/drawing/2014/main" id="{A330F35F-2890-4FB6-979B-E07E1C977EE7}"/>
              </a:ext>
            </a:extLst>
          </p:cNvPr>
          <p:cNvSpPr/>
          <p:nvPr/>
        </p:nvSpPr>
        <p:spPr bwMode="auto">
          <a:xfrm rot="1027702">
            <a:off x="1646819" y="2319881"/>
            <a:ext cx="828442" cy="491286"/>
          </a:xfrm>
          <a:prstGeom prst="right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0" name="Footer Placeholder 4">
            <a:extLst>
              <a:ext uri="{FF2B5EF4-FFF2-40B4-BE49-F238E27FC236}">
                <a16:creationId xmlns:a16="http://schemas.microsoft.com/office/drawing/2014/main" id="{45B00F50-BEE1-492D-99D3-97D5CE416DD7}"/>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442816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19500" y="1252538"/>
            <a:ext cx="4953000" cy="4352925"/>
          </a:xfrm>
          <a:prstGeom prst="rect">
            <a:avLst/>
          </a:prstGeom>
        </p:spPr>
      </p:pic>
    </p:spTree>
    <p:extLst>
      <p:ext uri="{BB962C8B-B14F-4D97-AF65-F5344CB8AC3E}">
        <p14:creationId xmlns:p14="http://schemas.microsoft.com/office/powerpoint/2010/main" val="130029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44450" name="Picture 2" descr="pres-thank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764705"/>
            <a:ext cx="7668344" cy="500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4451" name="Text Box 1"/>
          <p:cNvSpPr txBox="1">
            <a:spLocks noChangeArrowheads="1"/>
          </p:cNvSpPr>
          <p:nvPr/>
        </p:nvSpPr>
        <p:spPr bwMode="auto">
          <a:xfrm>
            <a:off x="2351584" y="4149081"/>
            <a:ext cx="7677150" cy="625475"/>
          </a:xfrm>
          <a:prstGeom prst="rect">
            <a:avLst/>
          </a:prstGeom>
          <a:solidFill>
            <a:srgbClr val="0070C0"/>
          </a:solidFill>
          <a:ln>
            <a:noFill/>
          </a:ln>
        </p:spPr>
        <p:txBody>
          <a:bodyPr>
            <a:spAutoFit/>
          </a:bodyPr>
          <a:lstStyle>
            <a:lvl1pPr>
              <a:spcBef>
                <a:spcPts val="563"/>
              </a:spcBef>
              <a:spcAft>
                <a:spcPts val="338"/>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ct val="97000"/>
              </a:lnSpc>
              <a:spcBef>
                <a:spcPts val="1125"/>
              </a:spcBef>
              <a:spcAft>
                <a:spcPct val="0"/>
              </a:spcAft>
              <a:buClr>
                <a:srgbClr val="4D4D4D"/>
              </a:buClr>
              <a:buNone/>
            </a:pPr>
            <a:r>
              <a:rPr lang="en-GB" altLang="en-US" dirty="0">
                <a:solidFill>
                  <a:schemeClr val="bg1"/>
                </a:solidFill>
              </a:rPr>
              <a:t>We appreciate your feedback. </a:t>
            </a:r>
            <a:br>
              <a:rPr lang="en-GB" altLang="en-US" dirty="0">
                <a:solidFill>
                  <a:schemeClr val="bg1"/>
                </a:solidFill>
              </a:rPr>
            </a:br>
            <a:r>
              <a:rPr lang="en-GB" altLang="en-US" dirty="0">
                <a:solidFill>
                  <a:schemeClr val="bg1"/>
                </a:solidFill>
              </a:rPr>
              <a:t>Please fill out the survey form in order to improve this educational event.</a:t>
            </a:r>
          </a:p>
        </p:txBody>
      </p:sp>
      <p:sp>
        <p:nvSpPr>
          <p:cNvPr id="2" name="TextBox 1"/>
          <p:cNvSpPr txBox="1"/>
          <p:nvPr/>
        </p:nvSpPr>
        <p:spPr>
          <a:xfrm>
            <a:off x="3843680" y="1412777"/>
            <a:ext cx="3692480" cy="954107"/>
          </a:xfrm>
          <a:prstGeom prst="rect">
            <a:avLst/>
          </a:prstGeom>
          <a:solidFill>
            <a:srgbClr val="0070C0"/>
          </a:solidFill>
        </p:spPr>
        <p:txBody>
          <a:bodyPr wrap="square" rtlCol="0">
            <a:spAutoFit/>
          </a:bodyPr>
          <a:lstStyle/>
          <a:p>
            <a:r>
              <a:rPr lang="en-US" sz="2800" dirty="0">
                <a:solidFill>
                  <a:schemeClr val="bg1"/>
                </a:solidFill>
              </a:rPr>
              <a:t>IBM</a:t>
            </a:r>
          </a:p>
          <a:p>
            <a:r>
              <a:rPr lang="en-US" altLang="en-US" sz="2800" b="1" dirty="0">
                <a:solidFill>
                  <a:schemeClr val="bg1"/>
                </a:solidFill>
              </a:rPr>
              <a:t>DevOps on Z  PoT</a:t>
            </a:r>
            <a:endParaRPr lang="en-US" sz="2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2207568" y="332656"/>
            <a:ext cx="6648210" cy="499046"/>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1" normalizeH="0" baseline="0" noProof="0" dirty="0">
                <a:ln>
                  <a:noFill/>
                </a:ln>
                <a:solidFill>
                  <a:srgbClr val="1E439B"/>
                </a:solidFill>
                <a:effectLst/>
                <a:uLnTx/>
                <a:uFillTx/>
                <a:latin typeface="Arial"/>
                <a:ea typeface="DejaVu Sans"/>
              </a:rPr>
              <a:t>Enterprise</a:t>
            </a:r>
            <a:r>
              <a:rPr kumimoji="0" lang="en-US" sz="2800" b="1" i="0" u="none" strike="noStrike" kern="1200" cap="none" spc="-1" normalizeH="0" baseline="0" noProof="0" dirty="0">
                <a:ln>
                  <a:noFill/>
                </a:ln>
                <a:solidFill>
                  <a:srgbClr val="1E439B"/>
                </a:solidFill>
                <a:effectLst/>
                <a:uLnTx/>
                <a:uFillTx/>
                <a:latin typeface="Arial"/>
                <a:ea typeface="DejaVu Sans"/>
              </a:rPr>
              <a:t> DevOps – The Benefits</a:t>
            </a:r>
            <a:endParaRPr kumimoji="0" lang="en-US" sz="2800" b="0" i="0" u="none" strike="noStrike" kern="1200" cap="none" spc="-1" normalizeH="0" baseline="0" noProof="0" dirty="0">
              <a:ln>
                <a:noFill/>
              </a:ln>
              <a:solidFill>
                <a:srgbClr val="1E439B"/>
              </a:solidFill>
              <a:effectLst/>
              <a:uLnTx/>
              <a:uFillTx/>
              <a:latin typeface="Arial"/>
            </a:endParaRPr>
          </a:p>
        </p:txBody>
      </p:sp>
      <p:sp>
        <p:nvSpPr>
          <p:cNvPr id="614" name="CustomShape 2"/>
          <p:cNvSpPr/>
          <p:nvPr/>
        </p:nvSpPr>
        <p:spPr>
          <a:xfrm>
            <a:off x="5332350" y="9154890"/>
            <a:ext cx="1266570" cy="651510"/>
          </a:xfrm>
          <a:prstGeom prst="rect">
            <a:avLst/>
          </a:prstGeom>
          <a:noFill/>
          <a:ln w="38160">
            <a:solidFill>
              <a:srgbClr val="FF0000"/>
            </a:solidFill>
            <a:miter/>
          </a:ln>
        </p:spPr>
        <p:style>
          <a:lnRef idx="0">
            <a:scrgbClr r="0" g="0" b="0"/>
          </a:lnRef>
          <a:fillRef idx="0">
            <a:scrgbClr r="0" g="0" b="0"/>
          </a:fillRef>
          <a:effectRef idx="0">
            <a:scrgbClr r="0" g="0" b="0"/>
          </a:effectRef>
          <a:fontRef idx="minor"/>
        </p:style>
      </p:sp>
      <p:sp>
        <p:nvSpPr>
          <p:cNvPr id="615" name="CustomShape 3"/>
          <p:cNvSpPr/>
          <p:nvPr/>
        </p:nvSpPr>
        <p:spPr>
          <a:xfrm>
            <a:off x="5391651" y="9480064"/>
            <a:ext cx="1250841" cy="315713"/>
          </a:xfrm>
          <a:prstGeom prst="rect">
            <a:avLst/>
          </a:prstGeom>
          <a:noFill/>
          <a:ln w="12600">
            <a:noFill/>
          </a:ln>
        </p:spPr>
        <p:style>
          <a:lnRef idx="0">
            <a:scrgbClr r="0" g="0" b="0"/>
          </a:lnRef>
          <a:fillRef idx="0">
            <a:scrgbClr r="0" g="0" b="0"/>
          </a:fillRef>
          <a:effectRef idx="0">
            <a:scrgbClr r="0" g="0" b="0"/>
          </a:effectRef>
          <a:fontRef idx="minor"/>
        </p:style>
        <p:txBody>
          <a:bodyPr wrap="none" lIns="53460" tIns="53460" rIns="53460" bIns="5346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1" normalizeH="0" baseline="0" noProof="0">
                <a:ln>
                  <a:noFill/>
                </a:ln>
                <a:solidFill>
                  <a:srgbClr val="000000"/>
                </a:solidFill>
                <a:effectLst/>
                <a:uLnTx/>
                <a:uFillTx/>
                <a:latin typeface="Helvetica Neue"/>
                <a:ea typeface="Helvetica Neue"/>
              </a:rPr>
              <a:t>Z Open Editor</a:t>
            </a:r>
            <a:endParaRPr kumimoji="0" lang="en-US" sz="1350" b="0" i="0" u="none" strike="noStrike" kern="1200" cap="none" spc="-1" normalizeH="0" baseline="0" noProof="0">
              <a:ln>
                <a:noFill/>
              </a:ln>
              <a:solidFill>
                <a:prstClr val="black"/>
              </a:solidFill>
              <a:effectLst/>
              <a:uLnTx/>
              <a:uFillTx/>
              <a:latin typeface="Arial"/>
            </a:endParaRPr>
          </a:p>
        </p:txBody>
      </p:sp>
      <p:pic>
        <p:nvPicPr>
          <p:cNvPr id="616" name="Picture 11"/>
          <p:cNvPicPr/>
          <p:nvPr/>
        </p:nvPicPr>
        <p:blipFill>
          <a:blip r:embed="rId2"/>
          <a:stretch/>
        </p:blipFill>
        <p:spPr>
          <a:xfrm>
            <a:off x="5665800" y="9047160"/>
            <a:ext cx="592920" cy="592650"/>
          </a:xfrm>
          <a:prstGeom prst="rect">
            <a:avLst/>
          </a:prstGeom>
          <a:ln>
            <a:noFill/>
          </a:ln>
        </p:spPr>
      </p:pic>
      <p:sp>
        <p:nvSpPr>
          <p:cNvPr id="617" name="CustomShape 4"/>
          <p:cNvSpPr/>
          <p:nvPr/>
        </p:nvSpPr>
        <p:spPr>
          <a:xfrm>
            <a:off x="5332350" y="9154890"/>
            <a:ext cx="1266570" cy="651510"/>
          </a:xfrm>
          <a:prstGeom prst="rect">
            <a:avLst/>
          </a:prstGeom>
          <a:noFill/>
          <a:ln w="38160">
            <a:solidFill>
              <a:srgbClr val="FF0000"/>
            </a:solidFill>
            <a:miter/>
          </a:ln>
        </p:spPr>
        <p:style>
          <a:lnRef idx="0">
            <a:scrgbClr r="0" g="0" b="0"/>
          </a:lnRef>
          <a:fillRef idx="0">
            <a:scrgbClr r="0" g="0" b="0"/>
          </a:fillRef>
          <a:effectRef idx="0">
            <a:scrgbClr r="0" g="0" b="0"/>
          </a:effectRef>
          <a:fontRef idx="minor"/>
        </p:style>
      </p:sp>
      <p:sp>
        <p:nvSpPr>
          <p:cNvPr id="618" name="CustomShape 5"/>
          <p:cNvSpPr/>
          <p:nvPr/>
        </p:nvSpPr>
        <p:spPr>
          <a:xfrm>
            <a:off x="5391651" y="9480064"/>
            <a:ext cx="1250841" cy="315713"/>
          </a:xfrm>
          <a:prstGeom prst="rect">
            <a:avLst/>
          </a:prstGeom>
          <a:noFill/>
          <a:ln w="12600">
            <a:noFill/>
          </a:ln>
        </p:spPr>
        <p:style>
          <a:lnRef idx="0">
            <a:scrgbClr r="0" g="0" b="0"/>
          </a:lnRef>
          <a:fillRef idx="0">
            <a:scrgbClr r="0" g="0" b="0"/>
          </a:fillRef>
          <a:effectRef idx="0">
            <a:scrgbClr r="0" g="0" b="0"/>
          </a:effectRef>
          <a:fontRef idx="minor"/>
        </p:style>
        <p:txBody>
          <a:bodyPr wrap="none" lIns="53460" tIns="53460" rIns="53460" bIns="5346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1" normalizeH="0" baseline="0" noProof="0">
                <a:ln>
                  <a:noFill/>
                </a:ln>
                <a:solidFill>
                  <a:srgbClr val="000000"/>
                </a:solidFill>
                <a:effectLst/>
                <a:uLnTx/>
                <a:uFillTx/>
                <a:latin typeface="Helvetica Neue"/>
                <a:ea typeface="Helvetica Neue"/>
              </a:rPr>
              <a:t>Z Open Editor</a:t>
            </a:r>
            <a:endParaRPr kumimoji="0" lang="en-US" sz="1350" b="0" i="0" u="none" strike="noStrike" kern="1200" cap="none" spc="-1" normalizeH="0" baseline="0" noProof="0">
              <a:ln>
                <a:noFill/>
              </a:ln>
              <a:solidFill>
                <a:prstClr val="black"/>
              </a:solidFill>
              <a:effectLst/>
              <a:uLnTx/>
              <a:uFillTx/>
              <a:latin typeface="Arial"/>
            </a:endParaRPr>
          </a:p>
        </p:txBody>
      </p:sp>
      <p:pic>
        <p:nvPicPr>
          <p:cNvPr id="619" name="Picture 11"/>
          <p:cNvPicPr/>
          <p:nvPr/>
        </p:nvPicPr>
        <p:blipFill>
          <a:blip r:embed="rId2"/>
          <a:stretch/>
        </p:blipFill>
        <p:spPr>
          <a:xfrm>
            <a:off x="5665800" y="9047160"/>
            <a:ext cx="592920" cy="592650"/>
          </a:xfrm>
          <a:prstGeom prst="rect">
            <a:avLst/>
          </a:prstGeom>
          <a:ln>
            <a:noFill/>
          </a:ln>
        </p:spPr>
      </p:pic>
      <p:sp>
        <p:nvSpPr>
          <p:cNvPr id="620" name="CustomShape 6"/>
          <p:cNvSpPr/>
          <p:nvPr/>
        </p:nvSpPr>
        <p:spPr>
          <a:xfrm>
            <a:off x="5398941" y="9271084"/>
            <a:ext cx="1250841" cy="315713"/>
          </a:xfrm>
          <a:prstGeom prst="rect">
            <a:avLst/>
          </a:prstGeom>
          <a:noFill/>
          <a:ln w="12600">
            <a:noFill/>
          </a:ln>
        </p:spPr>
        <p:style>
          <a:lnRef idx="0">
            <a:scrgbClr r="0" g="0" b="0"/>
          </a:lnRef>
          <a:fillRef idx="0">
            <a:scrgbClr r="0" g="0" b="0"/>
          </a:fillRef>
          <a:effectRef idx="0">
            <a:scrgbClr r="0" g="0" b="0"/>
          </a:effectRef>
          <a:fontRef idx="minor"/>
        </p:style>
        <p:txBody>
          <a:bodyPr wrap="none" lIns="53460" tIns="53460" rIns="53460" bIns="5346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1" normalizeH="0" baseline="0" noProof="0">
                <a:ln>
                  <a:noFill/>
                </a:ln>
                <a:solidFill>
                  <a:srgbClr val="000000"/>
                </a:solidFill>
                <a:effectLst/>
                <a:uLnTx/>
                <a:uFillTx/>
                <a:latin typeface="Helvetica Neue"/>
                <a:ea typeface="Helvetica Neue"/>
              </a:rPr>
              <a:t>Z Open Editor</a:t>
            </a:r>
            <a:endParaRPr kumimoji="0" lang="en-US" sz="1350" b="0" i="0" u="none" strike="noStrike" kern="1200" cap="none" spc="-1" normalizeH="0" baseline="0" noProof="0">
              <a:ln>
                <a:noFill/>
              </a:ln>
              <a:solidFill>
                <a:prstClr val="black"/>
              </a:solidFill>
              <a:effectLst/>
              <a:uLnTx/>
              <a:uFillTx/>
              <a:latin typeface="Arial"/>
            </a:endParaRPr>
          </a:p>
        </p:txBody>
      </p:sp>
      <p:sp>
        <p:nvSpPr>
          <p:cNvPr id="621" name="CustomShape 7"/>
          <p:cNvSpPr/>
          <p:nvPr/>
        </p:nvSpPr>
        <p:spPr>
          <a:xfrm>
            <a:off x="5398941" y="9271084"/>
            <a:ext cx="1250841" cy="315713"/>
          </a:xfrm>
          <a:prstGeom prst="rect">
            <a:avLst/>
          </a:prstGeom>
          <a:noFill/>
          <a:ln w="12600">
            <a:noFill/>
          </a:ln>
        </p:spPr>
        <p:style>
          <a:lnRef idx="0">
            <a:scrgbClr r="0" g="0" b="0"/>
          </a:lnRef>
          <a:fillRef idx="0">
            <a:scrgbClr r="0" g="0" b="0"/>
          </a:fillRef>
          <a:effectRef idx="0">
            <a:scrgbClr r="0" g="0" b="0"/>
          </a:effectRef>
          <a:fontRef idx="minor"/>
        </p:style>
        <p:txBody>
          <a:bodyPr wrap="none" lIns="53460" tIns="53460" rIns="53460" bIns="5346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1" normalizeH="0" baseline="0" noProof="0">
                <a:ln>
                  <a:noFill/>
                </a:ln>
                <a:solidFill>
                  <a:srgbClr val="000000"/>
                </a:solidFill>
                <a:effectLst/>
                <a:uLnTx/>
                <a:uFillTx/>
                <a:latin typeface="Helvetica Neue"/>
                <a:ea typeface="Helvetica Neue"/>
              </a:rPr>
              <a:t>Z Open Editor</a:t>
            </a:r>
            <a:endParaRPr kumimoji="0" lang="en-US" sz="1350" b="0" i="0" u="none" strike="noStrike" kern="1200" cap="none" spc="-1" normalizeH="0" baseline="0" noProof="0">
              <a:ln>
                <a:noFill/>
              </a:ln>
              <a:solidFill>
                <a:prstClr val="black"/>
              </a:solidFill>
              <a:effectLst/>
              <a:uLnTx/>
              <a:uFillTx/>
              <a:latin typeface="Arial"/>
            </a:endParaRPr>
          </a:p>
        </p:txBody>
      </p:sp>
      <p:sp>
        <p:nvSpPr>
          <p:cNvPr id="622" name="CustomShape 8"/>
          <p:cNvSpPr/>
          <p:nvPr/>
        </p:nvSpPr>
        <p:spPr>
          <a:xfrm>
            <a:off x="1847528" y="1659691"/>
            <a:ext cx="8712968" cy="4087208"/>
          </a:xfrm>
          <a:prstGeom prst="rect">
            <a:avLst/>
          </a:prstGeom>
          <a:noFill/>
          <a:ln>
            <a:noFill/>
          </a:ln>
        </p:spPr>
        <p:style>
          <a:lnRef idx="0">
            <a:scrgbClr r="0" g="0" b="0"/>
          </a:lnRef>
          <a:fillRef idx="0">
            <a:scrgbClr r="0" g="0" b="0"/>
          </a:fillRef>
          <a:effectRef idx="0">
            <a:scrgbClr r="0" g="0" b="0"/>
          </a:effectRef>
          <a:fontRef idx="minor"/>
        </p:style>
        <p:txBody>
          <a:bodyPr wrap="square" lIns="67500" tIns="33750" rIns="67500" bIns="33750">
            <a:spAutoFit/>
          </a:bodyPr>
          <a:lstStyle/>
          <a:p>
            <a:pPr marL="162000" marR="0" lvl="0"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800" b="0" i="0" u="none" strike="noStrike" kern="1200" cap="none" spc="-1" normalizeH="0" baseline="0" noProof="0" dirty="0">
                <a:ln>
                  <a:noFill/>
                </a:ln>
                <a:solidFill>
                  <a:srgbClr val="000000"/>
                </a:solidFill>
                <a:effectLst/>
                <a:uLnTx/>
                <a:uFillTx/>
                <a:latin typeface="Calibri"/>
                <a:ea typeface="DejaVu Sans"/>
              </a:rPr>
              <a:t>Consistent tools across the enterprise.</a:t>
            </a:r>
            <a:endParaRPr kumimoji="0" lang="en-US" sz="2800" b="0" i="0" u="none" strike="noStrike" kern="1200" cap="none" spc="-1" normalizeH="0" baseline="0" noProof="0" dirty="0">
              <a:ln>
                <a:noFill/>
              </a:ln>
              <a:solidFill>
                <a:prstClr val="black"/>
              </a:solidFill>
              <a:effectLst/>
              <a:uLnTx/>
              <a:uFillTx/>
              <a:latin typeface="Arial"/>
            </a:endParaRPr>
          </a:p>
          <a:p>
            <a:pPr marL="324000" marR="0" lvl="1"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000" b="0" i="0" u="none" strike="noStrike" kern="1200" cap="none" spc="-1" normalizeH="0" baseline="0" noProof="0" dirty="0">
                <a:ln>
                  <a:noFill/>
                </a:ln>
                <a:solidFill>
                  <a:srgbClr val="000000"/>
                </a:solidFill>
                <a:effectLst/>
                <a:uLnTx/>
                <a:uFillTx/>
                <a:latin typeface="Calibri"/>
                <a:ea typeface="DejaVu Sans"/>
              </a:rPr>
              <a:t>Better collaboration.</a:t>
            </a:r>
            <a:endParaRPr kumimoji="0" lang="en-US" sz="2000" b="0" i="0" u="none" strike="noStrike" kern="1200" cap="none" spc="-1" normalizeH="0" baseline="0" noProof="0" dirty="0">
              <a:ln>
                <a:noFill/>
              </a:ln>
              <a:solidFill>
                <a:prstClr val="black"/>
              </a:solidFill>
              <a:effectLst/>
              <a:uLnTx/>
              <a:uFillTx/>
              <a:latin typeface="Arial"/>
            </a:endParaRPr>
          </a:p>
          <a:p>
            <a:pPr marL="324000" marR="0" lvl="1"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000" b="0" i="0" u="none" strike="noStrike" kern="1200" cap="none" spc="-1" normalizeH="0" baseline="0" noProof="0" dirty="0">
                <a:ln>
                  <a:noFill/>
                </a:ln>
                <a:solidFill>
                  <a:srgbClr val="000000"/>
                </a:solidFill>
                <a:effectLst/>
                <a:uLnTx/>
                <a:uFillTx/>
                <a:latin typeface="Calibri"/>
                <a:ea typeface="DejaVu Sans"/>
              </a:rPr>
              <a:t>Developer flexibility.</a:t>
            </a:r>
            <a:endParaRPr kumimoji="0" lang="en-US" sz="2000" b="0" i="0" u="none" strike="noStrike" kern="1200" cap="none" spc="-1" normalizeH="0" baseline="0" noProof="0" dirty="0">
              <a:ln>
                <a:noFill/>
              </a:ln>
              <a:solidFill>
                <a:prstClr val="black"/>
              </a:solidFill>
              <a:effectLst/>
              <a:uLnTx/>
              <a:uFillTx/>
              <a:latin typeface="Arial"/>
            </a:endParaRPr>
          </a:p>
          <a:p>
            <a:pPr marL="162000" marR="0" lvl="0"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800" b="0" i="0" u="none" strike="noStrike" kern="1200" cap="none" spc="-1" normalizeH="0" baseline="0" noProof="0" dirty="0">
                <a:ln>
                  <a:noFill/>
                </a:ln>
                <a:solidFill>
                  <a:srgbClr val="000000"/>
                </a:solidFill>
                <a:effectLst/>
                <a:uLnTx/>
                <a:uFillTx/>
                <a:latin typeface="Calibri"/>
                <a:ea typeface="DejaVu Sans"/>
              </a:rPr>
              <a:t>Distributed teams have already figured out much of the process &amp; culture issues.</a:t>
            </a:r>
            <a:endParaRPr kumimoji="0" lang="en-US" sz="2800" b="0" i="0" u="none" strike="noStrike" kern="1200" cap="none" spc="-1" normalizeH="0" baseline="0" noProof="0" dirty="0">
              <a:ln>
                <a:noFill/>
              </a:ln>
              <a:solidFill>
                <a:prstClr val="black"/>
              </a:solidFill>
              <a:effectLst/>
              <a:uLnTx/>
              <a:uFillTx/>
              <a:latin typeface="Arial"/>
            </a:endParaRPr>
          </a:p>
          <a:p>
            <a:pPr marL="162000" marR="0" lvl="0"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800" b="0" i="0" u="none" strike="noStrike" kern="1200" cap="none" spc="-1" normalizeH="0" baseline="0" noProof="0" dirty="0">
                <a:ln>
                  <a:noFill/>
                </a:ln>
                <a:solidFill>
                  <a:srgbClr val="000000"/>
                </a:solidFill>
                <a:effectLst/>
                <a:uLnTx/>
                <a:uFillTx/>
                <a:latin typeface="Calibri"/>
                <a:ea typeface="DejaVu Sans"/>
              </a:rPr>
              <a:t>Easier on-boarding of new z developers.</a:t>
            </a:r>
            <a:endParaRPr kumimoji="0" lang="en-US" sz="2800" b="0" i="0" u="none" strike="noStrike" kern="1200" cap="none" spc="-1" normalizeH="0" baseline="0" noProof="0" dirty="0">
              <a:ln>
                <a:noFill/>
              </a:ln>
              <a:solidFill>
                <a:prstClr val="black"/>
              </a:solidFill>
              <a:effectLst/>
              <a:uLnTx/>
              <a:uFillTx/>
              <a:latin typeface="Arial"/>
            </a:endParaRPr>
          </a:p>
          <a:p>
            <a:pPr marL="162000" marR="0" lvl="0"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800" b="0" i="0" u="none" strike="noStrike" kern="1200" cap="none" spc="-1" normalizeH="0" baseline="0" noProof="0" dirty="0">
                <a:ln>
                  <a:noFill/>
                </a:ln>
                <a:solidFill>
                  <a:srgbClr val="000000"/>
                </a:solidFill>
                <a:effectLst/>
                <a:uLnTx/>
                <a:uFillTx/>
                <a:latin typeface="Calibri"/>
                <a:ea typeface="DejaVu Sans"/>
              </a:rPr>
              <a:t>Better integration using open source.</a:t>
            </a:r>
            <a:endParaRPr kumimoji="0" lang="en-US" sz="2800" b="0" i="0" u="none" strike="noStrike" kern="1200" cap="none" spc="-1" normalizeH="0" baseline="0" noProof="0" dirty="0">
              <a:ln>
                <a:noFill/>
              </a:ln>
              <a:solidFill>
                <a:prstClr val="black"/>
              </a:solidFill>
              <a:effectLst/>
              <a:uLnTx/>
              <a:uFillTx/>
              <a:latin typeface="Arial"/>
            </a:endParaRPr>
          </a:p>
          <a:p>
            <a:pPr marL="162000" marR="0" lvl="0" indent="-160380" algn="l" defTabSz="685800" rtl="0" eaLnBrk="1" fontAlgn="auto" latinLnBrk="0" hangingPunct="1">
              <a:lnSpc>
                <a:spcPct val="100000"/>
              </a:lnSpc>
              <a:spcBef>
                <a:spcPts val="0"/>
              </a:spcBef>
              <a:spcAft>
                <a:spcPts val="540"/>
              </a:spcAft>
              <a:buClr>
                <a:srgbClr val="000000"/>
              </a:buClr>
              <a:buSzPct val="45000"/>
              <a:buFont typeface="Wingdings" charset="2"/>
              <a:buChar char=""/>
              <a:tabLst/>
              <a:defRPr/>
            </a:pPr>
            <a:r>
              <a:rPr kumimoji="0" lang="en-US" sz="2800" b="0" i="0" u="none" strike="noStrike" kern="1200" cap="none" spc="-1" normalizeH="0" baseline="0" noProof="0" dirty="0">
                <a:ln>
                  <a:noFill/>
                </a:ln>
                <a:solidFill>
                  <a:srgbClr val="000000"/>
                </a:solidFill>
                <a:effectLst/>
                <a:uLnTx/>
                <a:uFillTx/>
                <a:latin typeface="Calibri"/>
                <a:ea typeface="DejaVu Sans"/>
              </a:rPr>
              <a:t>Elimination of administrative work.</a:t>
            </a:r>
            <a:endParaRPr kumimoji="0" lang="en-US" sz="2800" b="0" i="0" u="none" strike="noStrike" kern="1200" cap="none" spc="-1" normalizeH="0" baseline="0" noProof="0" dirty="0">
              <a:ln>
                <a:noFill/>
              </a:ln>
              <a:solidFill>
                <a:prstClr val="black"/>
              </a:solidFill>
              <a:effectLst/>
              <a:uLnTx/>
              <a:uFillTx/>
              <a:latin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703709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3CC-C4B7-E041-8509-74FE965B1685}"/>
              </a:ext>
            </a:extLst>
          </p:cNvPr>
          <p:cNvSpPr>
            <a:spLocks noGrp="1"/>
          </p:cNvSpPr>
          <p:nvPr>
            <p:ph type="title"/>
          </p:nvPr>
        </p:nvSpPr>
        <p:spPr>
          <a:xfrm>
            <a:off x="318704" y="0"/>
            <a:ext cx="11554208" cy="501557"/>
          </a:xfrm>
        </p:spPr>
        <p:txBody>
          <a:bodyPr/>
          <a:lstStyle/>
          <a:p>
            <a:r>
              <a:rPr lang="en-US" sz="4267" dirty="0"/>
              <a:t>    Why Git</a:t>
            </a:r>
          </a:p>
        </p:txBody>
      </p:sp>
      <p:sp>
        <p:nvSpPr>
          <p:cNvPr id="5" name="Content Placeholder 4">
            <a:extLst>
              <a:ext uri="{FF2B5EF4-FFF2-40B4-BE49-F238E27FC236}">
                <a16:creationId xmlns:a16="http://schemas.microsoft.com/office/drawing/2014/main" id="{F1FF7A6B-366B-4B39-9B4B-BF3E7B1160C7}"/>
              </a:ext>
            </a:extLst>
          </p:cNvPr>
          <p:cNvSpPr>
            <a:spLocks noGrp="1"/>
          </p:cNvSpPr>
          <p:nvPr>
            <p:ph sz="quarter" idx="13"/>
          </p:nvPr>
        </p:nvSpPr>
        <p:spPr>
          <a:xfrm>
            <a:off x="839416" y="692696"/>
            <a:ext cx="10009112" cy="3550220"/>
          </a:xfrm>
        </p:spPr>
        <p:txBody>
          <a:bodyPr>
            <a:normAutofit/>
          </a:bodyPr>
          <a:lstStyle/>
          <a:p>
            <a:r>
              <a:rPr lang="en-US" sz="1467" dirty="0"/>
              <a:t>Git is a fast and modern implementation of version control</a:t>
            </a:r>
          </a:p>
          <a:p>
            <a:pPr lvl="1"/>
            <a:r>
              <a:rPr lang="en-US" sz="1400" dirty="0">
                <a:highlight>
                  <a:srgbClr val="FFFF00"/>
                </a:highlight>
              </a:rPr>
              <a:t>Very lightweight</a:t>
            </a:r>
          </a:p>
          <a:p>
            <a:pPr lvl="1"/>
            <a:r>
              <a:rPr lang="en-US" sz="1400" dirty="0">
                <a:highlight>
                  <a:srgbClr val="FFFF00"/>
                </a:highlight>
              </a:rPr>
              <a:t>Extremely fast - The tool just gets out of the way</a:t>
            </a:r>
          </a:p>
          <a:p>
            <a:r>
              <a:rPr lang="en-US" sz="1467" dirty="0"/>
              <a:t>Git is Distributed</a:t>
            </a:r>
          </a:p>
          <a:p>
            <a:pPr lvl="1"/>
            <a:r>
              <a:rPr lang="en-US" sz="1400" dirty="0"/>
              <a:t>Every developer has full copy, with history</a:t>
            </a:r>
          </a:p>
          <a:p>
            <a:pPr lvl="1"/>
            <a:r>
              <a:rPr lang="en-US" sz="1400" dirty="0">
                <a:highlight>
                  <a:srgbClr val="FFFF00"/>
                </a:highlight>
              </a:rPr>
              <a:t>No single point of failure</a:t>
            </a:r>
          </a:p>
          <a:p>
            <a:r>
              <a:rPr lang="en-US" sz="1467" dirty="0"/>
              <a:t>Git facilitates collaborative changes to files</a:t>
            </a:r>
          </a:p>
          <a:p>
            <a:pPr lvl="1"/>
            <a:r>
              <a:rPr lang="en-US" sz="1400" dirty="0">
                <a:highlight>
                  <a:srgbClr val="FFFF00"/>
                </a:highlight>
              </a:rPr>
              <a:t>Enables branch-based workflows for multiple, parallel branches of development</a:t>
            </a:r>
          </a:p>
          <a:p>
            <a:pPr lvl="1"/>
            <a:r>
              <a:rPr lang="en-US" sz="1400" dirty="0">
                <a:highlight>
                  <a:srgbClr val="FFFF00"/>
                </a:highlight>
              </a:rPr>
              <a:t>Feature Branching capabilities that allow isolated environments for every change to codebase</a:t>
            </a:r>
          </a:p>
          <a:p>
            <a:pPr lvl="1"/>
            <a:r>
              <a:rPr lang="en-US" sz="1400" dirty="0"/>
              <a:t>Ensures that the master branch always contains production-quality code</a:t>
            </a:r>
          </a:p>
          <a:p>
            <a:pPr lvl="1"/>
            <a:r>
              <a:rPr lang="en-US" sz="1400" dirty="0"/>
              <a:t>Facilitates collaboration of changes and bringing those changes together into a single file</a:t>
            </a:r>
            <a:endParaRPr lang="fr-FR" sz="1400" dirty="0"/>
          </a:p>
        </p:txBody>
      </p:sp>
      <p:sp>
        <p:nvSpPr>
          <p:cNvPr id="4" name="Content Placeholder 4">
            <a:extLst>
              <a:ext uri="{FF2B5EF4-FFF2-40B4-BE49-F238E27FC236}">
                <a16:creationId xmlns:a16="http://schemas.microsoft.com/office/drawing/2014/main" id="{9B50BBFE-1F60-408F-B4C1-6B8D05286E11}"/>
              </a:ext>
            </a:extLst>
          </p:cNvPr>
          <p:cNvSpPr txBox="1">
            <a:spLocks/>
          </p:cNvSpPr>
          <p:nvPr/>
        </p:nvSpPr>
        <p:spPr>
          <a:xfrm>
            <a:off x="839416" y="4077072"/>
            <a:ext cx="9093693" cy="2235200"/>
          </a:xfrm>
          <a:prstGeom prst="rect">
            <a:avLst/>
          </a:prstGeom>
        </p:spPr>
        <p:txBody>
          <a:bodyPr vert="horz" lIns="121920" tIns="60960" rIns="121920" bIns="60960" rtlCol="0">
            <a:normAutofit fontScale="25000" lnSpcReduction="20000"/>
          </a:bodyPr>
          <a:lstStyle>
            <a:lvl1pPr marL="171450" indent="-171450" algn="l" defTabSz="685800" rtl="0" eaLnBrk="1" latinLnBrk="0" hangingPunct="1">
              <a:lnSpc>
                <a:spcPct val="90000"/>
              </a:lnSpc>
              <a:spcBef>
                <a:spcPts val="750"/>
              </a:spcBef>
              <a:buClr>
                <a:schemeClr val="accent2"/>
              </a:buClr>
              <a:buFont typeface="Wingdings" charset="2"/>
              <a:buChar char="§"/>
              <a:defRPr sz="18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90000"/>
              </a:lnSpc>
              <a:spcBef>
                <a:spcPts val="375"/>
              </a:spcBef>
              <a:buClr>
                <a:schemeClr val="accent2"/>
              </a:buClr>
              <a:buFont typeface="Helvetica" charset="0"/>
              <a:buChar char="−"/>
              <a:defRPr sz="15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9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9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9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00639C"/>
              </a:buClr>
              <a:buSzTx/>
              <a:buFont typeface="Wingdings" charset="2"/>
              <a:buChar char="§"/>
              <a:tabLst/>
              <a:defRPr/>
            </a:pPr>
            <a:r>
              <a:rPr kumimoji="0" lang="en-US" sz="6400" b="0" i="0" u="none" strike="noStrike" kern="1200" cap="none" spc="0" normalizeH="0" baseline="0" noProof="0" dirty="0">
                <a:ln>
                  <a:noFill/>
                </a:ln>
                <a:solidFill>
                  <a:srgbClr val="000000"/>
                </a:solidFill>
                <a:effectLst/>
                <a:uLnTx/>
                <a:uFillTx/>
                <a:latin typeface="IBM Plex Sans" charset="0"/>
              </a:rPr>
              <a:t>Git provides a history of content changes</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r>
              <a:rPr kumimoji="0" lang="en-US" sz="5600" b="0" i="0" u="none" strike="noStrike" kern="1200" cap="none" spc="0" normalizeH="0" baseline="0" noProof="0" dirty="0">
                <a:ln>
                  <a:noFill/>
                </a:ln>
                <a:solidFill>
                  <a:srgbClr val="000000"/>
                </a:solidFill>
                <a:effectLst/>
                <a:uLnTx/>
                <a:uFillTx/>
                <a:latin typeface="IBM Plex Sans" charset="0"/>
              </a:rPr>
              <a:t>History for all  of the files that make up a project, not just those of individual users.</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r>
              <a:rPr kumimoji="0" lang="en-US" sz="5600" b="0" i="0" u="none" strike="noStrike" kern="1200" cap="none" spc="0" normalizeH="0" baseline="0" noProof="0" dirty="0">
                <a:ln>
                  <a:noFill/>
                </a:ln>
                <a:solidFill>
                  <a:srgbClr val="000000"/>
                </a:solidFill>
                <a:effectLst/>
                <a:highlight>
                  <a:srgbClr val="FFFF00"/>
                </a:highlight>
                <a:uLnTx/>
                <a:uFillTx/>
                <a:latin typeface="IBM Plex Sans" charset="0"/>
              </a:rPr>
              <a:t>Files could be Graphics, Designs, Documentation, Code, etc.</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endParaRPr kumimoji="0" lang="en-US" sz="5600" b="0" i="0" u="none" strike="noStrike" kern="1200" cap="none" spc="0" normalizeH="0" baseline="0" noProof="0" dirty="0">
              <a:ln>
                <a:noFill/>
              </a:ln>
              <a:solidFill>
                <a:srgbClr val="000000"/>
              </a:solidFill>
              <a:effectLst/>
              <a:uLnTx/>
              <a:uFillTx/>
              <a:latin typeface="IBM Plex Sans" charset="0"/>
            </a:endParaRPr>
          </a:p>
          <a:p>
            <a:pPr marL="228594" marR="0" lvl="0" indent="-228594" algn="l" defTabSz="914377" rtl="0" eaLnBrk="1" fontAlgn="auto" latinLnBrk="0" hangingPunct="1">
              <a:lnSpc>
                <a:spcPct val="90000"/>
              </a:lnSpc>
              <a:spcBef>
                <a:spcPts val="1000"/>
              </a:spcBef>
              <a:spcAft>
                <a:spcPts val="0"/>
              </a:spcAft>
              <a:buClr>
                <a:srgbClr val="00639C"/>
              </a:buClr>
              <a:buSzTx/>
              <a:buFont typeface="Wingdings" charset="2"/>
              <a:buChar char="§"/>
              <a:tabLst/>
              <a:defRPr/>
            </a:pPr>
            <a:r>
              <a:rPr kumimoji="0" lang="en-US" sz="5600" b="0" i="0" u="none" strike="noStrike" kern="1200" cap="none" spc="0" normalizeH="0" baseline="0" noProof="0" dirty="0">
                <a:ln>
                  <a:noFill/>
                </a:ln>
                <a:solidFill>
                  <a:srgbClr val="000000"/>
                </a:solidFill>
                <a:effectLst/>
                <a:uLnTx/>
                <a:uFillTx/>
                <a:latin typeface="IBM Plex Sans" charset="0"/>
              </a:rPr>
              <a:t>Git is easy to use for any type of knowledge worker</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r>
              <a:rPr kumimoji="0" lang="en-US" sz="5600" b="0" i="0" u="none" strike="noStrike" kern="1200" cap="none" spc="0" normalizeH="0" baseline="0" noProof="0" dirty="0">
                <a:ln>
                  <a:noFill/>
                </a:ln>
                <a:solidFill>
                  <a:srgbClr val="000000"/>
                </a:solidFill>
                <a:effectLst/>
                <a:uLnTx/>
                <a:uFillTx/>
                <a:latin typeface="IBM Plex Sans" charset="0"/>
              </a:rPr>
              <a:t>Native environment is a Command Line terminal</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r>
              <a:rPr kumimoji="0" lang="en-US" sz="5600" b="0" i="0" u="none" strike="noStrike" kern="1200" cap="none" spc="0" normalizeH="0" baseline="0" noProof="0" dirty="0">
                <a:ln>
                  <a:noFill/>
                </a:ln>
                <a:solidFill>
                  <a:srgbClr val="000000"/>
                </a:solidFill>
                <a:effectLst/>
                <a:uLnTx/>
                <a:uFillTx/>
                <a:latin typeface="IBM Plex Sans" charset="0"/>
              </a:rPr>
              <a:t>There are UI extensions that can provide a pleasant user experience for version control.</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r>
              <a:rPr kumimoji="0" lang="en-US" sz="5600" b="0" i="0" u="none" strike="noStrike" kern="1200" cap="none" spc="0" normalizeH="0" baseline="0" noProof="0" dirty="0">
                <a:ln>
                  <a:noFill/>
                </a:ln>
                <a:solidFill>
                  <a:srgbClr val="000000"/>
                </a:solidFill>
                <a:effectLst/>
                <a:uLnTx/>
                <a:uFillTx/>
                <a:latin typeface="IBM Plex Sans" charset="0"/>
              </a:rPr>
              <a:t>Ex:</a:t>
            </a:r>
          </a:p>
          <a:p>
            <a:pPr marL="1142971" marR="0" lvl="2" indent="-228594" algn="l" defTabSz="914377" rtl="0" eaLnBrk="1" fontAlgn="auto" latinLnBrk="0" hangingPunct="1">
              <a:lnSpc>
                <a:spcPct val="90000"/>
              </a:lnSpc>
              <a:spcBef>
                <a:spcPts val="500"/>
              </a:spcBef>
              <a:spcAft>
                <a:spcPts val="0"/>
              </a:spcAft>
              <a:buClr>
                <a:srgbClr val="00639C"/>
              </a:buClr>
              <a:buSzTx/>
              <a:buFont typeface="Arial"/>
              <a:buChar char="•"/>
              <a:tabLst/>
              <a:defRPr/>
            </a:pPr>
            <a:r>
              <a:rPr kumimoji="0" lang="en-US" sz="5600" b="0" i="0" u="none" strike="noStrike" kern="1200" cap="none" spc="0" normalizeH="0" baseline="0" noProof="0" dirty="0">
                <a:ln>
                  <a:noFill/>
                </a:ln>
                <a:solidFill>
                  <a:srgbClr val="000000"/>
                </a:solidFill>
                <a:effectLst/>
                <a:highlight>
                  <a:srgbClr val="FFFF00"/>
                </a:highlight>
                <a:uLnTx/>
                <a:uFillTx/>
                <a:latin typeface="IBM Plex Sans" charset="0"/>
              </a:rPr>
              <a:t>IBM Developer for z/OS (IDz) - </a:t>
            </a:r>
            <a:r>
              <a:rPr kumimoji="0" lang="en-US" sz="5600" b="0" i="0" u="none" strike="noStrike" kern="1200" cap="none" spc="0" normalizeH="0" baseline="0" noProof="0" dirty="0" err="1">
                <a:ln>
                  <a:noFill/>
                </a:ln>
                <a:solidFill>
                  <a:srgbClr val="000000"/>
                </a:solidFill>
                <a:effectLst/>
                <a:highlight>
                  <a:srgbClr val="FFFF00"/>
                </a:highlight>
                <a:uLnTx/>
                <a:uFillTx/>
                <a:latin typeface="IBM Plex Sans" charset="0"/>
              </a:rPr>
              <a:t>eGit</a:t>
            </a:r>
            <a:r>
              <a:rPr kumimoji="0" lang="en-US" sz="5600" b="0" i="0" u="none" strike="noStrike" kern="1200" cap="none" spc="0" normalizeH="0" baseline="0" noProof="0" dirty="0">
                <a:ln>
                  <a:noFill/>
                </a:ln>
                <a:solidFill>
                  <a:srgbClr val="000000"/>
                </a:solidFill>
                <a:effectLst/>
                <a:highlight>
                  <a:srgbClr val="FFFF00"/>
                </a:highlight>
                <a:uLnTx/>
                <a:uFillTx/>
                <a:latin typeface="IBM Plex Sans" charset="0"/>
              </a:rPr>
              <a:t> Perspective</a:t>
            </a:r>
          </a:p>
          <a:p>
            <a:pPr marL="1142971" marR="0" lvl="2" indent="-228594" algn="l" defTabSz="914377" rtl="0" eaLnBrk="1" fontAlgn="auto" latinLnBrk="0" hangingPunct="1">
              <a:lnSpc>
                <a:spcPct val="90000"/>
              </a:lnSpc>
              <a:spcBef>
                <a:spcPts val="500"/>
              </a:spcBef>
              <a:spcAft>
                <a:spcPts val="0"/>
              </a:spcAft>
              <a:buClr>
                <a:srgbClr val="00639C"/>
              </a:buClr>
              <a:buSzTx/>
              <a:buFont typeface="Arial"/>
              <a:buChar char="•"/>
              <a:tabLst/>
              <a:defRPr/>
            </a:pPr>
            <a:r>
              <a:rPr kumimoji="0" lang="en-US" sz="5600" b="0" i="0" u="none" strike="noStrike" kern="1200" cap="none" spc="0" normalizeH="0" baseline="0" noProof="0" dirty="0">
                <a:ln>
                  <a:noFill/>
                </a:ln>
                <a:solidFill>
                  <a:srgbClr val="000000"/>
                </a:solidFill>
                <a:effectLst/>
                <a:highlight>
                  <a:srgbClr val="FFFF00"/>
                </a:highlight>
                <a:uLnTx/>
                <a:uFillTx/>
                <a:latin typeface="IBM Plex Sans" charset="0"/>
              </a:rPr>
              <a:t>Visual Studio Code (</a:t>
            </a:r>
            <a:r>
              <a:rPr kumimoji="0" lang="en-US" sz="5600" b="0" i="0" u="none" strike="noStrike" kern="1200" cap="none" spc="0" normalizeH="0" baseline="0" noProof="0" dirty="0" err="1">
                <a:ln>
                  <a:noFill/>
                </a:ln>
                <a:solidFill>
                  <a:srgbClr val="000000"/>
                </a:solidFill>
                <a:effectLst/>
                <a:highlight>
                  <a:srgbClr val="FFFF00"/>
                </a:highlight>
                <a:uLnTx/>
                <a:uFillTx/>
                <a:latin typeface="IBM Plex Sans" charset="0"/>
              </a:rPr>
              <a:t>VSCode</a:t>
            </a:r>
            <a:r>
              <a:rPr kumimoji="0" lang="en-US" sz="5600" b="0" i="0" u="none" strike="noStrike" kern="1200" cap="none" spc="0" normalizeH="0" baseline="0" noProof="0" dirty="0">
                <a:ln>
                  <a:noFill/>
                </a:ln>
                <a:solidFill>
                  <a:srgbClr val="000000"/>
                </a:solidFill>
                <a:effectLst/>
                <a:highlight>
                  <a:srgbClr val="FFFF00"/>
                </a:highlight>
                <a:uLnTx/>
                <a:uFillTx/>
                <a:latin typeface="IBM Plex Sans" charset="0"/>
              </a:rPr>
              <a:t>) </a:t>
            </a:r>
          </a:p>
          <a:p>
            <a:pPr marL="685783" marR="0" lvl="1" indent="-228594" algn="l" defTabSz="914377" rtl="0" eaLnBrk="1" fontAlgn="auto" latinLnBrk="0" hangingPunct="1">
              <a:lnSpc>
                <a:spcPct val="90000"/>
              </a:lnSpc>
              <a:spcBef>
                <a:spcPts val="500"/>
              </a:spcBef>
              <a:spcAft>
                <a:spcPts val="0"/>
              </a:spcAft>
              <a:buClr>
                <a:srgbClr val="00639C"/>
              </a:buClr>
              <a:buSzTx/>
              <a:buFont typeface="Helvetica" charset="0"/>
              <a:buChar char="−"/>
              <a:tabLst/>
              <a:defRPr/>
            </a:pPr>
            <a:endParaRPr kumimoji="0" lang="fr-FR" sz="20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86926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F2E0D6C8-538A-4B41-8B59-43BCB60BF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45" y="4042092"/>
            <a:ext cx="1759044" cy="240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3352" y="98828"/>
            <a:ext cx="7441185" cy="1072896"/>
          </a:xfrm>
        </p:spPr>
        <p:txBody>
          <a:bodyPr/>
          <a:lstStyle/>
          <a:p>
            <a:r>
              <a:rPr lang="en-GB" dirty="0"/>
              <a:t>New editing capabilities</a:t>
            </a:r>
          </a:p>
        </p:txBody>
      </p:sp>
      <p:pic>
        <p:nvPicPr>
          <p:cNvPr id="14" name="Picture 5">
            <a:extLst>
              <a:ext uri="{FF2B5EF4-FFF2-40B4-BE49-F238E27FC236}">
                <a16:creationId xmlns:a16="http://schemas.microsoft.com/office/drawing/2014/main" id="{288AAC46-3573-481E-B6E5-8F35D2F61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48" y="785413"/>
            <a:ext cx="3164352" cy="169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a:extLst>
              <a:ext uri="{FF2B5EF4-FFF2-40B4-BE49-F238E27FC236}">
                <a16:creationId xmlns:a16="http://schemas.microsoft.com/office/drawing/2014/main" id="{D0B0FB1F-552F-43A1-9DED-28C8AC580F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39"/>
          <a:stretch/>
        </p:blipFill>
        <p:spPr bwMode="auto">
          <a:xfrm>
            <a:off x="943222" y="2041554"/>
            <a:ext cx="4598229" cy="200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1C8ECEB7-2182-409C-9982-6D7A38670B8C}"/>
              </a:ext>
            </a:extLst>
          </p:cNvPr>
          <p:cNvSpPr txBox="1"/>
          <p:nvPr/>
        </p:nvSpPr>
        <p:spPr>
          <a:xfrm>
            <a:off x="3455064" y="1506107"/>
            <a:ext cx="2336136" cy="420756"/>
          </a:xfrm>
          <a:prstGeom prst="rect">
            <a:avLst/>
          </a:prstGeom>
          <a:solidFill>
            <a:srgbClr val="6EA6FF"/>
          </a:solidFill>
        </p:spPr>
        <p:txBody>
          <a:bodyPr wrap="square" rtlCol="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067" b="0"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mn-cs"/>
              </a:rPr>
              <a:t>New! </a:t>
            </a:r>
            <a:r>
              <a:rPr kumimoji="0" lang="en-US" sz="1067" b="0" i="0" u="none" strike="noStrike" kern="0" cap="none" spc="0" normalizeH="0" baseline="0" noProof="0" dirty="0">
                <a:ln>
                  <a:noFill/>
                </a:ln>
                <a:solidFill>
                  <a:srgbClr val="000000"/>
                </a:solidFill>
                <a:effectLst/>
                <a:uLnTx/>
                <a:uFillTx/>
                <a:latin typeface="Arial" panose="020B0604020202020204"/>
                <a:ea typeface="SimSun" panose="02010600030101010101" pitchFamily="2" charset="-122"/>
                <a:cs typeface="+mn-cs"/>
              </a:rPr>
              <a:t>COBOL and PL/I editors now support </a:t>
            </a:r>
            <a:r>
              <a:rPr kumimoji="0" lang="en-US" sz="1067" b="0" i="0" u="none" strike="noStrike" kern="0" cap="none" spc="0" normalizeH="0" baseline="0" noProof="0" dirty="0" err="1">
                <a:ln>
                  <a:noFill/>
                </a:ln>
                <a:solidFill>
                  <a:srgbClr val="000000"/>
                </a:solidFill>
                <a:effectLst/>
                <a:uLnTx/>
                <a:uFillTx/>
                <a:latin typeface="Arial" panose="020B0604020202020204"/>
                <a:ea typeface="SimSun" panose="02010600030101010101" pitchFamily="2" charset="-122"/>
                <a:cs typeface="+mn-cs"/>
              </a:rPr>
              <a:t>Autocomment</a:t>
            </a:r>
            <a:r>
              <a:rPr kumimoji="0" lang="en-US" sz="1067" b="0" i="0" u="none" strike="noStrike" kern="0" cap="none" spc="0" normalizeH="0" baseline="0" noProof="0" dirty="0">
                <a:ln>
                  <a:noFill/>
                </a:ln>
                <a:solidFill>
                  <a:srgbClr val="000000"/>
                </a:solidFill>
                <a:effectLst/>
                <a:uLnTx/>
                <a:uFillTx/>
                <a:latin typeface="Arial" panose="020B0604020202020204"/>
                <a:ea typeface="SimSun" panose="02010600030101010101" pitchFamily="2" charset="-122"/>
                <a:cs typeface="+mn-cs"/>
              </a:rPr>
              <a:t> (14.2)</a:t>
            </a:r>
            <a:endParaRPr kumimoji="0" lang="en-US" sz="1067"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endParaRPr>
          </a:p>
        </p:txBody>
      </p:sp>
      <p:pic>
        <p:nvPicPr>
          <p:cNvPr id="17" name="Picture 2">
            <a:extLst>
              <a:ext uri="{FF2B5EF4-FFF2-40B4-BE49-F238E27FC236}">
                <a16:creationId xmlns:a16="http://schemas.microsoft.com/office/drawing/2014/main" id="{DCB69B08-1378-47BC-A14F-05B2200CC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42538"/>
            <a:ext cx="4944101" cy="243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B306FA9-23AD-4952-A9E7-E0EA56615C5D}"/>
              </a:ext>
            </a:extLst>
          </p:cNvPr>
          <p:cNvSpPr txBox="1"/>
          <p:nvPr/>
        </p:nvSpPr>
        <p:spPr>
          <a:xfrm>
            <a:off x="6462735" y="2612792"/>
            <a:ext cx="4598228" cy="420756"/>
          </a:xfrm>
          <a:prstGeom prst="rect">
            <a:avLst/>
          </a:prstGeom>
          <a:solidFill>
            <a:srgbClr val="6EA6FF"/>
          </a:solidFill>
        </p:spPr>
        <p:txBody>
          <a:bodyPr wrap="square" rtlCol="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067" b="0"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mn-cs"/>
              </a:rPr>
              <a:t>New! </a:t>
            </a:r>
            <a:r>
              <a:rPr kumimoji="0" lang="en-US" sz="1067" b="0" i="0" u="none" strike="noStrike" kern="0" cap="none" spc="0" normalizeH="0" baseline="0" noProof="0" dirty="0">
                <a:ln>
                  <a:noFill/>
                </a:ln>
                <a:solidFill>
                  <a:srgbClr val="000000"/>
                </a:solidFill>
                <a:effectLst/>
                <a:uLnTx/>
                <a:uFillTx/>
                <a:latin typeface="Arial" panose="020B0604020202020204"/>
                <a:ea typeface="SimSun" panose="02010600030101010101" pitchFamily="2" charset="-122"/>
                <a:cs typeface="+mn-cs"/>
              </a:rPr>
              <a:t>COBOL and PL/I editors offer a shortcut to toggle a vertical bar on/off in the editor (14.2)</a:t>
            </a:r>
            <a:endParaRPr kumimoji="0" lang="en-US" sz="1067"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endParaRPr>
          </a:p>
        </p:txBody>
      </p:sp>
      <p:pic>
        <p:nvPicPr>
          <p:cNvPr id="19" name="Picture 3">
            <a:extLst>
              <a:ext uri="{FF2B5EF4-FFF2-40B4-BE49-F238E27FC236}">
                <a16:creationId xmlns:a16="http://schemas.microsoft.com/office/drawing/2014/main" id="{EADFC664-FB16-4F82-A6B9-ABF632C7C7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19" y="3313247"/>
            <a:ext cx="3189851" cy="19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a:extLst>
              <a:ext uri="{FF2B5EF4-FFF2-40B4-BE49-F238E27FC236}">
                <a16:creationId xmlns:a16="http://schemas.microsoft.com/office/drawing/2014/main" id="{37E230FE-0CF7-4C64-8D59-16533ED480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850" y="4170580"/>
            <a:ext cx="3143927" cy="19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5F6E0625-11B3-4E6E-AD01-41898928DE62}"/>
              </a:ext>
            </a:extLst>
          </p:cNvPr>
          <p:cNvSpPr txBox="1"/>
          <p:nvPr/>
        </p:nvSpPr>
        <p:spPr>
          <a:xfrm>
            <a:off x="6559670" y="6264057"/>
            <a:ext cx="4598228" cy="420756"/>
          </a:xfrm>
          <a:prstGeom prst="rect">
            <a:avLst/>
          </a:prstGeom>
          <a:solidFill>
            <a:srgbClr val="6EA6FF"/>
          </a:solidFill>
        </p:spPr>
        <p:txBody>
          <a:bodyPr wrap="square" rtlCol="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067" b="0"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mn-cs"/>
              </a:rPr>
              <a:t>New! </a:t>
            </a:r>
            <a:r>
              <a:rPr kumimoji="0" lang="en-US" sz="1067" b="0" i="0" u="none" strike="noStrike" kern="0" cap="none" spc="0" normalizeH="0" baseline="0" noProof="0" dirty="0">
                <a:ln>
                  <a:noFill/>
                </a:ln>
                <a:solidFill>
                  <a:srgbClr val="000000"/>
                </a:solidFill>
                <a:effectLst/>
                <a:uLnTx/>
                <a:uFillTx/>
                <a:latin typeface="Arial" panose="020B0604020202020204"/>
                <a:ea typeface="SimSun" panose="02010600030101010101" pitchFamily="2" charset="-122"/>
                <a:cs typeface="+mn-cs"/>
              </a:rPr>
              <a:t>LPEX editor command line handles no space with multiple commands- similar to ISPF </a:t>
            </a:r>
            <a:endParaRPr kumimoji="0" lang="en-US" sz="1067"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endParaRPr>
          </a:p>
        </p:txBody>
      </p:sp>
      <p:pic>
        <p:nvPicPr>
          <p:cNvPr id="22" name="Picture 5">
            <a:extLst>
              <a:ext uri="{FF2B5EF4-FFF2-40B4-BE49-F238E27FC236}">
                <a16:creationId xmlns:a16="http://schemas.microsoft.com/office/drawing/2014/main" id="{53BC7369-98AE-420C-B843-62D7106193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408" y="4249668"/>
            <a:ext cx="2808915" cy="155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51379E8-CF95-4CA6-A74C-704E5655275C}"/>
              </a:ext>
            </a:extLst>
          </p:cNvPr>
          <p:cNvSpPr txBox="1"/>
          <p:nvPr/>
        </p:nvSpPr>
        <p:spPr>
          <a:xfrm>
            <a:off x="618102" y="5915362"/>
            <a:ext cx="1759045" cy="420756"/>
          </a:xfrm>
          <a:prstGeom prst="rect">
            <a:avLst/>
          </a:prstGeom>
          <a:solidFill>
            <a:srgbClr val="6EA6FF"/>
          </a:solidFill>
        </p:spPr>
        <p:txBody>
          <a:bodyPr wrap="square" rtlCol="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067" b="0"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mn-cs"/>
              </a:rPr>
              <a:t>New! </a:t>
            </a:r>
            <a:r>
              <a:rPr kumimoji="0" lang="en-US" sz="1067" b="0" i="0" u="none" strike="noStrike" kern="0" cap="none" spc="0" normalizeH="0" baseline="0" noProof="0" dirty="0">
                <a:ln>
                  <a:noFill/>
                </a:ln>
                <a:solidFill>
                  <a:srgbClr val="000000"/>
                </a:solidFill>
                <a:effectLst/>
                <a:uLnTx/>
                <a:uFillTx/>
                <a:latin typeface="Arial" panose="020B0604020202020204"/>
                <a:ea typeface="SimSun" panose="02010600030101010101" pitchFamily="2" charset="-122"/>
                <a:cs typeface="+mn-cs"/>
              </a:rPr>
              <a:t>Search file Text- specify columns </a:t>
            </a:r>
            <a:endParaRPr kumimoji="0" lang="en-US" sz="1067"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5" name="Freeform: Shape 24">
            <a:extLst>
              <a:ext uri="{FF2B5EF4-FFF2-40B4-BE49-F238E27FC236}">
                <a16:creationId xmlns:a16="http://schemas.microsoft.com/office/drawing/2014/main" id="{43764E49-D7EB-4023-90FE-B7884BED9B9E}"/>
              </a:ext>
            </a:extLst>
          </p:cNvPr>
          <p:cNvSpPr/>
          <p:nvPr/>
        </p:nvSpPr>
        <p:spPr>
          <a:xfrm>
            <a:off x="11236542" y="1"/>
            <a:ext cx="948949" cy="662097"/>
          </a:xfrm>
          <a:custGeom>
            <a:avLst/>
            <a:gdLst>
              <a:gd name="connsiteX0" fmla="*/ 0 w 939867"/>
              <a:gd name="connsiteY0" fmla="*/ 101821 h 610913"/>
              <a:gd name="connsiteX1" fmla="*/ 101821 w 939867"/>
              <a:gd name="connsiteY1" fmla="*/ 0 h 610913"/>
              <a:gd name="connsiteX2" fmla="*/ 838046 w 939867"/>
              <a:gd name="connsiteY2" fmla="*/ 0 h 610913"/>
              <a:gd name="connsiteX3" fmla="*/ 939867 w 939867"/>
              <a:gd name="connsiteY3" fmla="*/ 101821 h 610913"/>
              <a:gd name="connsiteX4" fmla="*/ 939867 w 939867"/>
              <a:gd name="connsiteY4" fmla="*/ 509092 h 610913"/>
              <a:gd name="connsiteX5" fmla="*/ 838046 w 939867"/>
              <a:gd name="connsiteY5" fmla="*/ 610913 h 610913"/>
              <a:gd name="connsiteX6" fmla="*/ 101821 w 939867"/>
              <a:gd name="connsiteY6" fmla="*/ 610913 h 610913"/>
              <a:gd name="connsiteX7" fmla="*/ 0 w 939867"/>
              <a:gd name="connsiteY7" fmla="*/ 509092 h 610913"/>
              <a:gd name="connsiteX8" fmla="*/ 0 w 939867"/>
              <a:gd name="connsiteY8" fmla="*/ 101821 h 61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867" h="610913">
                <a:moveTo>
                  <a:pt x="0" y="101821"/>
                </a:moveTo>
                <a:cubicBezTo>
                  <a:pt x="0" y="45587"/>
                  <a:pt x="45587" y="0"/>
                  <a:pt x="101821" y="0"/>
                </a:cubicBezTo>
                <a:lnTo>
                  <a:pt x="838046" y="0"/>
                </a:lnTo>
                <a:cubicBezTo>
                  <a:pt x="894280" y="0"/>
                  <a:pt x="939867" y="45587"/>
                  <a:pt x="939867" y="101821"/>
                </a:cubicBezTo>
                <a:lnTo>
                  <a:pt x="939867" y="509092"/>
                </a:lnTo>
                <a:cubicBezTo>
                  <a:pt x="939867" y="565326"/>
                  <a:pt x="894280" y="610913"/>
                  <a:pt x="838046" y="610913"/>
                </a:cubicBezTo>
                <a:lnTo>
                  <a:pt x="101821" y="610913"/>
                </a:lnTo>
                <a:cubicBezTo>
                  <a:pt x="45587" y="610913"/>
                  <a:pt x="0" y="565326"/>
                  <a:pt x="0" y="509092"/>
                </a:cubicBezTo>
                <a:lnTo>
                  <a:pt x="0" y="101821"/>
                </a:lnTo>
                <a:close/>
              </a:path>
            </a:pathLst>
          </a:custGeom>
          <a:solidFill>
            <a:schemeClr val="accent2">
              <a:lumMod val="75000"/>
            </a:schemeClr>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723" tIns="100723" rIns="100723" bIns="100723" numCol="1" spcCol="1270" anchor="ctr" anchorCtr="0">
            <a:noAutofit/>
          </a:bodyPr>
          <a:lstStyle/>
          <a:p>
            <a:pPr marL="0" marR="0" lvl="0" indent="0" algn="ctr" defTabSz="711182" rtl="0" eaLnBrk="1" fontAlgn="auto" latinLnBrk="0" hangingPunct="1">
              <a:lnSpc>
                <a:spcPct val="90000"/>
              </a:lnSpc>
              <a:spcBef>
                <a:spcPct val="0"/>
              </a:spcBef>
              <a:spcAft>
                <a:spcPct val="3500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rPr>
              <a:t>Analyze and Edit</a:t>
            </a:r>
          </a:p>
        </p:txBody>
      </p:sp>
    </p:spTree>
    <p:extLst>
      <p:ext uri="{BB962C8B-B14F-4D97-AF65-F5344CB8AC3E}">
        <p14:creationId xmlns:p14="http://schemas.microsoft.com/office/powerpoint/2010/main" val="635779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CustomShape 1"/>
          <p:cNvSpPr/>
          <p:nvPr/>
        </p:nvSpPr>
        <p:spPr>
          <a:xfrm>
            <a:off x="2096470" y="471411"/>
            <a:ext cx="8664570" cy="773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 normalizeH="0" baseline="0" noProof="0" dirty="0">
                <a:ln>
                  <a:noFill/>
                </a:ln>
                <a:solidFill>
                  <a:srgbClr val="1E439B"/>
                </a:solidFill>
                <a:effectLst/>
                <a:uLnTx/>
                <a:uFillTx/>
                <a:latin typeface="IBM Plex Sans"/>
                <a:ea typeface="IBM Plex Sans"/>
              </a:rPr>
              <a:t>Building vs. Compile/Link</a:t>
            </a:r>
            <a:endParaRPr kumimoji="0" lang="en-US" sz="2800" b="0" i="0" u="none" strike="noStrike" kern="1200" cap="none" spc="-1" normalizeH="0" baseline="0" noProof="0" dirty="0">
              <a:ln>
                <a:noFill/>
              </a:ln>
              <a:solidFill>
                <a:srgbClr val="1E439B"/>
              </a:solidFill>
              <a:effectLst/>
              <a:uLnTx/>
              <a:uFillTx/>
              <a:latin typeface="Arial"/>
            </a:endParaRPr>
          </a:p>
        </p:txBody>
      </p:sp>
      <p:grpSp>
        <p:nvGrpSpPr>
          <p:cNvPr id="911" name="Group 2"/>
          <p:cNvGrpSpPr/>
          <p:nvPr/>
        </p:nvGrpSpPr>
        <p:grpSpPr>
          <a:xfrm>
            <a:off x="1380900" y="1178820"/>
            <a:ext cx="9410580" cy="4754970"/>
            <a:chOff x="-190800" y="428760"/>
            <a:chExt cx="12547440" cy="6339960"/>
          </a:xfrm>
        </p:grpSpPr>
        <p:sp>
          <p:nvSpPr>
            <p:cNvPr id="912" name="CustomShape 3"/>
            <p:cNvSpPr/>
            <p:nvPr/>
          </p:nvSpPr>
          <p:spPr>
            <a:xfrm>
              <a:off x="-190800" y="605160"/>
              <a:ext cx="12547440" cy="5954760"/>
            </a:xfrm>
            <a:prstGeom prst="rect">
              <a:avLst/>
            </a:prstGeom>
            <a:noFill/>
            <a:ln>
              <a:noFill/>
            </a:ln>
          </p:spPr>
          <p:style>
            <a:lnRef idx="0">
              <a:scrgbClr r="0" g="0" b="0"/>
            </a:lnRef>
            <a:fillRef idx="0">
              <a:scrgbClr r="0" g="0" b="0"/>
            </a:fillRef>
            <a:effectRef idx="0">
              <a:scrgbClr r="0" g="0" b="0"/>
            </a:effectRef>
            <a:fontRef idx="minor"/>
          </p:style>
        </p:sp>
        <p:sp>
          <p:nvSpPr>
            <p:cNvPr id="913" name="CustomShape 4"/>
            <p:cNvSpPr/>
            <p:nvPr/>
          </p:nvSpPr>
          <p:spPr>
            <a:xfrm>
              <a:off x="200160" y="1077120"/>
              <a:ext cx="5011200" cy="5011200"/>
            </a:xfrm>
            <a:prstGeom prst="ellipse">
              <a:avLst/>
            </a:prstGeom>
            <a:solidFill>
              <a:srgbClr val="00A69F"/>
            </a:solidFill>
            <a:ln w="12600">
              <a:solidFill>
                <a:srgbClr val="FFFFFF"/>
              </a:solidFill>
              <a:miter/>
            </a:ln>
          </p:spPr>
          <p:style>
            <a:lnRef idx="0">
              <a:scrgbClr r="0" g="0" b="0"/>
            </a:lnRef>
            <a:fillRef idx="0">
              <a:scrgbClr r="0" g="0" b="0"/>
            </a:fillRef>
            <a:effectRef idx="0">
              <a:scrgbClr r="0" g="0" b="0"/>
            </a:effectRef>
            <a:fontRef idx="minor"/>
          </p:style>
          <p:txBody>
            <a:bodyPr lIns="30510" tIns="30510" rIns="30510" bIns="30510" anchor="ctr">
              <a:noAutofit/>
            </a:bodyPr>
            <a:lstStyle/>
            <a:p>
              <a:pPr marL="0" marR="0" lvl="0" indent="0" algn="ctr" defTabSz="685800" rtl="0" eaLnBrk="1" fontAlgn="auto" latinLnBrk="0" hangingPunct="1">
                <a:lnSpc>
                  <a:spcPct val="90000"/>
                </a:lnSpc>
                <a:spcBef>
                  <a:spcPts val="0"/>
                </a:spcBef>
                <a:spcAft>
                  <a:spcPts val="840"/>
                </a:spcAft>
                <a:buClrTx/>
                <a:buSzTx/>
                <a:buFontTx/>
                <a:buNone/>
                <a:tabLst/>
                <a:defRPr/>
              </a:pPr>
              <a:r>
                <a:rPr kumimoji="0" lang="en-US" sz="2400" b="0" i="0" u="none" strike="noStrike" kern="1200" cap="none" spc="-1" normalizeH="0" baseline="0" noProof="0">
                  <a:ln>
                    <a:noFill/>
                  </a:ln>
                  <a:solidFill>
                    <a:srgbClr val="FFFFFF"/>
                  </a:solidFill>
                  <a:effectLst/>
                  <a:uLnTx/>
                  <a:uFillTx/>
                  <a:latin typeface="Arial"/>
                  <a:ea typeface="DejaVu Sans"/>
                </a:rPr>
                <a:t>Building an application is no longer the simple compile/link step in JCL</a:t>
              </a:r>
              <a:endParaRPr kumimoji="0" lang="en-US" sz="2400" b="0" i="0" u="none" strike="noStrike" kern="1200" cap="none" spc="-1" normalizeH="0" baseline="0" noProof="0">
                <a:ln>
                  <a:noFill/>
                </a:ln>
                <a:solidFill>
                  <a:prstClr val="black"/>
                </a:solidFill>
                <a:effectLst/>
                <a:uLnTx/>
                <a:uFillTx/>
                <a:latin typeface="Arial"/>
              </a:endParaRPr>
            </a:p>
          </p:txBody>
        </p:sp>
        <p:sp>
          <p:nvSpPr>
            <p:cNvPr id="914" name="CustomShape 5"/>
            <p:cNvSpPr/>
            <p:nvPr/>
          </p:nvSpPr>
          <p:spPr>
            <a:xfrm rot="4800">
              <a:off x="4851720" y="430560"/>
              <a:ext cx="2613240" cy="1690560"/>
            </a:xfrm>
            <a:prstGeom prst="rightArrow">
              <a:avLst>
                <a:gd name="adj1" fmla="val 60000"/>
                <a:gd name="adj2" fmla="val 50000"/>
              </a:avLst>
            </a:prstGeom>
            <a:solidFill>
              <a:srgbClr val="00A69F"/>
            </a:solidFill>
            <a:ln>
              <a:noFill/>
            </a:ln>
          </p:spPr>
          <p:style>
            <a:lnRef idx="0">
              <a:scrgbClr r="0" g="0" b="0"/>
            </a:lnRef>
            <a:fillRef idx="0">
              <a:scrgbClr r="0" g="0" b="0"/>
            </a:fillRef>
            <a:effectRef idx="0">
              <a:scrgbClr r="0" g="0" b="0"/>
            </a:effectRef>
            <a:fontRef idx="minor"/>
          </p:style>
        </p:sp>
        <p:sp>
          <p:nvSpPr>
            <p:cNvPr id="915" name="CustomShape 6"/>
            <p:cNvSpPr/>
            <p:nvPr/>
          </p:nvSpPr>
          <p:spPr>
            <a:xfrm>
              <a:off x="6946560" y="1085760"/>
              <a:ext cx="5011200" cy="5011200"/>
            </a:xfrm>
            <a:prstGeom prst="ellipse">
              <a:avLst/>
            </a:prstGeom>
            <a:solidFill>
              <a:srgbClr val="8CC540"/>
            </a:solidFill>
            <a:ln w="12600">
              <a:solidFill>
                <a:srgbClr val="FFFFFF"/>
              </a:solidFill>
              <a:miter/>
            </a:ln>
          </p:spPr>
          <p:style>
            <a:lnRef idx="0">
              <a:scrgbClr r="0" g="0" b="0"/>
            </a:lnRef>
            <a:fillRef idx="0">
              <a:scrgbClr r="0" g="0" b="0"/>
            </a:fillRef>
            <a:effectRef idx="0">
              <a:scrgbClr r="0" g="0" b="0"/>
            </a:effectRef>
            <a:fontRef idx="minor"/>
          </p:style>
          <p:txBody>
            <a:bodyPr lIns="30510" tIns="30510" rIns="30510" bIns="30510" anchor="ctr">
              <a:noAutofit/>
            </a:bodyPr>
            <a:lstStyle/>
            <a:p>
              <a:pPr marL="0" marR="0" lvl="0" indent="0" algn="l" defTabSz="685800" rtl="0" eaLnBrk="1" fontAlgn="auto" latinLnBrk="0" hangingPunct="1">
                <a:lnSpc>
                  <a:spcPct val="90000"/>
                </a:lnSpc>
                <a:spcBef>
                  <a:spcPts val="0"/>
                </a:spcBef>
                <a:spcAft>
                  <a:spcPts val="840"/>
                </a:spcAft>
                <a:buClrTx/>
                <a:buSzTx/>
                <a:buFontTx/>
                <a:buNone/>
                <a:tabLst/>
                <a:defRPr/>
              </a:pPr>
              <a:r>
                <a:rPr kumimoji="0" lang="en-US" sz="2400" b="0" i="0" u="none" strike="noStrike" kern="1200" cap="none" spc="-1" normalizeH="0" baseline="0" noProof="0" dirty="0">
                  <a:ln>
                    <a:noFill/>
                  </a:ln>
                  <a:solidFill>
                    <a:prstClr val="black"/>
                  </a:solidFill>
                  <a:effectLst/>
                  <a:uLnTx/>
                  <a:uFillTx/>
                  <a:latin typeface="Arial"/>
                  <a:ea typeface="DejaVu Sans"/>
                </a:rPr>
                <a:t>Build is already your first quality gate in the pipeline</a:t>
              </a:r>
              <a:endParaRPr kumimoji="0" lang="en-US" sz="2400" b="0" i="0" u="none" strike="noStrike" kern="1200" cap="none" spc="-1" normalizeH="0" baseline="0" noProof="0" dirty="0">
                <a:ln>
                  <a:noFill/>
                </a:ln>
                <a:solidFill>
                  <a:prstClr val="black"/>
                </a:solidFill>
                <a:effectLst/>
                <a:uLnTx/>
                <a:uFillTx/>
                <a:latin typeface="Arial"/>
              </a:endParaRPr>
            </a:p>
            <a:p>
              <a:pPr marL="171450" marR="0" lvl="1" indent="-170640" algn="l" defTabSz="685800" rtl="0" eaLnBrk="1" fontAlgn="auto" latinLnBrk="0" hangingPunct="1">
                <a:lnSpc>
                  <a:spcPct val="90000"/>
                </a:lnSpc>
                <a:spcBef>
                  <a:spcPts val="0"/>
                </a:spcBef>
                <a:spcAft>
                  <a:spcPts val="281"/>
                </a:spcAft>
                <a:buClr>
                  <a:srgbClr val="FFFFFF"/>
                </a:buClr>
                <a:buSzTx/>
                <a:buFont typeface="Symbol"/>
                <a:buChar char=""/>
                <a:tabLst/>
                <a:defRPr/>
              </a:pPr>
              <a:r>
                <a:rPr kumimoji="0" lang="en-US" sz="1875" b="0" i="0" u="none" strike="noStrike" kern="1200" cap="none" spc="-1" normalizeH="0" baseline="0" noProof="0" dirty="0">
                  <a:ln>
                    <a:noFill/>
                  </a:ln>
                  <a:solidFill>
                    <a:prstClr val="black"/>
                  </a:solidFill>
                  <a:effectLst/>
                  <a:uLnTx/>
                  <a:uFillTx/>
                  <a:latin typeface="Arial"/>
                  <a:ea typeface="DejaVu Sans"/>
                </a:rPr>
                <a:t>Does it compile correctly</a:t>
              </a:r>
              <a:endParaRPr kumimoji="0" lang="en-US" sz="1875" b="0" i="0" u="none" strike="noStrike" kern="1200" cap="none" spc="-1" normalizeH="0" baseline="0" noProof="0" dirty="0">
                <a:ln>
                  <a:noFill/>
                </a:ln>
                <a:solidFill>
                  <a:prstClr val="black"/>
                </a:solidFill>
                <a:effectLst/>
                <a:uLnTx/>
                <a:uFillTx/>
                <a:latin typeface="Arial"/>
              </a:endParaRPr>
            </a:p>
            <a:p>
              <a:pPr marL="171450" marR="0" lvl="1" indent="-170640" algn="l" defTabSz="685800" rtl="0" eaLnBrk="1" fontAlgn="auto" latinLnBrk="0" hangingPunct="1">
                <a:lnSpc>
                  <a:spcPct val="90000"/>
                </a:lnSpc>
                <a:spcBef>
                  <a:spcPts val="0"/>
                </a:spcBef>
                <a:spcAft>
                  <a:spcPts val="281"/>
                </a:spcAft>
                <a:buClr>
                  <a:srgbClr val="FFFFFF"/>
                </a:buClr>
                <a:buSzTx/>
                <a:buFont typeface="Symbol"/>
                <a:buChar char=""/>
                <a:tabLst/>
                <a:defRPr/>
              </a:pPr>
              <a:r>
                <a:rPr kumimoji="0" lang="en-US" sz="1875" b="0" i="0" u="none" strike="noStrike" kern="1200" cap="none" spc="-1" normalizeH="0" baseline="0" noProof="0" dirty="0">
                  <a:ln>
                    <a:noFill/>
                  </a:ln>
                  <a:solidFill>
                    <a:prstClr val="black"/>
                  </a:solidFill>
                  <a:effectLst/>
                  <a:uLnTx/>
                  <a:uFillTx/>
                  <a:latin typeface="Arial"/>
                  <a:ea typeface="DejaVu Sans"/>
                </a:rPr>
                <a:t>Do I meet the coding guidelines</a:t>
              </a:r>
              <a:endParaRPr kumimoji="0" lang="en-US" sz="1875" b="0" i="0" u="none" strike="noStrike" kern="1200" cap="none" spc="-1" normalizeH="0" baseline="0" noProof="0" dirty="0">
                <a:ln>
                  <a:noFill/>
                </a:ln>
                <a:solidFill>
                  <a:prstClr val="black"/>
                </a:solidFill>
                <a:effectLst/>
                <a:uLnTx/>
                <a:uFillTx/>
                <a:latin typeface="Arial"/>
              </a:endParaRPr>
            </a:p>
            <a:p>
              <a:pPr marL="171450" marR="0" lvl="1" indent="-170640" algn="l" defTabSz="685800" rtl="0" eaLnBrk="1" fontAlgn="auto" latinLnBrk="0" hangingPunct="1">
                <a:lnSpc>
                  <a:spcPct val="90000"/>
                </a:lnSpc>
                <a:spcBef>
                  <a:spcPts val="0"/>
                </a:spcBef>
                <a:spcAft>
                  <a:spcPts val="281"/>
                </a:spcAft>
                <a:buClr>
                  <a:srgbClr val="FFFFFF"/>
                </a:buClr>
                <a:buSzTx/>
                <a:buFont typeface="Symbol"/>
                <a:buChar char=""/>
                <a:tabLst/>
                <a:defRPr/>
              </a:pPr>
              <a:r>
                <a:rPr kumimoji="0" lang="en-US" sz="1875" b="0" i="0" u="none" strike="noStrike" kern="1200" cap="none" spc="-1" normalizeH="0" baseline="0" noProof="0" dirty="0">
                  <a:ln>
                    <a:noFill/>
                  </a:ln>
                  <a:solidFill>
                    <a:prstClr val="black"/>
                  </a:solidFill>
                  <a:effectLst/>
                  <a:uLnTx/>
                  <a:uFillTx/>
                  <a:latin typeface="Arial"/>
                  <a:ea typeface="DejaVu Sans"/>
                </a:rPr>
                <a:t>Does the program still behave like before </a:t>
              </a:r>
              <a:endParaRPr kumimoji="0" lang="en-US" sz="1875" b="0" i="0" u="none" strike="noStrike" kern="1200" cap="none" spc="-1" normalizeH="0" baseline="0" noProof="0" dirty="0">
                <a:ln>
                  <a:noFill/>
                </a:ln>
                <a:solidFill>
                  <a:prstClr val="black"/>
                </a:solidFill>
                <a:effectLst/>
                <a:uLnTx/>
                <a:uFillTx/>
                <a:latin typeface="Arial"/>
              </a:endParaRPr>
            </a:p>
          </p:txBody>
        </p:sp>
        <p:sp>
          <p:nvSpPr>
            <p:cNvPr id="916" name="CustomShape 7"/>
            <p:cNvSpPr/>
            <p:nvPr/>
          </p:nvSpPr>
          <p:spPr>
            <a:xfrm rot="10803600">
              <a:off x="4846320" y="5076720"/>
              <a:ext cx="2607120" cy="1690560"/>
            </a:xfrm>
            <a:prstGeom prst="rightArrow">
              <a:avLst>
                <a:gd name="adj1" fmla="val 60000"/>
                <a:gd name="adj2" fmla="val 50000"/>
              </a:avLst>
            </a:prstGeom>
            <a:solidFill>
              <a:srgbClr val="8CC540"/>
            </a:solidFill>
            <a:ln>
              <a:noFill/>
            </a:ln>
          </p:spPr>
          <p:style>
            <a:lnRef idx="0">
              <a:scrgbClr r="0" g="0" b="0"/>
            </a:lnRef>
            <a:fillRef idx="0">
              <a:scrgbClr r="0" g="0" b="0"/>
            </a:fillRef>
            <a:effectRef idx="0">
              <a:scrgbClr r="0" g="0" b="0"/>
            </a:effectRef>
            <a:fontRef idx="minor"/>
          </p:style>
        </p:sp>
      </p:grpSp>
      <p:sp>
        <p:nvSpPr>
          <p:cNvPr id="9" name="Footer Placeholder 4">
            <a:extLst>
              <a:ext uri="{FF2B5EF4-FFF2-40B4-BE49-F238E27FC236}">
                <a16:creationId xmlns:a16="http://schemas.microsoft.com/office/drawing/2014/main" id="{3D71F9B7-DEAC-449A-A572-EE957A711D97}"/>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cs typeface="Arial" charset="0"/>
              </a:rPr>
              <a:t>/ © 2020 IBM Corporation</a:t>
            </a:r>
            <a:endParaRPr kumimoji="0" lang="en-US" sz="800" b="0" i="0" u="none" strike="noStrike" kern="1200" cap="none" spc="0" normalizeH="0" baseline="0" noProof="0" dirty="0">
              <a:ln>
                <a:noFill/>
              </a:ln>
              <a:solidFill>
                <a:srgbClr val="000000"/>
              </a:solidFill>
              <a:effectLst/>
              <a:uLnTx/>
              <a:uFillTx/>
              <a:latin typeface="Arial" panose="020B0604020202020204"/>
              <a:cs typeface="Arial" charset="0"/>
            </a:endParaRPr>
          </a:p>
        </p:txBody>
      </p:sp>
    </p:spTree>
    <p:extLst>
      <p:ext uri="{BB962C8B-B14F-4D97-AF65-F5344CB8AC3E}">
        <p14:creationId xmlns:p14="http://schemas.microsoft.com/office/powerpoint/2010/main" val="286634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A761E9-F17A-4FCA-8C17-08AEF5C484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9195" y="2182017"/>
            <a:ext cx="3342035" cy="247751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0">
            <a:extLst>
              <a:ext uri="{FF2B5EF4-FFF2-40B4-BE49-F238E27FC236}">
                <a16:creationId xmlns:a16="http://schemas.microsoft.com/office/drawing/2014/main" id="{3CC5C1F6-D7BF-43BB-932A-6E0326D66592}"/>
              </a:ext>
            </a:extLst>
          </p:cNvPr>
          <p:cNvSpPr txBox="1">
            <a:spLocks noChangeArrowheads="1"/>
          </p:cNvSpPr>
          <p:nvPr/>
        </p:nvSpPr>
        <p:spPr bwMode="auto">
          <a:xfrm>
            <a:off x="2876679" y="112333"/>
            <a:ext cx="28215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2000" b="1" dirty="0">
                <a:solidFill>
                  <a:srgbClr val="051143">
                    <a:lumMod val="75000"/>
                    <a:lumOff val="25000"/>
                  </a:srgbClr>
                </a:solidFill>
                <a:cs typeface="Arial" panose="020B0604020202020204" pitchFamily="34" charset="0"/>
              </a:rPr>
              <a:t>z/OS and subsystems</a:t>
            </a:r>
          </a:p>
        </p:txBody>
      </p:sp>
      <p:sp>
        <p:nvSpPr>
          <p:cNvPr id="11" name="TextBox 30">
            <a:extLst>
              <a:ext uri="{FF2B5EF4-FFF2-40B4-BE49-F238E27FC236}">
                <a16:creationId xmlns:a16="http://schemas.microsoft.com/office/drawing/2014/main" id="{608F6939-A80E-44F6-824A-74C7C0C9F55E}"/>
              </a:ext>
            </a:extLst>
          </p:cNvPr>
          <p:cNvSpPr txBox="1">
            <a:spLocks noChangeArrowheads="1"/>
          </p:cNvSpPr>
          <p:nvPr/>
        </p:nvSpPr>
        <p:spPr bwMode="auto">
          <a:xfrm>
            <a:off x="278667" y="1599587"/>
            <a:ext cx="2821517" cy="2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1467" b="1" dirty="0">
                <a:solidFill>
                  <a:srgbClr val="051143">
                    <a:lumMod val="75000"/>
                    <a:lumOff val="25000"/>
                  </a:srgbClr>
                </a:solidFill>
                <a:cs typeface="Arial" panose="020B0604020202020204" pitchFamily="34" charset="0"/>
              </a:rPr>
              <a:t>Build and SCM</a:t>
            </a:r>
          </a:p>
        </p:txBody>
      </p:sp>
      <p:sp>
        <p:nvSpPr>
          <p:cNvPr id="12" name="TextBox 30">
            <a:extLst>
              <a:ext uri="{FF2B5EF4-FFF2-40B4-BE49-F238E27FC236}">
                <a16:creationId xmlns:a16="http://schemas.microsoft.com/office/drawing/2014/main" id="{8F7E27A1-1870-434A-A78B-07A1E232DBC2}"/>
              </a:ext>
            </a:extLst>
          </p:cNvPr>
          <p:cNvSpPr txBox="1">
            <a:spLocks noChangeArrowheads="1"/>
          </p:cNvSpPr>
          <p:nvPr/>
        </p:nvSpPr>
        <p:spPr bwMode="auto">
          <a:xfrm>
            <a:off x="2104074" y="4505065"/>
            <a:ext cx="2821517" cy="2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1467" b="1" dirty="0">
                <a:solidFill>
                  <a:srgbClr val="051143">
                    <a:lumMod val="75000"/>
                    <a:lumOff val="25000"/>
                  </a:srgbClr>
                </a:solidFill>
                <a:cs typeface="Arial" panose="020B0604020202020204" pitchFamily="34" charset="0"/>
              </a:rPr>
              <a:t>Abend analysis</a:t>
            </a:r>
          </a:p>
        </p:txBody>
      </p:sp>
      <p:sp>
        <p:nvSpPr>
          <p:cNvPr id="14" name="TextBox 30">
            <a:extLst>
              <a:ext uri="{FF2B5EF4-FFF2-40B4-BE49-F238E27FC236}">
                <a16:creationId xmlns:a16="http://schemas.microsoft.com/office/drawing/2014/main" id="{3DE5BE93-FDA1-42A0-8172-5FF843DA4B0D}"/>
              </a:ext>
            </a:extLst>
          </p:cNvPr>
          <p:cNvSpPr txBox="1">
            <a:spLocks noChangeArrowheads="1"/>
          </p:cNvSpPr>
          <p:nvPr/>
        </p:nvSpPr>
        <p:spPr bwMode="auto">
          <a:xfrm>
            <a:off x="7604419" y="4717735"/>
            <a:ext cx="2821517" cy="2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1467" b="1" dirty="0">
                <a:solidFill>
                  <a:srgbClr val="051143">
                    <a:lumMod val="75000"/>
                    <a:lumOff val="25000"/>
                  </a:srgbClr>
                </a:solidFill>
                <a:cs typeface="Arial" panose="020B0604020202020204" pitchFamily="34" charset="0"/>
              </a:rPr>
              <a:t>File Management</a:t>
            </a:r>
          </a:p>
        </p:txBody>
      </p:sp>
      <p:sp>
        <p:nvSpPr>
          <p:cNvPr id="15" name="TextBox 30">
            <a:extLst>
              <a:ext uri="{FF2B5EF4-FFF2-40B4-BE49-F238E27FC236}">
                <a16:creationId xmlns:a16="http://schemas.microsoft.com/office/drawing/2014/main" id="{577BD848-2716-424B-B494-0C3F038C9137}"/>
              </a:ext>
            </a:extLst>
          </p:cNvPr>
          <p:cNvSpPr txBox="1">
            <a:spLocks noChangeArrowheads="1"/>
          </p:cNvSpPr>
          <p:nvPr/>
        </p:nvSpPr>
        <p:spPr bwMode="auto">
          <a:xfrm>
            <a:off x="4797670" y="4762205"/>
            <a:ext cx="2821517" cy="2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1467" b="1" dirty="0">
                <a:solidFill>
                  <a:srgbClr val="051143">
                    <a:lumMod val="75000"/>
                    <a:lumOff val="25000"/>
                  </a:srgbClr>
                </a:solidFill>
                <a:cs typeface="Arial" panose="020B0604020202020204" pitchFamily="34" charset="0"/>
              </a:rPr>
              <a:t>Performance analysis</a:t>
            </a:r>
          </a:p>
        </p:txBody>
      </p:sp>
      <p:pic>
        <p:nvPicPr>
          <p:cNvPr id="16" name="Picture 2" descr="SNAGHTML11956063">
            <a:extLst>
              <a:ext uri="{FF2B5EF4-FFF2-40B4-BE49-F238E27FC236}">
                <a16:creationId xmlns:a16="http://schemas.microsoft.com/office/drawing/2014/main" id="{107A30CA-4C94-43F3-92D1-84EF426ED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174" y="5128987"/>
            <a:ext cx="2078509" cy="1546979"/>
          </a:xfrm>
          <a:prstGeom prst="rect">
            <a:avLst/>
          </a:prstGeom>
          <a:solidFill>
            <a:schemeClr val="tx2">
              <a:lumMod val="40000"/>
              <a:lumOff val="60000"/>
            </a:schemeClr>
          </a:solidFill>
          <a:ln>
            <a:noFill/>
          </a:ln>
          <a:effectLst>
            <a:outerShdw blurRad="225425" dist="50800" dir="5220000" algn="ctr">
              <a:srgbClr val="000000">
                <a:alpha val="33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7" name="Picture 1">
            <a:extLst>
              <a:ext uri="{FF2B5EF4-FFF2-40B4-BE49-F238E27FC236}">
                <a16:creationId xmlns:a16="http://schemas.microsoft.com/office/drawing/2014/main" id="{19F6B212-CC45-4C22-9D05-65C19121FA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19684" y="4876923"/>
            <a:ext cx="2078509" cy="14216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04189575-FEC2-48D6-AF5C-86649BBA9847}"/>
              </a:ext>
            </a:extLst>
          </p:cNvPr>
          <p:cNvPicPr>
            <a:picLocks noChangeAspect="1"/>
          </p:cNvPicPr>
          <p:nvPr/>
        </p:nvPicPr>
        <p:blipFill>
          <a:blip r:embed="rId6"/>
          <a:stretch>
            <a:fillRect/>
          </a:stretch>
        </p:blipFill>
        <p:spPr>
          <a:xfrm>
            <a:off x="671512" y="2352935"/>
            <a:ext cx="2344771" cy="1318935"/>
          </a:xfrm>
          <a:prstGeom prst="rect">
            <a:avLst/>
          </a:prstGeom>
          <a:ln>
            <a:noFill/>
          </a:ln>
          <a:effectLst>
            <a:outerShdw blurRad="190500" algn="tl" rotWithShape="0">
              <a:srgbClr val="000000">
                <a:alpha val="70000"/>
              </a:srgbClr>
            </a:outerShdw>
          </a:effectLst>
        </p:spPr>
      </p:pic>
      <p:pic>
        <p:nvPicPr>
          <p:cNvPr id="30" name="Picture 2" descr="mage result for Z14 ibm">
            <a:extLst>
              <a:ext uri="{FF2B5EF4-FFF2-40B4-BE49-F238E27FC236}">
                <a16:creationId xmlns:a16="http://schemas.microsoft.com/office/drawing/2014/main" id="{BB0A45C4-3EC5-45D7-A2D2-CF7FA1633AB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985" t="4161" r="28823" b="4805"/>
          <a:stretch/>
        </p:blipFill>
        <p:spPr bwMode="auto">
          <a:xfrm>
            <a:off x="5805760" y="21349"/>
            <a:ext cx="1127637" cy="1336868"/>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2416A630-9972-43A1-9405-B8ED2A68F8D1}"/>
              </a:ext>
            </a:extLst>
          </p:cNvPr>
          <p:cNvPicPr>
            <a:picLocks noChangeAspect="1"/>
          </p:cNvPicPr>
          <p:nvPr/>
        </p:nvPicPr>
        <p:blipFill rotWithShape="1">
          <a:blip r:embed="rId8"/>
          <a:srcRect l="14863" t="22213" r="67390" b="21407"/>
          <a:stretch/>
        </p:blipFill>
        <p:spPr>
          <a:xfrm>
            <a:off x="7112161" y="53373"/>
            <a:ext cx="624375" cy="626400"/>
          </a:xfrm>
          <a:prstGeom prst="ellipse">
            <a:avLst/>
          </a:prstGeom>
        </p:spPr>
      </p:pic>
      <p:sp>
        <p:nvSpPr>
          <p:cNvPr id="33" name="Rectangle 32">
            <a:extLst>
              <a:ext uri="{FF2B5EF4-FFF2-40B4-BE49-F238E27FC236}">
                <a16:creationId xmlns:a16="http://schemas.microsoft.com/office/drawing/2014/main" id="{A0690EC8-4958-4459-951B-7E6929075F04}"/>
              </a:ext>
            </a:extLst>
          </p:cNvPr>
          <p:cNvSpPr/>
          <p:nvPr/>
        </p:nvSpPr>
        <p:spPr>
          <a:xfrm>
            <a:off x="7660822" y="911530"/>
            <a:ext cx="1482711" cy="307777"/>
          </a:xfrm>
          <a:prstGeom prst="rect">
            <a:avLst/>
          </a:prstGeom>
        </p:spPr>
        <p:txBody>
          <a:bodyPr wrap="square">
            <a:spAutoFit/>
          </a:bodyPr>
          <a:lstStyle/>
          <a:p>
            <a:pPr defTabSz="914621" eaLnBrk="1" hangingPunct="1">
              <a:spcBef>
                <a:spcPts val="1200"/>
              </a:spcBef>
              <a:buClr>
                <a:srgbClr val="000000"/>
              </a:buClr>
              <a:defRPr/>
            </a:pPr>
            <a:r>
              <a:rPr lang="en-GB" sz="1400" dirty="0">
                <a:ea typeface="+mn-ea"/>
                <a:cs typeface="Arial" panose="020B0604020202020204" pitchFamily="34" charset="0"/>
              </a:rPr>
              <a:t>CICS</a:t>
            </a:r>
          </a:p>
        </p:txBody>
      </p:sp>
      <p:pic>
        <p:nvPicPr>
          <p:cNvPr id="34" name="Picture 33">
            <a:extLst>
              <a:ext uri="{FF2B5EF4-FFF2-40B4-BE49-F238E27FC236}">
                <a16:creationId xmlns:a16="http://schemas.microsoft.com/office/drawing/2014/main" id="{0E7D05EB-4DFE-4A88-80CF-AE5E1AE638A2}"/>
              </a:ext>
            </a:extLst>
          </p:cNvPr>
          <p:cNvPicPr>
            <a:picLocks/>
          </p:cNvPicPr>
          <p:nvPr/>
        </p:nvPicPr>
        <p:blipFill rotWithShape="1">
          <a:blip r:embed="rId9"/>
          <a:srcRect l="9767" t="10075" r="10512" b="10200"/>
          <a:stretch/>
        </p:blipFill>
        <p:spPr>
          <a:xfrm>
            <a:off x="4964233" y="533003"/>
            <a:ext cx="626400" cy="626400"/>
          </a:xfrm>
          <a:prstGeom prst="ellipse">
            <a:avLst/>
          </a:prstGeom>
        </p:spPr>
      </p:pic>
      <p:sp>
        <p:nvSpPr>
          <p:cNvPr id="35" name="Rectangle 34">
            <a:extLst>
              <a:ext uri="{FF2B5EF4-FFF2-40B4-BE49-F238E27FC236}">
                <a16:creationId xmlns:a16="http://schemas.microsoft.com/office/drawing/2014/main" id="{30929031-3C45-4CDE-B594-EA5D332789D2}"/>
              </a:ext>
            </a:extLst>
          </p:cNvPr>
          <p:cNvSpPr/>
          <p:nvPr/>
        </p:nvSpPr>
        <p:spPr>
          <a:xfrm>
            <a:off x="7660823" y="202301"/>
            <a:ext cx="1482711" cy="307777"/>
          </a:xfrm>
          <a:prstGeom prst="rect">
            <a:avLst/>
          </a:prstGeom>
        </p:spPr>
        <p:txBody>
          <a:bodyPr wrap="square">
            <a:spAutoFit/>
          </a:bodyPr>
          <a:lstStyle/>
          <a:p>
            <a:pPr defTabSz="914621" eaLnBrk="1" hangingPunct="1">
              <a:spcBef>
                <a:spcPts val="1200"/>
              </a:spcBef>
              <a:buClr>
                <a:srgbClr val="000000"/>
              </a:buClr>
              <a:defRPr/>
            </a:pPr>
            <a:r>
              <a:rPr lang="en-GB" sz="1400" dirty="0">
                <a:ea typeface="+mn-ea"/>
                <a:cs typeface="Arial" panose="020B0604020202020204" pitchFamily="34" charset="0"/>
              </a:rPr>
              <a:t>IMS</a:t>
            </a:r>
          </a:p>
        </p:txBody>
      </p:sp>
      <p:pic>
        <p:nvPicPr>
          <p:cNvPr id="36" name="Picture 35">
            <a:extLst>
              <a:ext uri="{FF2B5EF4-FFF2-40B4-BE49-F238E27FC236}">
                <a16:creationId xmlns:a16="http://schemas.microsoft.com/office/drawing/2014/main" id="{621673DD-5AAB-4857-839B-A50F858C0E15}"/>
              </a:ext>
            </a:extLst>
          </p:cNvPr>
          <p:cNvPicPr>
            <a:picLocks noChangeAspect="1"/>
          </p:cNvPicPr>
          <p:nvPr/>
        </p:nvPicPr>
        <p:blipFill>
          <a:blip r:embed="rId10"/>
          <a:stretch>
            <a:fillRect/>
          </a:stretch>
        </p:blipFill>
        <p:spPr>
          <a:xfrm>
            <a:off x="8713788" y="1441227"/>
            <a:ext cx="2624149" cy="1476084"/>
          </a:xfrm>
          <a:prstGeom prst="rect">
            <a:avLst/>
          </a:prstGeom>
          <a:ln>
            <a:noFill/>
          </a:ln>
          <a:effectLst>
            <a:outerShdw blurRad="190500" algn="tl" rotWithShape="0">
              <a:srgbClr val="000000">
                <a:alpha val="70000"/>
              </a:srgbClr>
            </a:outerShdw>
          </a:effectLst>
        </p:spPr>
      </p:pic>
      <p:sp>
        <p:nvSpPr>
          <p:cNvPr id="37" name="TextBox 30">
            <a:extLst>
              <a:ext uri="{FF2B5EF4-FFF2-40B4-BE49-F238E27FC236}">
                <a16:creationId xmlns:a16="http://schemas.microsoft.com/office/drawing/2014/main" id="{A2C3195B-3217-4A1A-88E1-45C8D0122A10}"/>
              </a:ext>
            </a:extLst>
          </p:cNvPr>
          <p:cNvSpPr txBox="1">
            <a:spLocks noChangeArrowheads="1"/>
          </p:cNvSpPr>
          <p:nvPr/>
        </p:nvSpPr>
        <p:spPr bwMode="auto">
          <a:xfrm>
            <a:off x="8713788" y="856237"/>
            <a:ext cx="2821517" cy="29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1467" b="1" dirty="0">
                <a:solidFill>
                  <a:srgbClr val="051143">
                    <a:lumMod val="75000"/>
                    <a:lumOff val="25000"/>
                  </a:srgbClr>
                </a:solidFill>
                <a:cs typeface="Arial" panose="020B0604020202020204" pitchFamily="34" charset="0"/>
              </a:rPr>
              <a:t>Unit test and code coverage</a:t>
            </a:r>
          </a:p>
        </p:txBody>
      </p:sp>
      <p:pic>
        <p:nvPicPr>
          <p:cNvPr id="38" name="Picture 5">
            <a:extLst>
              <a:ext uri="{FF2B5EF4-FFF2-40B4-BE49-F238E27FC236}">
                <a16:creationId xmlns:a16="http://schemas.microsoft.com/office/drawing/2014/main" id="{801CCF7F-DBEE-4D63-BD28-727E8A3057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5993" y="2646515"/>
            <a:ext cx="2502535" cy="162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
            <a:extLst>
              <a:ext uri="{FF2B5EF4-FFF2-40B4-BE49-F238E27FC236}">
                <a16:creationId xmlns:a16="http://schemas.microsoft.com/office/drawing/2014/main" id="{ED2C0A98-B7A8-46C6-952C-A7EA0B75A1D9}"/>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273824" y="5088449"/>
            <a:ext cx="2124345" cy="16154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0">
            <a:extLst>
              <a:ext uri="{FF2B5EF4-FFF2-40B4-BE49-F238E27FC236}">
                <a16:creationId xmlns:a16="http://schemas.microsoft.com/office/drawing/2014/main" id="{08E151C9-5E19-486F-8400-AE928F8859FB}"/>
              </a:ext>
            </a:extLst>
          </p:cNvPr>
          <p:cNvSpPr txBox="1">
            <a:spLocks noChangeArrowheads="1"/>
          </p:cNvSpPr>
          <p:nvPr/>
        </p:nvSpPr>
        <p:spPr bwMode="auto">
          <a:xfrm>
            <a:off x="3698193" y="1442107"/>
            <a:ext cx="4897692" cy="646331"/>
          </a:xfrm>
          <a:prstGeom prst="rect">
            <a:avLst/>
          </a:prstGeom>
          <a:solidFill>
            <a:srgbClr val="FFFF00"/>
          </a:solidFill>
          <a:ln>
            <a:noFill/>
          </a:ln>
        </p:spPr>
        <p:txBody>
          <a:bodyPr wrap="square">
            <a:spAutoFit/>
          </a:bodyPr>
          <a:lstStyle>
            <a:lvl1pPr algn="l" eaLnBrk="0" hangingPunct="0">
              <a:buChar char="§"/>
              <a:defRPr sz="1600">
                <a:solidFill>
                  <a:schemeClr val="tx1"/>
                </a:solidFill>
                <a:latin typeface="Arial" panose="020B0604020202020204" pitchFamily="34" charset="0"/>
                <a:ea typeface="MS PGothic" panose="020B0600070205080204" pitchFamily="34" charset="-128"/>
              </a:defRPr>
            </a:lvl1pPr>
            <a:lvl2pPr marL="742950" indent="-285750" algn="l" eaLnBrk="0" hangingPunct="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2pPr>
            <a:lvl3pPr marL="1143000" indent="-228600" algn="l" eaLnBrk="0" hangingPunct="0">
              <a:buChar char="•"/>
              <a:defRPr sz="1400">
                <a:solidFill>
                  <a:schemeClr val="tx1"/>
                </a:solidFill>
                <a:latin typeface="Arial" panose="020B0604020202020204" pitchFamily="34" charset="0"/>
                <a:ea typeface="MS PGothic" panose="020B0600070205080204" pitchFamily="34" charset="-128"/>
              </a:defRPr>
            </a:lvl3pPr>
            <a:lvl4pPr marL="1600200" indent="-228600" algn="l" eaLnBrk="0" hangingPunct="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lgn="l" eaLnBrk="0" hangingPunct="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914621" eaLnBrk="1" fontAlgn="b" hangingPunct="1">
              <a:lnSpc>
                <a:spcPct val="90000"/>
              </a:lnSpc>
              <a:spcBef>
                <a:spcPts val="0"/>
              </a:spcBef>
              <a:spcAft>
                <a:spcPts val="0"/>
              </a:spcAft>
              <a:buClr>
                <a:srgbClr val="FEFFFE"/>
              </a:buClr>
              <a:buNone/>
              <a:defRPr/>
            </a:pPr>
            <a:r>
              <a:rPr lang="en-US" altLang="en-US" sz="2000" b="1" dirty="0">
                <a:solidFill>
                  <a:srgbClr val="0530AD"/>
                </a:solidFill>
                <a:cs typeface="Arial" panose="020B0604020202020204" pitchFamily="34" charset="0"/>
              </a:rPr>
              <a:t>IBM Developer for z/OS Enterprise Edition- the developer's cockpit!</a:t>
            </a:r>
          </a:p>
        </p:txBody>
      </p:sp>
      <p:sp>
        <p:nvSpPr>
          <p:cNvPr id="25" name="CustomShape 31">
            <a:extLst>
              <a:ext uri="{FF2B5EF4-FFF2-40B4-BE49-F238E27FC236}">
                <a16:creationId xmlns:a16="http://schemas.microsoft.com/office/drawing/2014/main" id="{C215C175-E175-4238-8617-9A50C16526D7}"/>
              </a:ext>
            </a:extLst>
          </p:cNvPr>
          <p:cNvSpPr/>
          <p:nvPr/>
        </p:nvSpPr>
        <p:spPr>
          <a:xfrm>
            <a:off x="573944" y="1883687"/>
            <a:ext cx="2672059" cy="591163"/>
          </a:xfrm>
          <a:prstGeom prst="rect">
            <a:avLst/>
          </a:prstGeom>
          <a:noFill/>
          <a:ln>
            <a:noFill/>
          </a:ln>
        </p:spPr>
        <p:style>
          <a:lnRef idx="0">
            <a:scrgbClr r="0" g="0" b="0"/>
          </a:lnRef>
          <a:fillRef idx="0">
            <a:scrgbClr r="0" g="0" b="0"/>
          </a:fillRef>
          <a:effectRef idx="0">
            <a:scrgbClr r="0" g="0" b="0"/>
          </a:effectRef>
          <a:fontRef idx="minor"/>
        </p:style>
        <p:txBody>
          <a:bodyPr lIns="67500" tIns="68580" rIns="67500" bIns="33750">
            <a:noAutofit/>
          </a:bodyPr>
          <a:lstStyle/>
          <a:p>
            <a:pPr defTabSz="685800" eaLnBrk="1" fontAlgn="auto" hangingPunct="1">
              <a:lnSpc>
                <a:spcPct val="90000"/>
              </a:lnSpc>
              <a:spcBef>
                <a:spcPts val="676"/>
              </a:spcBef>
              <a:spcAft>
                <a:spcPts val="0"/>
              </a:spcAft>
              <a:defRPr/>
            </a:pPr>
            <a:r>
              <a:rPr lang="en-US" sz="975" b="1" spc="-1" dirty="0">
                <a:latin typeface="Arial"/>
                <a:ea typeface="ＭＳ Ｐゴシック"/>
              </a:rPr>
              <a:t>Integration with Git for Lifecycle and Source Management</a:t>
            </a:r>
            <a:endParaRPr lang="en-US" sz="975" spc="-1" dirty="0">
              <a:solidFill>
                <a:prstClr val="black"/>
              </a:solidFill>
              <a:latin typeface="Arial"/>
            </a:endParaRPr>
          </a:p>
        </p:txBody>
      </p:sp>
      <p:pic>
        <p:nvPicPr>
          <p:cNvPr id="31" name="Picture 30">
            <a:extLst>
              <a:ext uri="{FF2B5EF4-FFF2-40B4-BE49-F238E27FC236}">
                <a16:creationId xmlns:a16="http://schemas.microsoft.com/office/drawing/2014/main" id="{2AFE9964-D9D9-46C2-9371-D0961BF39E88}"/>
              </a:ext>
            </a:extLst>
          </p:cNvPr>
          <p:cNvPicPr>
            <a:picLocks noChangeAspect="1"/>
          </p:cNvPicPr>
          <p:nvPr/>
        </p:nvPicPr>
        <p:blipFill>
          <a:blip r:embed="rId13"/>
          <a:stretch>
            <a:fillRect/>
          </a:stretch>
        </p:blipFill>
        <p:spPr>
          <a:xfrm>
            <a:off x="7136347" y="881500"/>
            <a:ext cx="576000" cy="576000"/>
          </a:xfrm>
          <a:prstGeom prst="ellipse">
            <a:avLst/>
          </a:prstGeom>
          <a:ln w="25400">
            <a:solidFill>
              <a:srgbClr val="1A273B"/>
            </a:solidFill>
          </a:ln>
        </p:spPr>
      </p:pic>
      <p:sp>
        <p:nvSpPr>
          <p:cNvPr id="26" name="Footer Placeholder 4">
            <a:extLst>
              <a:ext uri="{FF2B5EF4-FFF2-40B4-BE49-F238E27FC236}">
                <a16:creationId xmlns:a16="http://schemas.microsoft.com/office/drawing/2014/main" id="{10B7EA02-7857-4408-B4BF-A3F867DB7FA3}"/>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05731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5" y="164867"/>
            <a:ext cx="7125988" cy="1072896"/>
          </a:xfrm>
        </p:spPr>
        <p:txBody>
          <a:bodyPr/>
          <a:lstStyle/>
          <a:p>
            <a:r>
              <a:rPr lang="en-GB" dirty="0" err="1"/>
              <a:t>Analyze</a:t>
            </a:r>
            <a:r>
              <a:rPr lang="en-GB" dirty="0"/>
              <a:t> (</a:t>
            </a:r>
            <a:r>
              <a:rPr lang="en-GB" dirty="0">
                <a:highlight>
                  <a:srgbClr val="FFFF00"/>
                </a:highlight>
              </a:rPr>
              <a:t>program understanding</a:t>
            </a:r>
            <a:r>
              <a:rPr lang="en-GB" dirty="0"/>
              <a:t>)</a:t>
            </a:r>
            <a:br>
              <a:rPr lang="en-US" dirty="0"/>
            </a:br>
            <a:endParaRPr lang="en-GB" dirty="0"/>
          </a:p>
        </p:txBody>
      </p:sp>
      <p:sp>
        <p:nvSpPr>
          <p:cNvPr id="9" name="Content Placeholder 8">
            <a:extLst>
              <a:ext uri="{FF2B5EF4-FFF2-40B4-BE49-F238E27FC236}">
                <a16:creationId xmlns:a16="http://schemas.microsoft.com/office/drawing/2014/main" id="{FED5D534-5F9B-420B-B083-CFA4513B8E46}"/>
              </a:ext>
            </a:extLst>
          </p:cNvPr>
          <p:cNvSpPr>
            <a:spLocks noGrp="1"/>
          </p:cNvSpPr>
          <p:nvPr>
            <p:ph idx="4294967295"/>
          </p:nvPr>
        </p:nvSpPr>
        <p:spPr>
          <a:xfrm>
            <a:off x="248696" y="1154603"/>
            <a:ext cx="3474555" cy="5526616"/>
          </a:xfrm>
        </p:spPr>
        <p:txBody>
          <a:bodyPr/>
          <a:lstStyle/>
          <a:p>
            <a:pPr>
              <a:spcBef>
                <a:spcPts val="667"/>
              </a:spcBef>
            </a:pPr>
            <a:r>
              <a:rPr lang="en-US" b="1" dirty="0"/>
              <a:t>Outline view</a:t>
            </a:r>
          </a:p>
          <a:p>
            <a:pPr lvl="1">
              <a:spcBef>
                <a:spcPts val="667"/>
              </a:spcBef>
            </a:pPr>
            <a:r>
              <a:rPr lang="en-US" dirty="0"/>
              <a:t>Show high level abstraction </a:t>
            </a:r>
            <a:br>
              <a:rPr lang="en-US" dirty="0"/>
            </a:br>
            <a:r>
              <a:rPr lang="en-US" dirty="0"/>
              <a:t>of source </a:t>
            </a:r>
          </a:p>
          <a:p>
            <a:pPr>
              <a:spcBef>
                <a:spcPts val="667"/>
              </a:spcBef>
            </a:pPr>
            <a:r>
              <a:rPr lang="en-US" b="1" dirty="0"/>
              <a:t>Program control flow</a:t>
            </a:r>
          </a:p>
          <a:p>
            <a:pPr lvl="1">
              <a:spcBef>
                <a:spcPts val="667"/>
              </a:spcBef>
            </a:pPr>
            <a:r>
              <a:rPr lang="en-US" dirty="0"/>
              <a:t>Graphical view of </a:t>
            </a:r>
            <a:br>
              <a:rPr lang="en-US" dirty="0"/>
            </a:br>
            <a:r>
              <a:rPr lang="en-US" dirty="0"/>
              <a:t>program logic</a:t>
            </a:r>
          </a:p>
          <a:p>
            <a:pPr>
              <a:spcBef>
                <a:spcPts val="667"/>
              </a:spcBef>
            </a:pPr>
            <a:r>
              <a:rPr lang="en-US" b="1" dirty="0"/>
              <a:t>Data flow diagram</a:t>
            </a:r>
          </a:p>
          <a:p>
            <a:pPr lvl="1">
              <a:spcBef>
                <a:spcPts val="667"/>
              </a:spcBef>
            </a:pPr>
            <a:r>
              <a:rPr lang="en-US" dirty="0"/>
              <a:t>Graphical view of data movement throughout </a:t>
            </a:r>
            <a:br>
              <a:rPr lang="en-US" dirty="0"/>
            </a:br>
            <a:r>
              <a:rPr lang="en-US" dirty="0"/>
              <a:t>the program</a:t>
            </a:r>
          </a:p>
          <a:p>
            <a:pPr>
              <a:spcBef>
                <a:spcPts val="667"/>
              </a:spcBef>
            </a:pPr>
            <a:r>
              <a:rPr lang="en-US" b="1" dirty="0"/>
              <a:t>Powerful local and remote search capabilities </a:t>
            </a:r>
          </a:p>
        </p:txBody>
      </p:sp>
      <p:pic>
        <p:nvPicPr>
          <p:cNvPr id="12" name="Picture 11">
            <a:extLst>
              <a:ext uri="{FF2B5EF4-FFF2-40B4-BE49-F238E27FC236}">
                <a16:creationId xmlns:a16="http://schemas.microsoft.com/office/drawing/2014/main" id="{044702ED-30BE-49D1-9D06-50E6534C4BD6}"/>
              </a:ext>
            </a:extLst>
          </p:cNvPr>
          <p:cNvPicPr>
            <a:picLocks noChangeAspect="1"/>
          </p:cNvPicPr>
          <p:nvPr/>
        </p:nvPicPr>
        <p:blipFill rotWithShape="1">
          <a:blip r:embed="rId3"/>
          <a:srcRect t="2576"/>
          <a:stretch/>
        </p:blipFill>
        <p:spPr>
          <a:xfrm>
            <a:off x="3843409" y="722340"/>
            <a:ext cx="7125988" cy="3905081"/>
          </a:xfrm>
          <a:prstGeom prst="rect">
            <a:avLst/>
          </a:prstGeom>
        </p:spPr>
      </p:pic>
      <p:sp>
        <p:nvSpPr>
          <p:cNvPr id="15" name="TextBox 3">
            <a:extLst>
              <a:ext uri="{FF2B5EF4-FFF2-40B4-BE49-F238E27FC236}">
                <a16:creationId xmlns:a16="http://schemas.microsoft.com/office/drawing/2014/main" id="{5894CA34-5465-4183-AF8A-BFDCAA499C35}"/>
              </a:ext>
            </a:extLst>
          </p:cNvPr>
          <p:cNvSpPr txBox="1">
            <a:spLocks noChangeArrowheads="1"/>
          </p:cNvSpPr>
          <p:nvPr/>
        </p:nvSpPr>
        <p:spPr bwMode="auto">
          <a:xfrm>
            <a:off x="6269668" y="1000717"/>
            <a:ext cx="1164021"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Outline view</a:t>
            </a:r>
            <a:endParaRPr lang="en-US" altLang="en-US" sz="1200" dirty="0">
              <a:latin typeface="Arial" panose="020B0604020202020204"/>
              <a:ea typeface="+mn-ea"/>
            </a:endParaRPr>
          </a:p>
        </p:txBody>
      </p:sp>
      <p:sp>
        <p:nvSpPr>
          <p:cNvPr id="16" name="TextBox 3">
            <a:extLst>
              <a:ext uri="{FF2B5EF4-FFF2-40B4-BE49-F238E27FC236}">
                <a16:creationId xmlns:a16="http://schemas.microsoft.com/office/drawing/2014/main" id="{B740C2BF-61E4-4CC4-BB46-77039DBE868C}"/>
              </a:ext>
            </a:extLst>
          </p:cNvPr>
          <p:cNvSpPr txBox="1">
            <a:spLocks noChangeArrowheads="1"/>
          </p:cNvSpPr>
          <p:nvPr/>
        </p:nvSpPr>
        <p:spPr bwMode="auto">
          <a:xfrm>
            <a:off x="9624392" y="3418123"/>
            <a:ext cx="1079399"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Data flow</a:t>
            </a:r>
            <a:endParaRPr lang="en-US" altLang="en-US" sz="1200" dirty="0">
              <a:latin typeface="Arial" panose="020B0604020202020204"/>
              <a:ea typeface="+mn-ea"/>
            </a:endParaRPr>
          </a:p>
        </p:txBody>
      </p:sp>
      <p:sp>
        <p:nvSpPr>
          <p:cNvPr id="19" name="TextBox 18">
            <a:extLst>
              <a:ext uri="{FF2B5EF4-FFF2-40B4-BE49-F238E27FC236}">
                <a16:creationId xmlns:a16="http://schemas.microsoft.com/office/drawing/2014/main" id="{9C717371-9ED3-4F2D-8896-9C0E3A20F6E3}"/>
              </a:ext>
            </a:extLst>
          </p:cNvPr>
          <p:cNvSpPr txBox="1"/>
          <p:nvPr/>
        </p:nvSpPr>
        <p:spPr>
          <a:xfrm>
            <a:off x="3507059" y="3317212"/>
            <a:ext cx="1279467" cy="420756"/>
          </a:xfrm>
          <a:prstGeom prst="rect">
            <a:avLst/>
          </a:prstGeom>
          <a:solidFill>
            <a:srgbClr val="6EA6FF"/>
          </a:solidFill>
        </p:spPr>
        <p:txBody>
          <a:bodyPr wrap="square" rtlCol="0">
            <a:spAutoFit/>
          </a:bodyPr>
          <a:lstStyle/>
          <a:p>
            <a:pPr algn="ctr" defTabSz="914377" eaLnBrk="1" fontAlgn="auto" hangingPunct="1">
              <a:spcBef>
                <a:spcPts val="600"/>
              </a:spcBef>
              <a:spcAft>
                <a:spcPts val="0"/>
              </a:spcAft>
              <a:defRPr/>
            </a:pPr>
            <a:r>
              <a:rPr lang="en-US" sz="1067" dirty="0">
                <a:solidFill>
                  <a:srgbClr val="FFFF00"/>
                </a:solidFill>
                <a:ea typeface="+mn-ea"/>
              </a:rPr>
              <a:t>New! </a:t>
            </a:r>
            <a:r>
              <a:rPr lang="en-US" sz="1067" dirty="0">
                <a:solidFill>
                  <a:prstClr val="black"/>
                </a:solidFill>
                <a:ea typeface="+mn-ea"/>
              </a:rPr>
              <a:t>Web UI look and feel </a:t>
            </a:r>
          </a:p>
        </p:txBody>
      </p:sp>
      <p:pic>
        <p:nvPicPr>
          <p:cNvPr id="20" name="Picture 3">
            <a:extLst>
              <a:ext uri="{FF2B5EF4-FFF2-40B4-BE49-F238E27FC236}">
                <a16:creationId xmlns:a16="http://schemas.microsoft.com/office/drawing/2014/main" id="{A8C9A5A7-9020-4001-BF16-C59CADD95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679" y="3906246"/>
            <a:ext cx="4448180" cy="287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C72DE79-D231-4B22-B270-F99326146DCC}"/>
              </a:ext>
            </a:extLst>
          </p:cNvPr>
          <p:cNvSpPr txBox="1"/>
          <p:nvPr/>
        </p:nvSpPr>
        <p:spPr>
          <a:xfrm>
            <a:off x="4380005" y="5817711"/>
            <a:ext cx="2623755" cy="584968"/>
          </a:xfrm>
          <a:prstGeom prst="rect">
            <a:avLst/>
          </a:prstGeom>
          <a:solidFill>
            <a:srgbClr val="6EA6FF"/>
          </a:solidFill>
        </p:spPr>
        <p:txBody>
          <a:bodyPr wrap="square" rtlCol="0">
            <a:spAutoFit/>
          </a:bodyPr>
          <a:lstStyle/>
          <a:p>
            <a:pPr algn="ctr" defTabSz="914377" eaLnBrk="1" fontAlgn="auto" hangingPunct="1">
              <a:spcBef>
                <a:spcPts val="600"/>
              </a:spcBef>
              <a:spcAft>
                <a:spcPts val="0"/>
              </a:spcAft>
              <a:defRPr/>
            </a:pPr>
            <a:r>
              <a:rPr lang="en-US" sz="1067" dirty="0">
                <a:solidFill>
                  <a:srgbClr val="FFFF00"/>
                </a:solidFill>
                <a:ea typeface="+mn-ea"/>
              </a:rPr>
              <a:t>New! </a:t>
            </a:r>
            <a:r>
              <a:rPr lang="en-US" sz="1067" dirty="0">
                <a:latin typeface="Arial" panose="020B0604020202020204"/>
                <a:ea typeface="+mn-ea"/>
              </a:rPr>
              <a:t>Hover improvements, showing comments associated with a paragraph, section or procedure </a:t>
            </a:r>
            <a:endParaRPr lang="en-US" sz="1067" dirty="0">
              <a:solidFill>
                <a:prstClr val="black"/>
              </a:solidFill>
              <a:ea typeface="+mn-ea"/>
            </a:endParaRPr>
          </a:p>
        </p:txBody>
      </p:sp>
      <p:sp>
        <p:nvSpPr>
          <p:cNvPr id="17" name="TextBox 3">
            <a:extLst>
              <a:ext uri="{FF2B5EF4-FFF2-40B4-BE49-F238E27FC236}">
                <a16:creationId xmlns:a16="http://schemas.microsoft.com/office/drawing/2014/main" id="{D7B35BBE-7394-4ED7-A19D-DA824B805FD4}"/>
              </a:ext>
            </a:extLst>
          </p:cNvPr>
          <p:cNvSpPr txBox="1">
            <a:spLocks noChangeArrowheads="1"/>
          </p:cNvSpPr>
          <p:nvPr/>
        </p:nvSpPr>
        <p:spPr bwMode="auto">
          <a:xfrm>
            <a:off x="5807968" y="3341667"/>
            <a:ext cx="1817509"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Program control flow</a:t>
            </a:r>
            <a:endParaRPr lang="en-US" altLang="en-US" sz="1200" dirty="0">
              <a:latin typeface="Arial" panose="020B0604020202020204"/>
              <a:ea typeface="+mn-ea"/>
            </a:endParaRPr>
          </a:p>
        </p:txBody>
      </p:sp>
      <p:sp>
        <p:nvSpPr>
          <p:cNvPr id="13" name="Footer Placeholder 4">
            <a:extLst>
              <a:ext uri="{FF2B5EF4-FFF2-40B4-BE49-F238E27FC236}">
                <a16:creationId xmlns:a16="http://schemas.microsoft.com/office/drawing/2014/main" id="{579ADEC2-F89F-4B87-BA8D-621C08C8A0CB}"/>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84125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E74F743A-B626-41B1-9201-EEA082838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167" y="3773164"/>
            <a:ext cx="3600252" cy="26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1B02897-669A-4C4B-9B42-10BF52AF8B7F}"/>
              </a:ext>
            </a:extLst>
          </p:cNvPr>
          <p:cNvPicPr>
            <a:picLocks noChangeAspect="1"/>
          </p:cNvPicPr>
          <p:nvPr/>
        </p:nvPicPr>
        <p:blipFill>
          <a:blip r:embed="rId4"/>
          <a:stretch>
            <a:fillRect/>
          </a:stretch>
        </p:blipFill>
        <p:spPr>
          <a:xfrm>
            <a:off x="8384677" y="53205"/>
            <a:ext cx="2851864" cy="3697844"/>
          </a:xfrm>
          <a:prstGeom prst="rect">
            <a:avLst/>
          </a:prstGeom>
        </p:spPr>
      </p:pic>
      <p:sp>
        <p:nvSpPr>
          <p:cNvPr id="2" name="Title 1"/>
          <p:cNvSpPr>
            <a:spLocks noGrp="1"/>
          </p:cNvSpPr>
          <p:nvPr>
            <p:ph type="title"/>
          </p:nvPr>
        </p:nvSpPr>
        <p:spPr>
          <a:xfrm>
            <a:off x="280415" y="268224"/>
            <a:ext cx="6842447" cy="1072896"/>
          </a:xfrm>
        </p:spPr>
        <p:txBody>
          <a:bodyPr/>
          <a:lstStyle/>
          <a:p>
            <a:r>
              <a:rPr lang="en-GB" dirty="0" err="1"/>
              <a:t>Analyze</a:t>
            </a:r>
            <a:r>
              <a:rPr lang="en-GB" dirty="0"/>
              <a:t> (</a:t>
            </a:r>
            <a:r>
              <a:rPr lang="en-GB" dirty="0">
                <a:highlight>
                  <a:srgbClr val="FFFF00"/>
                </a:highlight>
              </a:rPr>
              <a:t>code rules and statistics</a:t>
            </a:r>
            <a:r>
              <a:rPr lang="en-GB" dirty="0"/>
              <a:t>)</a:t>
            </a:r>
          </a:p>
        </p:txBody>
      </p:sp>
      <p:sp>
        <p:nvSpPr>
          <p:cNvPr id="9" name="Content Placeholder 8">
            <a:extLst>
              <a:ext uri="{FF2B5EF4-FFF2-40B4-BE49-F238E27FC236}">
                <a16:creationId xmlns:a16="http://schemas.microsoft.com/office/drawing/2014/main" id="{FED5D534-5F9B-420B-B083-CFA4513B8E46}"/>
              </a:ext>
            </a:extLst>
          </p:cNvPr>
          <p:cNvSpPr>
            <a:spLocks noGrp="1"/>
          </p:cNvSpPr>
          <p:nvPr>
            <p:ph idx="4294967295"/>
          </p:nvPr>
        </p:nvSpPr>
        <p:spPr>
          <a:xfrm>
            <a:off x="235613" y="1155059"/>
            <a:ext cx="4282017" cy="5526616"/>
          </a:xfrm>
        </p:spPr>
        <p:txBody>
          <a:bodyPr/>
          <a:lstStyle/>
          <a:p>
            <a:pPr>
              <a:spcBef>
                <a:spcPts val="667"/>
              </a:spcBef>
            </a:pPr>
            <a:r>
              <a:rPr lang="en-US" b="1" dirty="0"/>
              <a:t>Code rules  </a:t>
            </a:r>
          </a:p>
          <a:p>
            <a:pPr lvl="1">
              <a:spcBef>
                <a:spcPts val="667"/>
              </a:spcBef>
            </a:pPr>
            <a:r>
              <a:rPr lang="en-US" dirty="0"/>
              <a:t>Electronic desk checking </a:t>
            </a:r>
          </a:p>
          <a:p>
            <a:pPr lvl="1">
              <a:spcBef>
                <a:spcPts val="667"/>
              </a:spcBef>
            </a:pPr>
            <a:r>
              <a:rPr lang="en-US" dirty="0"/>
              <a:t>Can be run in batch as part </a:t>
            </a:r>
            <a:br>
              <a:rPr lang="en-US" dirty="0"/>
            </a:br>
            <a:r>
              <a:rPr lang="en-US" dirty="0"/>
              <a:t>of a pipeline </a:t>
            </a:r>
          </a:p>
          <a:p>
            <a:pPr lvl="1">
              <a:spcBef>
                <a:spcPts val="667"/>
              </a:spcBef>
            </a:pPr>
            <a:r>
              <a:rPr lang="en-US" dirty="0"/>
              <a:t>Customizable </a:t>
            </a:r>
          </a:p>
          <a:p>
            <a:pPr>
              <a:spcBef>
                <a:spcPts val="667"/>
              </a:spcBef>
            </a:pPr>
            <a:r>
              <a:rPr lang="en-US" b="1" dirty="0"/>
              <a:t>Program level statistics</a:t>
            </a:r>
          </a:p>
          <a:p>
            <a:pPr lvl="1">
              <a:spcBef>
                <a:spcPts val="667"/>
              </a:spcBef>
            </a:pPr>
            <a:r>
              <a:rPr lang="en-US" dirty="0"/>
              <a:t>Base metrics</a:t>
            </a:r>
          </a:p>
          <a:p>
            <a:pPr lvl="1">
              <a:spcBef>
                <a:spcPts val="667"/>
              </a:spcBef>
            </a:pPr>
            <a:r>
              <a:rPr lang="en-US" dirty="0"/>
              <a:t>Complexity</a:t>
            </a:r>
          </a:p>
          <a:p>
            <a:pPr lvl="1">
              <a:spcBef>
                <a:spcPts val="667"/>
              </a:spcBef>
            </a:pPr>
            <a:r>
              <a:rPr lang="en-US" dirty="0"/>
              <a:t>Halstead</a:t>
            </a:r>
          </a:p>
          <a:p>
            <a:pPr>
              <a:spcBef>
                <a:spcPts val="667"/>
              </a:spcBef>
            </a:pPr>
            <a:r>
              <a:rPr lang="en-US" b="1" dirty="0" err="1"/>
              <a:t>SonarLint</a:t>
            </a:r>
            <a:r>
              <a:rPr lang="en-US" b="1" dirty="0"/>
              <a:t> integration</a:t>
            </a:r>
          </a:p>
        </p:txBody>
      </p:sp>
      <p:pic>
        <p:nvPicPr>
          <p:cNvPr id="5" name="Picture 4">
            <a:extLst>
              <a:ext uri="{FF2B5EF4-FFF2-40B4-BE49-F238E27FC236}">
                <a16:creationId xmlns:a16="http://schemas.microsoft.com/office/drawing/2014/main" id="{94849594-97FB-4828-8CBD-15E01E9DD5E3}"/>
              </a:ext>
            </a:extLst>
          </p:cNvPr>
          <p:cNvPicPr>
            <a:picLocks noChangeAspect="1"/>
          </p:cNvPicPr>
          <p:nvPr/>
        </p:nvPicPr>
        <p:blipFill>
          <a:blip r:embed="rId5"/>
          <a:stretch>
            <a:fillRect/>
          </a:stretch>
        </p:blipFill>
        <p:spPr>
          <a:xfrm>
            <a:off x="5936115" y="885611"/>
            <a:ext cx="2605232" cy="2440368"/>
          </a:xfrm>
          <a:prstGeom prst="rect">
            <a:avLst/>
          </a:prstGeom>
        </p:spPr>
      </p:pic>
      <p:sp>
        <p:nvSpPr>
          <p:cNvPr id="11" name="TextBox 3">
            <a:extLst>
              <a:ext uri="{FF2B5EF4-FFF2-40B4-BE49-F238E27FC236}">
                <a16:creationId xmlns:a16="http://schemas.microsoft.com/office/drawing/2014/main" id="{613730B1-0965-4102-A5BA-1253C2B5BCC9}"/>
              </a:ext>
            </a:extLst>
          </p:cNvPr>
          <p:cNvSpPr txBox="1">
            <a:spLocks noChangeArrowheads="1"/>
          </p:cNvSpPr>
          <p:nvPr/>
        </p:nvSpPr>
        <p:spPr bwMode="auto">
          <a:xfrm>
            <a:off x="10272464" y="747557"/>
            <a:ext cx="1164021"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Code rules</a:t>
            </a:r>
            <a:endParaRPr lang="en-US" altLang="en-US" sz="1200" dirty="0">
              <a:latin typeface="Arial" panose="020B0604020202020204"/>
              <a:ea typeface="+mn-ea"/>
            </a:endParaRPr>
          </a:p>
        </p:txBody>
      </p:sp>
      <p:pic>
        <p:nvPicPr>
          <p:cNvPr id="14" name="Picture 3">
            <a:extLst>
              <a:ext uri="{FF2B5EF4-FFF2-40B4-BE49-F238E27FC236}">
                <a16:creationId xmlns:a16="http://schemas.microsoft.com/office/drawing/2014/main" id="{2C2F4020-F4C0-419F-995F-C7CA62D00D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 y="4891360"/>
            <a:ext cx="5475699" cy="133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6E071043-F51A-4988-AC37-11D03D27D2B9}"/>
              </a:ext>
            </a:extLst>
          </p:cNvPr>
          <p:cNvSpPr txBox="1"/>
          <p:nvPr/>
        </p:nvSpPr>
        <p:spPr>
          <a:xfrm>
            <a:off x="10044412" y="4338270"/>
            <a:ext cx="2086387" cy="749179"/>
          </a:xfrm>
          <a:prstGeom prst="rect">
            <a:avLst/>
          </a:prstGeom>
          <a:solidFill>
            <a:srgbClr val="6EA6FF"/>
          </a:solidFill>
        </p:spPr>
        <p:txBody>
          <a:bodyPr wrap="square" rtlCol="0">
            <a:spAutoFit/>
          </a:bodyPr>
          <a:lstStyle/>
          <a:p>
            <a:pPr algn="ctr" defTabSz="914377" eaLnBrk="1" fontAlgn="auto" hangingPunct="1">
              <a:spcBef>
                <a:spcPts val="600"/>
              </a:spcBef>
              <a:spcAft>
                <a:spcPts val="0"/>
              </a:spcAft>
              <a:defRPr/>
            </a:pPr>
            <a:r>
              <a:rPr lang="en-US" sz="1067" dirty="0">
                <a:solidFill>
                  <a:srgbClr val="FFFF00"/>
                </a:solidFill>
                <a:ea typeface="+mn-ea"/>
              </a:rPr>
              <a:t>New! </a:t>
            </a:r>
            <a:r>
              <a:rPr lang="en-US" sz="1067" dirty="0">
                <a:latin typeface="Arial" panose="020B0604020202020204"/>
                <a:ea typeface="+mn-ea"/>
              </a:rPr>
              <a:t>Unreachable code automatically identified when a COBOL program is opened for edit </a:t>
            </a:r>
            <a:endParaRPr lang="en-US" sz="1067" dirty="0">
              <a:solidFill>
                <a:prstClr val="black"/>
              </a:solidFill>
              <a:ea typeface="+mn-ea"/>
            </a:endParaRPr>
          </a:p>
        </p:txBody>
      </p:sp>
      <p:pic>
        <p:nvPicPr>
          <p:cNvPr id="18" name="Picture 17">
            <a:extLst>
              <a:ext uri="{FF2B5EF4-FFF2-40B4-BE49-F238E27FC236}">
                <a16:creationId xmlns:a16="http://schemas.microsoft.com/office/drawing/2014/main" id="{1E6432BD-5E11-4128-8654-6DEA1EE6DC87}"/>
              </a:ext>
            </a:extLst>
          </p:cNvPr>
          <p:cNvPicPr>
            <a:picLocks noChangeAspect="1"/>
          </p:cNvPicPr>
          <p:nvPr/>
        </p:nvPicPr>
        <p:blipFill rotWithShape="1">
          <a:blip r:embed="rId7"/>
          <a:srcRect r="30818"/>
          <a:stretch/>
        </p:blipFill>
        <p:spPr>
          <a:xfrm>
            <a:off x="2982874" y="2373036"/>
            <a:ext cx="2743753" cy="2045601"/>
          </a:xfrm>
          <a:prstGeom prst="rect">
            <a:avLst/>
          </a:prstGeom>
        </p:spPr>
      </p:pic>
      <p:sp>
        <p:nvSpPr>
          <p:cNvPr id="19" name="TextBox 3">
            <a:extLst>
              <a:ext uri="{FF2B5EF4-FFF2-40B4-BE49-F238E27FC236}">
                <a16:creationId xmlns:a16="http://schemas.microsoft.com/office/drawing/2014/main" id="{BD8BF45C-E365-4663-AE79-BEFFC4987BA9}"/>
              </a:ext>
            </a:extLst>
          </p:cNvPr>
          <p:cNvSpPr txBox="1">
            <a:spLocks noChangeArrowheads="1"/>
          </p:cNvSpPr>
          <p:nvPr/>
        </p:nvSpPr>
        <p:spPr bwMode="auto">
          <a:xfrm>
            <a:off x="3814790" y="2045095"/>
            <a:ext cx="1662231"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Program statistics</a:t>
            </a:r>
            <a:endParaRPr lang="en-US" altLang="en-US" sz="1200" dirty="0">
              <a:latin typeface="Arial" panose="020B0604020202020204"/>
              <a:ea typeface="+mn-ea"/>
            </a:endParaRPr>
          </a:p>
        </p:txBody>
      </p:sp>
      <p:sp>
        <p:nvSpPr>
          <p:cNvPr id="20" name="TextBox 19">
            <a:extLst>
              <a:ext uri="{FF2B5EF4-FFF2-40B4-BE49-F238E27FC236}">
                <a16:creationId xmlns:a16="http://schemas.microsoft.com/office/drawing/2014/main" id="{5A37C951-5095-48A2-BB61-D7EBE30FFDA4}"/>
              </a:ext>
            </a:extLst>
          </p:cNvPr>
          <p:cNvSpPr txBox="1"/>
          <p:nvPr/>
        </p:nvSpPr>
        <p:spPr>
          <a:xfrm>
            <a:off x="277714" y="6435463"/>
            <a:ext cx="8635697" cy="369332"/>
          </a:xfrm>
          <a:prstGeom prst="rect">
            <a:avLst/>
          </a:prstGeom>
          <a:solidFill>
            <a:srgbClr val="FFFF00"/>
          </a:solidFill>
          <a:ln>
            <a:solidFill>
              <a:srgbClr val="FFFF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Could be used in a Pipeline (like Jenkins) via Batch execution to enforce standards</a:t>
            </a:r>
          </a:p>
        </p:txBody>
      </p:sp>
      <p:sp>
        <p:nvSpPr>
          <p:cNvPr id="21" name="Footer Placeholder 4">
            <a:extLst>
              <a:ext uri="{FF2B5EF4-FFF2-40B4-BE49-F238E27FC236}">
                <a16:creationId xmlns:a16="http://schemas.microsoft.com/office/drawing/2014/main" id="{2B517A9E-FE85-4F03-B051-270DA568CEA2}"/>
              </a:ext>
            </a:extLst>
          </p:cNvPr>
          <p:cNvSpPr txBox="1">
            <a:spLocks/>
          </p:cNvSpPr>
          <p:nvPr/>
        </p:nvSpPr>
        <p:spPr>
          <a:xfrm>
            <a:off x="10335107" y="659759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3750147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82" name="Title 2"/>
          <p:cNvSpPr>
            <a:spLocks noGrp="1"/>
          </p:cNvSpPr>
          <p:nvPr>
            <p:ph type="title"/>
          </p:nvPr>
        </p:nvSpPr>
        <p:spPr>
          <a:xfrm>
            <a:off x="2351648" y="-5723"/>
            <a:ext cx="6910789" cy="735012"/>
          </a:xfrm>
        </p:spPr>
        <p:txBody>
          <a:bodyPr vert="horz" wrap="square" lIns="91440" tIns="45720" rIns="91440" bIns="45720" numCol="1" anchor="ctr" anchorCtr="0" compatLnSpc="1">
            <a:prstTxWarp prst="textNoShape">
              <a:avLst/>
            </a:prstTxWarp>
            <a:normAutofit/>
          </a:bodyPr>
          <a:lstStyle/>
          <a:p>
            <a:r>
              <a:rPr lang="en-US" altLang="en-US" sz="2800" b="1" dirty="0" err="1">
                <a:solidFill>
                  <a:srgbClr val="1E439B"/>
                </a:solidFill>
              </a:rPr>
              <a:t>ADFz</a:t>
            </a:r>
            <a:r>
              <a:rPr lang="en-US" altLang="en-US" sz="2800" b="1" dirty="0">
                <a:solidFill>
                  <a:srgbClr val="1E439B"/>
                </a:solidFill>
              </a:rPr>
              <a:t>: “File Manager (FM)” Edit file types</a:t>
            </a:r>
          </a:p>
        </p:txBody>
      </p:sp>
      <p:grpSp>
        <p:nvGrpSpPr>
          <p:cNvPr id="8" name="Group 7"/>
          <p:cNvGrpSpPr/>
          <p:nvPr/>
        </p:nvGrpSpPr>
        <p:grpSpPr>
          <a:xfrm>
            <a:off x="2171296" y="1643732"/>
            <a:ext cx="7957152" cy="4809604"/>
            <a:chOff x="359264" y="923653"/>
            <a:chExt cx="8747156" cy="5238771"/>
          </a:xfrm>
        </p:grpSpPr>
        <p:grpSp>
          <p:nvGrpSpPr>
            <p:cNvPr id="2" name="Group 1"/>
            <p:cNvGrpSpPr/>
            <p:nvPr/>
          </p:nvGrpSpPr>
          <p:grpSpPr>
            <a:xfrm>
              <a:off x="359264" y="923653"/>
              <a:ext cx="8747156" cy="5238771"/>
              <a:chOff x="-120189" y="847726"/>
              <a:chExt cx="9535043" cy="5135563"/>
            </a:xfrm>
          </p:grpSpPr>
          <p:pic>
            <p:nvPicPr>
              <p:cNvPr id="58368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189" y="847726"/>
                <a:ext cx="8359904" cy="5135563"/>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685965" y="1194594"/>
                <a:ext cx="3556315" cy="2624094"/>
              </a:xfrm>
              <a:prstGeom prst="rect">
                <a:avLst/>
              </a:prstGeom>
              <a:ln w="28575">
                <a:solidFill>
                  <a:srgbClr val="0070C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cxnSp>
            <p:nvCxnSpPr>
              <p:cNvPr id="7" name="Straight Arrow Connector 6"/>
              <p:cNvCxnSpPr/>
              <p:nvPr/>
            </p:nvCxnSpPr>
            <p:spPr>
              <a:xfrm flipH="1" flipV="1">
                <a:off x="4236520" y="2991970"/>
                <a:ext cx="1224741" cy="186645"/>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53254" name="TextBox 9"/>
              <p:cNvSpPr txBox="1">
                <a:spLocks noChangeArrowheads="1"/>
              </p:cNvSpPr>
              <p:nvPr/>
            </p:nvSpPr>
            <p:spPr bwMode="auto">
              <a:xfrm>
                <a:off x="4550496" y="4195714"/>
                <a:ext cx="4864358" cy="1413132"/>
              </a:xfrm>
              <a:prstGeom prst="rect">
                <a:avLst/>
              </a:prstGeom>
              <a:solidFill>
                <a:schemeClr val="bg1"/>
              </a:solidFill>
              <a:ln w="28575">
                <a:solidFill>
                  <a:srgbClr val="0070C0"/>
                </a:solidFill>
                <a:miter lim="800000"/>
                <a:headEnd/>
                <a:tailEnd/>
              </a:ln>
              <a:effectLst>
                <a:outerShdw blurRad="50800" dist="38100" algn="l" rotWithShape="0">
                  <a:prstClr val="black">
                    <a:alpha val="40000"/>
                  </a:prstClr>
                </a:outerShdw>
              </a:effectLst>
            </p:spPr>
            <p:txBody>
              <a:bodyPr wrap="square">
                <a:spAutoFit/>
              </a:bodyPr>
              <a:lstStyle/>
              <a:p>
                <a:pPr>
                  <a:defRPr/>
                </a:pPr>
                <a:r>
                  <a:rPr lang="en-US" altLang="en-US" sz="1400" b="1" dirty="0">
                    <a:solidFill>
                      <a:srgbClr val="0070C0"/>
                    </a:solidFill>
                  </a:rPr>
                  <a:t>Access VSAM Files directly from IDz Edit</a:t>
                </a:r>
              </a:p>
              <a:p>
                <a:pPr>
                  <a:defRPr/>
                </a:pPr>
                <a:r>
                  <a:rPr lang="en-US" altLang="en-US" sz="1200" dirty="0">
                    <a:solidFill>
                      <a:srgbClr val="0070C0"/>
                    </a:solidFill>
                  </a:rPr>
                  <a:t>(Remote Systems view)</a:t>
                </a:r>
              </a:p>
              <a:p>
                <a:pPr>
                  <a:defRPr/>
                </a:pPr>
                <a:endParaRPr lang="en-US" altLang="en-US" sz="1200" dirty="0">
                  <a:solidFill>
                    <a:srgbClr val="0070C0"/>
                  </a:solidFill>
                </a:endParaRPr>
              </a:p>
              <a:p>
                <a:pPr marL="285750" indent="-285750">
                  <a:buFont typeface="Wingdings" panose="05000000000000000000" pitchFamily="2" charset="2"/>
                  <a:buChar char="§"/>
                  <a:defRPr/>
                </a:pPr>
                <a:r>
                  <a:rPr lang="en-US" altLang="en-US" sz="1400" b="1" dirty="0">
                    <a:solidFill>
                      <a:srgbClr val="0070C0"/>
                    </a:solidFill>
                  </a:rPr>
                  <a:t>Comprehensive File Editing options</a:t>
                </a:r>
              </a:p>
              <a:p>
                <a:pPr marL="285750" indent="-285750">
                  <a:buFont typeface="Wingdings" panose="05000000000000000000" pitchFamily="2" charset="2"/>
                  <a:buChar char="§"/>
                  <a:defRPr/>
                </a:pPr>
                <a:r>
                  <a:rPr lang="en-US" altLang="en-US" sz="1400" b="1" dirty="0">
                    <a:solidFill>
                      <a:srgbClr val="0070C0"/>
                    </a:solidFill>
                  </a:rPr>
                  <a:t>Single and Tabular records view/edit</a:t>
                </a:r>
              </a:p>
              <a:p>
                <a:pPr marL="285750" indent="-285750">
                  <a:buFont typeface="Wingdings" panose="05000000000000000000" pitchFamily="2" charset="2"/>
                  <a:buChar char="§"/>
                  <a:defRPr/>
                </a:pPr>
                <a:r>
                  <a:rPr lang="en-US" altLang="en-US" sz="1400" b="1" dirty="0">
                    <a:solidFill>
                      <a:srgbClr val="0070C0"/>
                    </a:solidFill>
                  </a:rPr>
                  <a:t>Edit through copybook/schema</a:t>
                </a:r>
              </a:p>
            </p:txBody>
          </p:sp>
        </p:grpSp>
        <p:sp>
          <p:nvSpPr>
            <p:cNvPr id="3" name="Oval 2"/>
            <p:cNvSpPr/>
            <p:nvPr/>
          </p:nvSpPr>
          <p:spPr>
            <a:xfrm>
              <a:off x="5470199" y="3110989"/>
              <a:ext cx="2971911" cy="432048"/>
            </a:xfrm>
            <a:prstGeom prst="ellipse">
              <a:avLst/>
            </a:prstGeom>
            <a:no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Rectangle 3"/>
            <p:cNvSpPr/>
            <p:nvPr/>
          </p:nvSpPr>
          <p:spPr>
            <a:xfrm>
              <a:off x="469523" y="4365104"/>
              <a:ext cx="3022357" cy="158417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sp>
        <p:nvSpPr>
          <p:cNvPr id="5" name="TextBox 4"/>
          <p:cNvSpPr txBox="1"/>
          <p:nvPr/>
        </p:nvSpPr>
        <p:spPr>
          <a:xfrm>
            <a:off x="7111319" y="696050"/>
            <a:ext cx="2539478" cy="861774"/>
          </a:xfrm>
          <a:prstGeom prst="rect">
            <a:avLst/>
          </a:prstGeom>
          <a:solidFill>
            <a:schemeClr val="bg1"/>
          </a:solidFill>
          <a:ln w="28575">
            <a:solidFill>
              <a:srgbClr val="ED7D31"/>
            </a:solidFill>
          </a:ln>
        </p:spPr>
        <p:txBody>
          <a:bodyPr wrap="none" rtlCol="0">
            <a:spAutoFit/>
          </a:bodyPr>
          <a:lstStyle/>
          <a:p>
            <a:pPr marL="171450" indent="-171450">
              <a:buFont typeface="Wingdings" panose="05000000000000000000" pitchFamily="2" charset="2"/>
              <a:buChar char="§"/>
              <a:defRPr/>
            </a:pPr>
            <a:r>
              <a:rPr lang="en-US" sz="1000" dirty="0">
                <a:solidFill>
                  <a:srgbClr val="4472C4"/>
                </a:solidFill>
              </a:rPr>
              <a:t>HFS files</a:t>
            </a:r>
          </a:p>
          <a:p>
            <a:pPr marL="171450" indent="-171450">
              <a:buFont typeface="Wingdings" panose="05000000000000000000" pitchFamily="2" charset="2"/>
              <a:buChar char="§"/>
              <a:defRPr/>
            </a:pPr>
            <a:r>
              <a:rPr lang="en-US" sz="1000" dirty="0">
                <a:solidFill>
                  <a:srgbClr val="4472C4"/>
                </a:solidFill>
              </a:rPr>
              <a:t>Sequential (PDS and PDSE</a:t>
            </a:r>
          </a:p>
          <a:p>
            <a:pPr marL="171450" indent="-171450">
              <a:buFont typeface="Wingdings" panose="05000000000000000000" pitchFamily="2" charset="2"/>
              <a:buChar char="§"/>
              <a:defRPr/>
            </a:pPr>
            <a:r>
              <a:rPr lang="en-US" sz="1000" dirty="0">
                <a:solidFill>
                  <a:srgbClr val="4472C4"/>
                </a:solidFill>
              </a:rPr>
              <a:t>VSAM (including IAM)</a:t>
            </a:r>
          </a:p>
          <a:p>
            <a:pPr marL="171450" indent="-171450">
              <a:buFont typeface="Wingdings" panose="05000000000000000000" pitchFamily="2" charset="2"/>
              <a:buChar char="§"/>
              <a:defRPr/>
            </a:pPr>
            <a:r>
              <a:rPr lang="en-US" sz="1000" dirty="0">
                <a:solidFill>
                  <a:srgbClr val="4472C4"/>
                </a:solidFill>
              </a:rPr>
              <a:t>Websphere MQ messages on a queue</a:t>
            </a:r>
          </a:p>
          <a:p>
            <a:pPr marL="171450" indent="-171450">
              <a:buFont typeface="Wingdings" panose="05000000000000000000" pitchFamily="2" charset="2"/>
              <a:buChar char="§"/>
              <a:defRPr/>
            </a:pPr>
            <a:r>
              <a:rPr lang="en-US" sz="1000" dirty="0">
                <a:solidFill>
                  <a:srgbClr val="4472C4"/>
                </a:solidFill>
              </a:rPr>
              <a:t>CICS: TS or TD queues</a:t>
            </a:r>
          </a:p>
        </p:txBody>
      </p:sp>
      <p:sp>
        <p:nvSpPr>
          <p:cNvPr id="12" name="TextBox 11"/>
          <p:cNvSpPr txBox="1"/>
          <p:nvPr/>
        </p:nvSpPr>
        <p:spPr>
          <a:xfrm>
            <a:off x="2783632" y="696050"/>
            <a:ext cx="2448272" cy="861774"/>
          </a:xfrm>
          <a:prstGeom prst="rect">
            <a:avLst/>
          </a:prstGeom>
          <a:solidFill>
            <a:schemeClr val="bg1"/>
          </a:solidFill>
          <a:ln w="28575">
            <a:solidFill>
              <a:srgbClr val="ED7D31"/>
            </a:solidFill>
          </a:ln>
        </p:spPr>
        <p:txBody>
          <a:bodyPr wrap="square" rtlCol="0">
            <a:spAutoFit/>
          </a:bodyPr>
          <a:lstStyle/>
          <a:p>
            <a:pPr marL="171450" indent="-171450">
              <a:buFont typeface="Wingdings" panose="05000000000000000000" pitchFamily="2" charset="2"/>
              <a:buChar char="§"/>
              <a:defRPr/>
            </a:pPr>
            <a:r>
              <a:rPr lang="en-US" sz="1000" dirty="0">
                <a:solidFill>
                  <a:srgbClr val="4472C4"/>
                </a:solidFill>
              </a:rPr>
              <a:t>Copy/Field records</a:t>
            </a:r>
          </a:p>
          <a:p>
            <a:pPr marL="171450" indent="-171450">
              <a:buFont typeface="Wingdings" panose="05000000000000000000" pitchFamily="2" charset="2"/>
              <a:buChar char="§"/>
              <a:defRPr/>
            </a:pPr>
            <a:r>
              <a:rPr lang="en-US" sz="1000" dirty="0">
                <a:solidFill>
                  <a:srgbClr val="4472C4"/>
                </a:solidFill>
              </a:rPr>
              <a:t>Different record types in dataset</a:t>
            </a:r>
          </a:p>
          <a:p>
            <a:pPr marL="171450" indent="-171450">
              <a:buFont typeface="Wingdings" panose="05000000000000000000" pitchFamily="2" charset="2"/>
              <a:buChar char="§"/>
              <a:defRPr/>
            </a:pPr>
            <a:r>
              <a:rPr lang="en-US" sz="1000" dirty="0">
                <a:solidFill>
                  <a:srgbClr val="4472C4"/>
                </a:solidFill>
              </a:rPr>
              <a:t>Sample</a:t>
            </a:r>
          </a:p>
          <a:p>
            <a:pPr marL="171450" indent="-171450">
              <a:buFont typeface="Wingdings" panose="05000000000000000000" pitchFamily="2" charset="2"/>
              <a:buChar char="§"/>
              <a:defRPr/>
            </a:pPr>
            <a:r>
              <a:rPr lang="en-US" sz="1000" dirty="0">
                <a:solidFill>
                  <a:srgbClr val="4472C4"/>
                </a:solidFill>
              </a:rPr>
              <a:t>Sort</a:t>
            </a:r>
          </a:p>
          <a:p>
            <a:pPr marL="171450" indent="-171450">
              <a:buFont typeface="Wingdings" panose="05000000000000000000" pitchFamily="2" charset="2"/>
              <a:buChar char="§"/>
              <a:defRPr/>
            </a:pPr>
            <a:r>
              <a:rPr lang="en-US" sz="1000" dirty="0">
                <a:solidFill>
                  <a:srgbClr val="4472C4"/>
                </a:solidFill>
              </a:rPr>
              <a:t>Fixed, Variable</a:t>
            </a:r>
          </a:p>
        </p:txBody>
      </p:sp>
    </p:spTree>
    <p:extLst>
      <p:ext uri="{BB962C8B-B14F-4D97-AF65-F5344CB8AC3E}">
        <p14:creationId xmlns:p14="http://schemas.microsoft.com/office/powerpoint/2010/main" val="16497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Edit</a:t>
            </a:r>
            <a:br>
              <a:rPr lang="en-US" dirty="0"/>
            </a:br>
            <a:endParaRPr lang="en-GB" dirty="0"/>
          </a:p>
        </p:txBody>
      </p:sp>
      <p:sp>
        <p:nvSpPr>
          <p:cNvPr id="9" name="Content Placeholder 8">
            <a:extLst>
              <a:ext uri="{FF2B5EF4-FFF2-40B4-BE49-F238E27FC236}">
                <a16:creationId xmlns:a16="http://schemas.microsoft.com/office/drawing/2014/main" id="{FED5D534-5F9B-420B-B083-CFA4513B8E46}"/>
              </a:ext>
            </a:extLst>
          </p:cNvPr>
          <p:cNvSpPr>
            <a:spLocks noGrp="1"/>
          </p:cNvSpPr>
          <p:nvPr>
            <p:ph idx="4294967295"/>
          </p:nvPr>
        </p:nvSpPr>
        <p:spPr>
          <a:xfrm>
            <a:off x="256117" y="791411"/>
            <a:ext cx="11935883" cy="5685589"/>
          </a:xfrm>
        </p:spPr>
        <p:txBody>
          <a:bodyPr/>
          <a:lstStyle/>
          <a:p>
            <a:pPr>
              <a:spcBef>
                <a:spcPts val="667"/>
              </a:spcBef>
            </a:pPr>
            <a:r>
              <a:rPr lang="en-US" dirty="0"/>
              <a:t>Traditional Eclipse style editors, plus ISPF-like LPEX editor with a command line and prefix area</a:t>
            </a:r>
          </a:p>
        </p:txBody>
      </p:sp>
      <p:pic>
        <p:nvPicPr>
          <p:cNvPr id="8" name="Picture 7">
            <a:extLst>
              <a:ext uri="{FF2B5EF4-FFF2-40B4-BE49-F238E27FC236}">
                <a16:creationId xmlns:a16="http://schemas.microsoft.com/office/drawing/2014/main" id="{CD039A1F-0FE5-4E93-AAF2-C76BBB1C9E65}"/>
              </a:ext>
            </a:extLst>
          </p:cNvPr>
          <p:cNvPicPr>
            <a:picLocks noChangeAspect="1"/>
          </p:cNvPicPr>
          <p:nvPr/>
        </p:nvPicPr>
        <p:blipFill>
          <a:blip r:embed="rId3"/>
          <a:stretch>
            <a:fillRect/>
          </a:stretch>
        </p:blipFill>
        <p:spPr>
          <a:xfrm>
            <a:off x="1413602" y="1320469"/>
            <a:ext cx="8996649" cy="5056511"/>
          </a:xfrm>
          <a:prstGeom prst="rect">
            <a:avLst/>
          </a:prstGeom>
        </p:spPr>
      </p:pic>
      <p:sp>
        <p:nvSpPr>
          <p:cNvPr id="13" name="TextBox 3">
            <a:extLst>
              <a:ext uri="{FF2B5EF4-FFF2-40B4-BE49-F238E27FC236}">
                <a16:creationId xmlns:a16="http://schemas.microsoft.com/office/drawing/2014/main" id="{0F476547-F599-4A6D-A443-162FBD7EE443}"/>
              </a:ext>
            </a:extLst>
          </p:cNvPr>
          <p:cNvSpPr txBox="1">
            <a:spLocks noChangeArrowheads="1"/>
          </p:cNvSpPr>
          <p:nvPr/>
        </p:nvSpPr>
        <p:spPr bwMode="auto">
          <a:xfrm>
            <a:off x="4052714" y="1711437"/>
            <a:ext cx="1350813"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Modern editor</a:t>
            </a:r>
            <a:endParaRPr lang="en-US" altLang="en-US" sz="1200" dirty="0">
              <a:latin typeface="Arial" panose="020B0604020202020204"/>
              <a:ea typeface="+mn-ea"/>
            </a:endParaRPr>
          </a:p>
        </p:txBody>
      </p:sp>
      <p:sp>
        <p:nvSpPr>
          <p:cNvPr id="14" name="TextBox 3">
            <a:extLst>
              <a:ext uri="{FF2B5EF4-FFF2-40B4-BE49-F238E27FC236}">
                <a16:creationId xmlns:a16="http://schemas.microsoft.com/office/drawing/2014/main" id="{412BE894-4F6B-46CE-AFED-8497E971652B}"/>
              </a:ext>
            </a:extLst>
          </p:cNvPr>
          <p:cNvSpPr txBox="1">
            <a:spLocks noChangeArrowheads="1"/>
          </p:cNvSpPr>
          <p:nvPr/>
        </p:nvSpPr>
        <p:spPr bwMode="auto">
          <a:xfrm>
            <a:off x="6948314" y="1711437"/>
            <a:ext cx="1175605"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defRPr/>
            </a:pPr>
            <a:r>
              <a:rPr lang="en-US" altLang="en-US" sz="1200" b="1" dirty="0">
                <a:latin typeface="Arial" panose="020B0604020202020204"/>
                <a:ea typeface="+mn-ea"/>
              </a:rPr>
              <a:t>LPEX Editor</a:t>
            </a:r>
            <a:endParaRPr lang="en-US" altLang="en-US" sz="1200" dirty="0">
              <a:latin typeface="Arial" panose="020B0604020202020204"/>
              <a:ea typeface="+mn-ea"/>
            </a:endParaRPr>
          </a:p>
        </p:txBody>
      </p:sp>
      <p:sp>
        <p:nvSpPr>
          <p:cNvPr id="11" name="Footer Placeholder 4">
            <a:extLst>
              <a:ext uri="{FF2B5EF4-FFF2-40B4-BE49-F238E27FC236}">
                <a16:creationId xmlns:a16="http://schemas.microsoft.com/office/drawing/2014/main" id="{8D97E0D0-D975-4DF7-8D3C-7B982A3416E0}"/>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28416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5730" name="Rectangle 3"/>
          <p:cNvSpPr>
            <a:spLocks noGrp="1" noChangeArrowheads="1"/>
          </p:cNvSpPr>
          <p:nvPr>
            <p:ph type="title"/>
          </p:nvPr>
        </p:nvSpPr>
        <p:spPr>
          <a:xfrm>
            <a:off x="1833568" y="332917"/>
            <a:ext cx="7776864" cy="285750"/>
          </a:xfrm>
        </p:spPr>
        <p:txBody>
          <a:bodyPr vert="horz" wrap="square" lIns="91440" tIns="45720" rIns="91440" bIns="45720" numCol="1" anchor="ctr" anchorCtr="0" compatLnSpc="1">
            <a:prstTxWarp prst="textNoShape">
              <a:avLst/>
            </a:prstTxWarp>
            <a:normAutofit fontScale="90000"/>
          </a:bodyPr>
          <a:lstStyle/>
          <a:p>
            <a:pPr eaLnBrk="1" hangingPunct="1"/>
            <a:r>
              <a:rPr lang="en-US" altLang="en-US" sz="2800" b="1" dirty="0" err="1">
                <a:solidFill>
                  <a:srgbClr val="1E439B"/>
                </a:solidFill>
              </a:rPr>
              <a:t>ADFz</a:t>
            </a:r>
            <a:r>
              <a:rPr lang="en-US" altLang="en-US" sz="2800" b="1" dirty="0">
                <a:solidFill>
                  <a:srgbClr val="1E439B"/>
                </a:solidFill>
              </a:rPr>
              <a:t>: “Fault Analyzer (FA)” for Program Failures</a:t>
            </a:r>
          </a:p>
        </p:txBody>
      </p:sp>
      <p:sp>
        <p:nvSpPr>
          <p:cNvPr id="9" name="Text Box 6"/>
          <p:cNvSpPr txBox="1">
            <a:spLocks noChangeArrowheads="1"/>
          </p:cNvSpPr>
          <p:nvPr/>
        </p:nvSpPr>
        <p:spPr bwMode="auto">
          <a:xfrm>
            <a:off x="2145733" y="688752"/>
            <a:ext cx="8036571"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000">
                <a:solidFill>
                  <a:schemeClr val="tx1"/>
                </a:solidFill>
                <a:latin typeface="Arial" panose="020B0604020202020204" pitchFamily="34" charset="0"/>
                <a:ea typeface="ヒラギノ角ゴ Pro W3" charset="0"/>
                <a:cs typeface="ヒラギノ角ゴ Pro W3" charset="0"/>
              </a:defRPr>
            </a:lvl1pPr>
            <a:lvl2pPr marL="742950" indent="-285750">
              <a:defRPr sz="1000">
                <a:solidFill>
                  <a:schemeClr val="tx1"/>
                </a:solidFill>
                <a:latin typeface="Arial" panose="020B0604020202020204" pitchFamily="34" charset="0"/>
                <a:ea typeface="ヒラギノ角ゴ Pro W3" charset="0"/>
                <a:cs typeface="ヒラギノ角ゴ Pro W3" charset="0"/>
              </a:defRPr>
            </a:lvl2pPr>
            <a:lvl3pPr marL="1143000" indent="-228600">
              <a:defRPr sz="1000">
                <a:solidFill>
                  <a:schemeClr val="tx1"/>
                </a:solidFill>
                <a:latin typeface="Arial" panose="020B0604020202020204" pitchFamily="34" charset="0"/>
                <a:ea typeface="ヒラギノ角ゴ Pro W3" charset="0"/>
                <a:cs typeface="ヒラギノ角ゴ Pro W3" charset="0"/>
              </a:defRPr>
            </a:lvl3pPr>
            <a:lvl4pPr marL="1600200" indent="-228600">
              <a:defRPr sz="1000">
                <a:solidFill>
                  <a:schemeClr val="tx1"/>
                </a:solidFill>
                <a:latin typeface="Arial" panose="020B0604020202020204" pitchFamily="34" charset="0"/>
                <a:ea typeface="ヒラギノ角ゴ Pro W3" charset="0"/>
                <a:cs typeface="ヒラギノ角ゴ Pro W3" charset="0"/>
              </a:defRPr>
            </a:lvl4pPr>
            <a:lvl5pPr marL="2057400" indent="-228600">
              <a:defRPr sz="10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9pPr>
          </a:lstStyle>
          <a:p>
            <a:pPr eaLnBrk="1" hangingPunct="1">
              <a:spcBef>
                <a:spcPct val="50000"/>
              </a:spcBef>
              <a:buClr>
                <a:srgbClr val="4472C4"/>
              </a:buClr>
              <a:defRPr/>
            </a:pPr>
            <a:r>
              <a:rPr lang="en-US" altLang="en-US" sz="1350" b="1" dirty="0">
                <a:solidFill>
                  <a:srgbClr val="006699"/>
                </a:solidFill>
                <a:ea typeface="MS PGothic" panose="020B0600070205080204" pitchFamily="34" charset="-128"/>
              </a:rPr>
              <a:t>IBM Fault Analyzer</a:t>
            </a:r>
            <a:r>
              <a:rPr lang="en-US" altLang="en-US" sz="1350" dirty="0">
                <a:solidFill>
                  <a:srgbClr val="006699"/>
                </a:solidFill>
                <a:ea typeface="MS PGothic" panose="020B0600070205080204" pitchFamily="34" charset="-128"/>
              </a:rPr>
              <a:t> </a:t>
            </a:r>
            <a:r>
              <a:rPr lang="en-US" altLang="en-US" sz="1350" dirty="0">
                <a:solidFill>
                  <a:srgbClr val="000000"/>
                </a:solidFill>
                <a:ea typeface="MS PGothic" panose="020B0600070205080204" pitchFamily="34" charset="-128"/>
              </a:rPr>
              <a:t>improves developer productivity and decreases deployment costs by helping to analyze and correct application failures quickly (CICS,DB2,IMS,MQ,COBOL,PLI,ASM, C/C++,JAVA)</a:t>
            </a:r>
          </a:p>
        </p:txBody>
      </p:sp>
      <p:sp>
        <p:nvSpPr>
          <p:cNvPr id="11" name="Text Box 6"/>
          <p:cNvSpPr txBox="1">
            <a:spLocks noChangeArrowheads="1"/>
          </p:cNvSpPr>
          <p:nvPr/>
        </p:nvSpPr>
        <p:spPr bwMode="auto">
          <a:xfrm>
            <a:off x="1636713" y="1836739"/>
            <a:ext cx="2163762"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Arial" panose="020B0604020202020204" pitchFamily="34" charset="0"/>
                <a:ea typeface="ヒラギノ角ゴ Pro W3" charset="0"/>
                <a:cs typeface="ヒラギノ角ゴ Pro W3" charset="0"/>
              </a:defRPr>
            </a:lvl1pPr>
            <a:lvl2pPr marL="742950" indent="-285750">
              <a:defRPr sz="1000">
                <a:solidFill>
                  <a:schemeClr val="tx1"/>
                </a:solidFill>
                <a:latin typeface="Arial" panose="020B0604020202020204" pitchFamily="34" charset="0"/>
                <a:ea typeface="ヒラギノ角ゴ Pro W3" charset="0"/>
                <a:cs typeface="ヒラギノ角ゴ Pro W3" charset="0"/>
              </a:defRPr>
            </a:lvl2pPr>
            <a:lvl3pPr marL="1143000" indent="-228600">
              <a:defRPr sz="1000">
                <a:solidFill>
                  <a:schemeClr val="tx1"/>
                </a:solidFill>
                <a:latin typeface="Arial" panose="020B0604020202020204" pitchFamily="34" charset="0"/>
                <a:ea typeface="ヒラギノ角ゴ Pro W3" charset="0"/>
                <a:cs typeface="ヒラギノ角ゴ Pro W3" charset="0"/>
              </a:defRPr>
            </a:lvl3pPr>
            <a:lvl4pPr marL="1600200" indent="-228600">
              <a:defRPr sz="1000">
                <a:solidFill>
                  <a:schemeClr val="tx1"/>
                </a:solidFill>
                <a:latin typeface="Arial" panose="020B0604020202020204" pitchFamily="34" charset="0"/>
                <a:ea typeface="ヒラギノ角ゴ Pro W3" charset="0"/>
                <a:cs typeface="ヒラギノ角ゴ Pro W3" charset="0"/>
              </a:defRPr>
            </a:lvl4pPr>
            <a:lvl5pPr marL="2057400" indent="-228600">
              <a:defRPr sz="10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ヒラギノ角ゴ Pro W3" charset="0"/>
                <a:cs typeface="ヒラギノ角ゴ Pro W3" charset="0"/>
              </a:defRPr>
            </a:lvl9pPr>
          </a:lstStyle>
          <a:p>
            <a:pPr marL="285750" indent="-285750" eaLnBrk="1" hangingPunct="1">
              <a:spcBef>
                <a:spcPct val="50000"/>
              </a:spcBef>
              <a:buClr>
                <a:srgbClr val="4472C4"/>
              </a:buClr>
              <a:buFont typeface="Wingdings" panose="05000000000000000000" pitchFamily="2" charset="2"/>
              <a:buChar char="§"/>
              <a:defRPr/>
            </a:pPr>
            <a:r>
              <a:rPr lang="en-US" altLang="en-US" sz="1350" u="sng" dirty="0">
                <a:solidFill>
                  <a:srgbClr val="4472C4"/>
                </a:solidFill>
                <a:ea typeface="MS PGothic" panose="020B0600070205080204" pitchFamily="34" charset="-128"/>
              </a:rPr>
              <a:t>Automatic</a:t>
            </a:r>
            <a:r>
              <a:rPr lang="en-US" altLang="en-US" sz="1350" dirty="0">
                <a:solidFill>
                  <a:prstClr val="black"/>
                </a:solidFill>
                <a:ea typeface="MS PGothic" panose="020B0600070205080204" pitchFamily="34" charset="-128"/>
              </a:rPr>
              <a:t> program abend capture and reporting</a:t>
            </a:r>
          </a:p>
          <a:p>
            <a:pPr marL="285750" indent="-285750" eaLnBrk="1" hangingPunct="1">
              <a:spcBef>
                <a:spcPct val="50000"/>
              </a:spcBef>
              <a:buClr>
                <a:srgbClr val="4472C4"/>
              </a:buClr>
              <a:buFont typeface="Wingdings" panose="05000000000000000000" pitchFamily="2" charset="2"/>
              <a:buChar char="§"/>
              <a:defRPr/>
            </a:pPr>
            <a:r>
              <a:rPr lang="en-US" altLang="en-US" sz="1350" dirty="0">
                <a:solidFill>
                  <a:prstClr val="black"/>
                </a:solidFill>
                <a:ea typeface="MS PGothic" panose="020B0600070205080204" pitchFamily="34" charset="-128"/>
              </a:rPr>
              <a:t>Program </a:t>
            </a:r>
            <a:r>
              <a:rPr lang="en-US" altLang="en-US" sz="1350" u="sng" dirty="0">
                <a:solidFill>
                  <a:srgbClr val="4472C4"/>
                </a:solidFill>
                <a:ea typeface="MS PGothic" panose="020B0600070205080204" pitchFamily="34" charset="-128"/>
              </a:rPr>
              <a:t>source-level</a:t>
            </a:r>
            <a:r>
              <a:rPr lang="en-US" altLang="en-US" sz="1350" dirty="0">
                <a:solidFill>
                  <a:prstClr val="black"/>
                </a:solidFill>
                <a:ea typeface="MS PGothic" panose="020B0600070205080204" pitchFamily="34" charset="-128"/>
              </a:rPr>
              <a:t> reporting</a:t>
            </a:r>
          </a:p>
          <a:p>
            <a:pPr marL="285750" indent="-285750" eaLnBrk="1" hangingPunct="1">
              <a:spcBef>
                <a:spcPct val="50000"/>
              </a:spcBef>
              <a:buClr>
                <a:srgbClr val="4472C4"/>
              </a:buClr>
              <a:buFont typeface="Wingdings" panose="05000000000000000000" pitchFamily="2" charset="2"/>
              <a:buChar char="§"/>
              <a:defRPr/>
            </a:pPr>
            <a:r>
              <a:rPr lang="en-US" altLang="en-US" sz="1350" dirty="0">
                <a:solidFill>
                  <a:prstClr val="black"/>
                </a:solidFill>
                <a:ea typeface="MS PGothic" panose="020B0600070205080204" pitchFamily="34" charset="-128"/>
              </a:rPr>
              <a:t>Provides a detailed report about program failures to help resolve them quickly </a:t>
            </a:r>
          </a:p>
          <a:p>
            <a:pPr marL="285750" indent="-285750" eaLnBrk="1" hangingPunct="1">
              <a:spcBef>
                <a:spcPct val="50000"/>
              </a:spcBef>
              <a:buClr>
                <a:srgbClr val="4472C4"/>
              </a:buClr>
              <a:buFont typeface="Wingdings" panose="05000000000000000000" pitchFamily="2" charset="2"/>
              <a:buChar char="§"/>
              <a:defRPr/>
            </a:pPr>
            <a:r>
              <a:rPr lang="en-US" altLang="en-US" sz="1350" dirty="0">
                <a:solidFill>
                  <a:prstClr val="black"/>
                </a:solidFill>
                <a:ea typeface="MS PGothic" panose="020B0600070205080204" pitchFamily="34" charset="-128"/>
              </a:rPr>
              <a:t>Enables you to track and manage application failures and fault reports </a:t>
            </a:r>
          </a:p>
          <a:p>
            <a:pPr marL="285750" indent="-285750" eaLnBrk="1" hangingPunct="1">
              <a:spcBef>
                <a:spcPct val="50000"/>
              </a:spcBef>
              <a:buClr>
                <a:srgbClr val="4472C4"/>
              </a:buClr>
              <a:buFont typeface="Wingdings" panose="05000000000000000000" pitchFamily="2" charset="2"/>
              <a:buChar char="§"/>
              <a:defRPr/>
            </a:pPr>
            <a:r>
              <a:rPr lang="en-US" altLang="en-US" sz="1350" dirty="0">
                <a:solidFill>
                  <a:prstClr val="black"/>
                </a:solidFill>
                <a:ea typeface="MS PGothic" panose="020B0600070205080204" pitchFamily="34" charset="-128"/>
              </a:rPr>
              <a:t>Integration with ADFz and </a:t>
            </a:r>
            <a:r>
              <a:rPr lang="en-US" altLang="en-US" sz="1350" dirty="0">
                <a:solidFill>
                  <a:srgbClr val="4472C4"/>
                </a:solidFill>
                <a:ea typeface="MS PGothic" panose="020B0600070205080204" pitchFamily="34" charset="-128"/>
              </a:rPr>
              <a:t>3270-based Interface </a:t>
            </a:r>
          </a:p>
        </p:txBody>
      </p:sp>
      <p:grpSp>
        <p:nvGrpSpPr>
          <p:cNvPr id="585734" name="Group 1"/>
          <p:cNvGrpSpPr>
            <a:grpSpLocks/>
          </p:cNvGrpSpPr>
          <p:nvPr/>
        </p:nvGrpSpPr>
        <p:grpSpPr bwMode="auto">
          <a:xfrm>
            <a:off x="3155950" y="1340768"/>
            <a:ext cx="7260530" cy="5040560"/>
            <a:chOff x="803952" y="406951"/>
            <a:chExt cx="8340048" cy="4736547"/>
          </a:xfrm>
        </p:grpSpPr>
        <p:pic>
          <p:nvPicPr>
            <p:cNvPr id="585736" name="Picture 16" descr="SNAGHTML15d8e2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577" y="406951"/>
              <a:ext cx="7624423" cy="47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AutoShape 6"/>
            <p:cNvSpPr>
              <a:spLocks noChangeArrowheads="1"/>
            </p:cNvSpPr>
            <p:nvPr/>
          </p:nvSpPr>
          <p:spPr bwMode="auto">
            <a:xfrm>
              <a:off x="1886142" y="2314903"/>
              <a:ext cx="1307858" cy="604764"/>
            </a:xfrm>
            <a:prstGeom prst="roundRect">
              <a:avLst>
                <a:gd name="adj" fmla="val 16667"/>
              </a:avLst>
            </a:prstGeom>
            <a:solidFill>
              <a:schemeClr val="accent1">
                <a:lumMod val="60000"/>
                <a:lumOff val="40000"/>
              </a:schemeClr>
            </a:solidFill>
            <a:ln w="2540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lvl1pPr marL="117475" defTabSz="855663">
                <a:spcBef>
                  <a:spcPct val="60000"/>
                </a:spcBef>
                <a:buClr>
                  <a:srgbClr val="061DC8"/>
                </a:buClr>
                <a:buSzPct val="120000"/>
                <a:buFont typeface="Wingdings" panose="05000000000000000000" pitchFamily="2" charset="2"/>
                <a:buChar char="§"/>
                <a:defRPr sz="2000">
                  <a:solidFill>
                    <a:srgbClr val="0723F5"/>
                  </a:solidFill>
                  <a:latin typeface="Arial" panose="020B0604020202020204" pitchFamily="34" charset="0"/>
                  <a:cs typeface="Arial" panose="020B0604020202020204" pitchFamily="34" charset="0"/>
                </a:defRPr>
              </a:lvl1pPr>
              <a:lvl2pPr marL="987425" indent="-465138" defTabSz="855663">
                <a:spcBef>
                  <a:spcPct val="30000"/>
                </a:spcBef>
                <a:buClr>
                  <a:srgbClr val="061DC8"/>
                </a:buClr>
                <a:buFont typeface="Wingdings 2" panose="05020102010507070707" pitchFamily="18" charset="2"/>
                <a:buChar char=""/>
                <a:defRPr>
                  <a:solidFill>
                    <a:srgbClr val="001450"/>
                  </a:solidFill>
                  <a:latin typeface="Arial" panose="020B0604020202020204" pitchFamily="34" charset="0"/>
                  <a:cs typeface="Arial" panose="020B0604020202020204" pitchFamily="34" charset="0"/>
                </a:defRPr>
              </a:lvl2pPr>
              <a:lvl3pPr marL="1568450" indent="-465138" defTabSz="855663">
                <a:spcBef>
                  <a:spcPct val="20000"/>
                </a:spcBef>
                <a:buClr>
                  <a:schemeClr val="tx1"/>
                </a:buClr>
                <a:buFont typeface="Wingdings" panose="05000000000000000000" pitchFamily="2" charset="2"/>
                <a:buChar char="§"/>
                <a:defRPr sz="1600">
                  <a:solidFill>
                    <a:srgbClr val="001450"/>
                  </a:solidFill>
                  <a:latin typeface="Arial" panose="020B0604020202020204" pitchFamily="34" charset="0"/>
                  <a:cs typeface="Arial" panose="020B0604020202020204" pitchFamily="34" charset="0"/>
                </a:defRPr>
              </a:lvl3pPr>
              <a:lvl4pPr marL="2149475" indent="-465138" defTabSz="855663">
                <a:spcBef>
                  <a:spcPct val="10000"/>
                </a:spcBef>
                <a:buClr>
                  <a:srgbClr val="061DC8"/>
                </a:buClr>
                <a:buSzPct val="120000"/>
                <a:buChar char="•"/>
                <a:defRPr sz="1600">
                  <a:solidFill>
                    <a:srgbClr val="001450"/>
                  </a:solidFill>
                  <a:latin typeface="Arial" panose="020B0604020202020204" pitchFamily="34" charset="0"/>
                  <a:cs typeface="Arial" panose="020B0604020202020204" pitchFamily="34" charset="0"/>
                </a:defRPr>
              </a:lvl4pPr>
              <a:lvl5pPr marL="2730500" indent="-465138" defTabSz="855663">
                <a:spcBef>
                  <a:spcPct val="10000"/>
                </a:spcBef>
                <a:buClr>
                  <a:srgbClr val="FF0000"/>
                </a:buClr>
                <a:buChar char="•"/>
                <a:defRPr sz="1600">
                  <a:solidFill>
                    <a:srgbClr val="001450"/>
                  </a:solidFill>
                  <a:latin typeface="Arial" panose="020B0604020202020204" pitchFamily="34" charset="0"/>
                  <a:cs typeface="Arial" panose="020B0604020202020204" pitchFamily="34" charset="0"/>
                </a:defRPr>
              </a:lvl5pPr>
              <a:lvl6pPr marL="31877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6pPr>
              <a:lvl7pPr marL="36449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7pPr>
              <a:lvl8pPr marL="41021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8pPr>
              <a:lvl9pPr marL="45593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9pPr>
            </a:lstStyle>
            <a:p>
              <a:pPr eaLnBrk="1" hangingPunct="1">
                <a:lnSpc>
                  <a:spcPct val="90000"/>
                </a:lnSpc>
                <a:spcBef>
                  <a:spcPct val="0"/>
                </a:spcBef>
                <a:buClrTx/>
                <a:buSzTx/>
                <a:buNone/>
                <a:defRPr/>
              </a:pPr>
              <a:r>
                <a:rPr lang="en-US" altLang="en-US" sz="1400" dirty="0">
                  <a:solidFill>
                    <a:prstClr val="black"/>
                  </a:solidFill>
                </a:rPr>
                <a:t>Fault Analyzer history files </a:t>
              </a:r>
            </a:p>
          </p:txBody>
        </p:sp>
        <p:sp>
          <p:nvSpPr>
            <p:cNvPr id="29702" name="AutoShape 8"/>
            <p:cNvSpPr>
              <a:spLocks noChangeArrowheads="1"/>
            </p:cNvSpPr>
            <p:nvPr/>
          </p:nvSpPr>
          <p:spPr bwMode="auto">
            <a:xfrm>
              <a:off x="803952" y="4537813"/>
              <a:ext cx="976206" cy="475171"/>
            </a:xfrm>
            <a:prstGeom prst="roundRect">
              <a:avLst>
                <a:gd name="adj" fmla="val 16667"/>
              </a:avLst>
            </a:prstGeom>
            <a:solidFill>
              <a:schemeClr val="accent1">
                <a:lumMod val="60000"/>
                <a:lumOff val="40000"/>
              </a:schemeClr>
            </a:solidFill>
            <a:ln w="2540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lvl1pPr marL="117475" defTabSz="855663">
                <a:spcBef>
                  <a:spcPct val="60000"/>
                </a:spcBef>
                <a:buClr>
                  <a:srgbClr val="061DC8"/>
                </a:buClr>
                <a:buSzPct val="120000"/>
                <a:buFont typeface="Wingdings" panose="05000000000000000000" pitchFamily="2" charset="2"/>
                <a:buChar char="§"/>
                <a:defRPr sz="2000">
                  <a:solidFill>
                    <a:srgbClr val="0723F5"/>
                  </a:solidFill>
                  <a:latin typeface="Arial" panose="020B0604020202020204" pitchFamily="34" charset="0"/>
                  <a:cs typeface="Arial" panose="020B0604020202020204" pitchFamily="34" charset="0"/>
                </a:defRPr>
              </a:lvl1pPr>
              <a:lvl2pPr marL="987425" indent="-465138" defTabSz="855663">
                <a:spcBef>
                  <a:spcPct val="30000"/>
                </a:spcBef>
                <a:buClr>
                  <a:srgbClr val="061DC8"/>
                </a:buClr>
                <a:buFont typeface="Wingdings 2" panose="05020102010507070707" pitchFamily="18" charset="2"/>
                <a:buChar char=""/>
                <a:defRPr>
                  <a:solidFill>
                    <a:srgbClr val="001450"/>
                  </a:solidFill>
                  <a:latin typeface="Arial" panose="020B0604020202020204" pitchFamily="34" charset="0"/>
                  <a:cs typeface="Arial" panose="020B0604020202020204" pitchFamily="34" charset="0"/>
                </a:defRPr>
              </a:lvl2pPr>
              <a:lvl3pPr marL="1568450" indent="-465138" defTabSz="855663">
                <a:spcBef>
                  <a:spcPct val="20000"/>
                </a:spcBef>
                <a:buClr>
                  <a:schemeClr val="tx1"/>
                </a:buClr>
                <a:buFont typeface="Wingdings" panose="05000000000000000000" pitchFamily="2" charset="2"/>
                <a:buChar char="§"/>
                <a:defRPr sz="1600">
                  <a:solidFill>
                    <a:srgbClr val="001450"/>
                  </a:solidFill>
                  <a:latin typeface="Arial" panose="020B0604020202020204" pitchFamily="34" charset="0"/>
                  <a:cs typeface="Arial" panose="020B0604020202020204" pitchFamily="34" charset="0"/>
                </a:defRPr>
              </a:lvl3pPr>
              <a:lvl4pPr marL="2149475" indent="-465138" defTabSz="855663">
                <a:spcBef>
                  <a:spcPct val="10000"/>
                </a:spcBef>
                <a:buClr>
                  <a:srgbClr val="061DC8"/>
                </a:buClr>
                <a:buSzPct val="120000"/>
                <a:buChar char="•"/>
                <a:defRPr sz="1600">
                  <a:solidFill>
                    <a:srgbClr val="001450"/>
                  </a:solidFill>
                  <a:latin typeface="Arial" panose="020B0604020202020204" pitchFamily="34" charset="0"/>
                  <a:cs typeface="Arial" panose="020B0604020202020204" pitchFamily="34" charset="0"/>
                </a:defRPr>
              </a:lvl4pPr>
              <a:lvl5pPr marL="2730500" indent="-465138" defTabSz="855663">
                <a:spcBef>
                  <a:spcPct val="10000"/>
                </a:spcBef>
                <a:buClr>
                  <a:srgbClr val="FF0000"/>
                </a:buClr>
                <a:buChar char="•"/>
                <a:defRPr sz="1600">
                  <a:solidFill>
                    <a:srgbClr val="001450"/>
                  </a:solidFill>
                  <a:latin typeface="Arial" panose="020B0604020202020204" pitchFamily="34" charset="0"/>
                  <a:cs typeface="Arial" panose="020B0604020202020204" pitchFamily="34" charset="0"/>
                </a:defRPr>
              </a:lvl5pPr>
              <a:lvl6pPr marL="31877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6pPr>
              <a:lvl7pPr marL="36449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7pPr>
              <a:lvl8pPr marL="41021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8pPr>
              <a:lvl9pPr marL="45593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9pPr>
            </a:lstStyle>
            <a:p>
              <a:pPr eaLnBrk="1" hangingPunct="1">
                <a:lnSpc>
                  <a:spcPct val="90000"/>
                </a:lnSpc>
                <a:spcBef>
                  <a:spcPct val="0"/>
                </a:spcBef>
                <a:buClrTx/>
                <a:buSzTx/>
                <a:buNone/>
                <a:defRPr/>
              </a:pPr>
              <a:r>
                <a:rPr lang="en-US" altLang="en-US" sz="1100" dirty="0">
                  <a:solidFill>
                    <a:prstClr val="black"/>
                  </a:solidFill>
                </a:rPr>
                <a:t>Report Outline</a:t>
              </a:r>
            </a:p>
            <a:p>
              <a:pPr eaLnBrk="1" hangingPunct="1">
                <a:lnSpc>
                  <a:spcPct val="90000"/>
                </a:lnSpc>
                <a:spcBef>
                  <a:spcPct val="0"/>
                </a:spcBef>
                <a:buClrTx/>
                <a:buSzTx/>
                <a:buNone/>
                <a:defRPr/>
              </a:pPr>
              <a:r>
                <a:rPr lang="en-US" altLang="en-US" sz="1100" dirty="0">
                  <a:solidFill>
                    <a:prstClr val="black"/>
                  </a:solidFill>
                </a:rPr>
                <a:t>Hyperlinks</a:t>
              </a:r>
            </a:p>
          </p:txBody>
        </p:sp>
        <p:sp>
          <p:nvSpPr>
            <p:cNvPr id="29703" name="AutoShape 10"/>
            <p:cNvSpPr>
              <a:spLocks noChangeArrowheads="1"/>
            </p:cNvSpPr>
            <p:nvPr/>
          </p:nvSpPr>
          <p:spPr bwMode="auto">
            <a:xfrm>
              <a:off x="4088439" y="4862636"/>
              <a:ext cx="2747279" cy="201588"/>
            </a:xfrm>
            <a:prstGeom prst="roundRect">
              <a:avLst>
                <a:gd name="adj" fmla="val 16667"/>
              </a:avLst>
            </a:prstGeom>
            <a:solidFill>
              <a:schemeClr val="accent1">
                <a:lumMod val="60000"/>
                <a:lumOff val="40000"/>
              </a:schemeClr>
            </a:solidFill>
            <a:ln w="2540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lvl1pPr marL="117475" defTabSz="855663">
                <a:spcBef>
                  <a:spcPct val="60000"/>
                </a:spcBef>
                <a:buClr>
                  <a:srgbClr val="061DC8"/>
                </a:buClr>
                <a:buSzPct val="120000"/>
                <a:buFont typeface="Wingdings" panose="05000000000000000000" pitchFamily="2" charset="2"/>
                <a:buChar char="§"/>
                <a:defRPr sz="2000">
                  <a:solidFill>
                    <a:srgbClr val="0723F5"/>
                  </a:solidFill>
                  <a:latin typeface="Arial" panose="020B0604020202020204" pitchFamily="34" charset="0"/>
                  <a:cs typeface="Arial" panose="020B0604020202020204" pitchFamily="34" charset="0"/>
                </a:defRPr>
              </a:lvl1pPr>
              <a:lvl2pPr marL="987425" indent="-465138" defTabSz="855663">
                <a:spcBef>
                  <a:spcPct val="30000"/>
                </a:spcBef>
                <a:buClr>
                  <a:srgbClr val="061DC8"/>
                </a:buClr>
                <a:buFont typeface="Wingdings 2" panose="05020102010507070707" pitchFamily="18" charset="2"/>
                <a:buChar char=""/>
                <a:defRPr>
                  <a:solidFill>
                    <a:srgbClr val="001450"/>
                  </a:solidFill>
                  <a:latin typeface="Arial" panose="020B0604020202020204" pitchFamily="34" charset="0"/>
                  <a:cs typeface="Arial" panose="020B0604020202020204" pitchFamily="34" charset="0"/>
                </a:defRPr>
              </a:lvl2pPr>
              <a:lvl3pPr marL="1568450" indent="-465138" defTabSz="855663">
                <a:spcBef>
                  <a:spcPct val="20000"/>
                </a:spcBef>
                <a:buClr>
                  <a:schemeClr val="tx1"/>
                </a:buClr>
                <a:buFont typeface="Wingdings" panose="05000000000000000000" pitchFamily="2" charset="2"/>
                <a:buChar char="§"/>
                <a:defRPr sz="1600">
                  <a:solidFill>
                    <a:srgbClr val="001450"/>
                  </a:solidFill>
                  <a:latin typeface="Arial" panose="020B0604020202020204" pitchFamily="34" charset="0"/>
                  <a:cs typeface="Arial" panose="020B0604020202020204" pitchFamily="34" charset="0"/>
                </a:defRPr>
              </a:lvl3pPr>
              <a:lvl4pPr marL="2149475" indent="-465138" defTabSz="855663">
                <a:spcBef>
                  <a:spcPct val="10000"/>
                </a:spcBef>
                <a:buClr>
                  <a:srgbClr val="061DC8"/>
                </a:buClr>
                <a:buSzPct val="120000"/>
                <a:buChar char="•"/>
                <a:defRPr sz="1600">
                  <a:solidFill>
                    <a:srgbClr val="001450"/>
                  </a:solidFill>
                  <a:latin typeface="Arial" panose="020B0604020202020204" pitchFamily="34" charset="0"/>
                  <a:cs typeface="Arial" panose="020B0604020202020204" pitchFamily="34" charset="0"/>
                </a:defRPr>
              </a:lvl4pPr>
              <a:lvl5pPr marL="2730500" indent="-465138" defTabSz="855663">
                <a:spcBef>
                  <a:spcPct val="10000"/>
                </a:spcBef>
                <a:buClr>
                  <a:srgbClr val="FF0000"/>
                </a:buClr>
                <a:buChar char="•"/>
                <a:defRPr sz="1600">
                  <a:solidFill>
                    <a:srgbClr val="001450"/>
                  </a:solidFill>
                  <a:latin typeface="Arial" panose="020B0604020202020204" pitchFamily="34" charset="0"/>
                  <a:cs typeface="Arial" panose="020B0604020202020204" pitchFamily="34" charset="0"/>
                </a:defRPr>
              </a:lvl5pPr>
              <a:lvl6pPr marL="31877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6pPr>
              <a:lvl7pPr marL="36449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7pPr>
              <a:lvl8pPr marL="41021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8pPr>
              <a:lvl9pPr marL="45593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9pPr>
            </a:lstStyle>
            <a:p>
              <a:pPr eaLnBrk="1" hangingPunct="1">
                <a:lnSpc>
                  <a:spcPct val="90000"/>
                </a:lnSpc>
                <a:spcBef>
                  <a:spcPct val="0"/>
                </a:spcBef>
                <a:buClrTx/>
                <a:buSzTx/>
                <a:buNone/>
                <a:defRPr/>
              </a:pPr>
              <a:r>
                <a:rPr lang="en-US" altLang="en-US" sz="1400" dirty="0">
                  <a:solidFill>
                    <a:prstClr val="black"/>
                  </a:solidFill>
                </a:rPr>
                <a:t>List of fault (ABEND) entries</a:t>
              </a:r>
            </a:p>
          </p:txBody>
        </p:sp>
        <p:sp>
          <p:nvSpPr>
            <p:cNvPr id="29704" name="AutoShape 11"/>
            <p:cNvSpPr>
              <a:spLocks noChangeArrowheads="1"/>
            </p:cNvSpPr>
            <p:nvPr/>
          </p:nvSpPr>
          <p:spPr bwMode="auto">
            <a:xfrm>
              <a:off x="4293881" y="1945394"/>
              <a:ext cx="4348861" cy="201588"/>
            </a:xfrm>
            <a:prstGeom prst="roundRect">
              <a:avLst>
                <a:gd name="adj" fmla="val 16667"/>
              </a:avLst>
            </a:prstGeom>
            <a:solidFill>
              <a:schemeClr val="accent1">
                <a:lumMod val="60000"/>
                <a:lumOff val="40000"/>
              </a:schemeClr>
            </a:solidFill>
            <a:ln w="2540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a:spAutoFit/>
            </a:bodyPr>
            <a:lstStyle>
              <a:lvl1pPr marL="117475" defTabSz="855663">
                <a:spcBef>
                  <a:spcPct val="60000"/>
                </a:spcBef>
                <a:buClr>
                  <a:srgbClr val="061DC8"/>
                </a:buClr>
                <a:buSzPct val="120000"/>
                <a:buFont typeface="Wingdings" panose="05000000000000000000" pitchFamily="2" charset="2"/>
                <a:buChar char="§"/>
                <a:defRPr sz="2000">
                  <a:solidFill>
                    <a:srgbClr val="0723F5"/>
                  </a:solidFill>
                  <a:latin typeface="Arial" panose="020B0604020202020204" pitchFamily="34" charset="0"/>
                  <a:cs typeface="Arial" panose="020B0604020202020204" pitchFamily="34" charset="0"/>
                </a:defRPr>
              </a:lvl1pPr>
              <a:lvl2pPr marL="987425" indent="-465138" defTabSz="855663">
                <a:spcBef>
                  <a:spcPct val="30000"/>
                </a:spcBef>
                <a:buClr>
                  <a:srgbClr val="061DC8"/>
                </a:buClr>
                <a:buFont typeface="Wingdings 2" panose="05020102010507070707" pitchFamily="18" charset="2"/>
                <a:buChar char=""/>
                <a:defRPr>
                  <a:solidFill>
                    <a:srgbClr val="001450"/>
                  </a:solidFill>
                  <a:latin typeface="Arial" panose="020B0604020202020204" pitchFamily="34" charset="0"/>
                  <a:cs typeface="Arial" panose="020B0604020202020204" pitchFamily="34" charset="0"/>
                </a:defRPr>
              </a:lvl2pPr>
              <a:lvl3pPr marL="1568450" indent="-465138" defTabSz="855663">
                <a:spcBef>
                  <a:spcPct val="20000"/>
                </a:spcBef>
                <a:buClr>
                  <a:schemeClr val="tx1"/>
                </a:buClr>
                <a:buFont typeface="Wingdings" panose="05000000000000000000" pitchFamily="2" charset="2"/>
                <a:buChar char="§"/>
                <a:defRPr sz="1600">
                  <a:solidFill>
                    <a:srgbClr val="001450"/>
                  </a:solidFill>
                  <a:latin typeface="Arial" panose="020B0604020202020204" pitchFamily="34" charset="0"/>
                  <a:cs typeface="Arial" panose="020B0604020202020204" pitchFamily="34" charset="0"/>
                </a:defRPr>
              </a:lvl3pPr>
              <a:lvl4pPr marL="2149475" indent="-465138" defTabSz="855663">
                <a:spcBef>
                  <a:spcPct val="10000"/>
                </a:spcBef>
                <a:buClr>
                  <a:srgbClr val="061DC8"/>
                </a:buClr>
                <a:buSzPct val="120000"/>
                <a:buChar char="•"/>
                <a:defRPr sz="1600">
                  <a:solidFill>
                    <a:srgbClr val="001450"/>
                  </a:solidFill>
                  <a:latin typeface="Arial" panose="020B0604020202020204" pitchFamily="34" charset="0"/>
                  <a:cs typeface="Arial" panose="020B0604020202020204" pitchFamily="34" charset="0"/>
                </a:defRPr>
              </a:lvl4pPr>
              <a:lvl5pPr marL="2730500" indent="-465138" defTabSz="855663">
                <a:spcBef>
                  <a:spcPct val="10000"/>
                </a:spcBef>
                <a:buClr>
                  <a:srgbClr val="FF0000"/>
                </a:buClr>
                <a:buChar char="•"/>
                <a:defRPr sz="1600">
                  <a:solidFill>
                    <a:srgbClr val="001450"/>
                  </a:solidFill>
                  <a:latin typeface="Arial" panose="020B0604020202020204" pitchFamily="34" charset="0"/>
                  <a:cs typeface="Arial" panose="020B0604020202020204" pitchFamily="34" charset="0"/>
                </a:defRPr>
              </a:lvl5pPr>
              <a:lvl6pPr marL="31877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6pPr>
              <a:lvl7pPr marL="36449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7pPr>
              <a:lvl8pPr marL="41021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8pPr>
              <a:lvl9pPr marL="4559300" indent="-465138" defTabSz="855663" eaLnBrk="0" fontAlgn="base" hangingPunct="0">
                <a:spcBef>
                  <a:spcPct val="10000"/>
                </a:spcBef>
                <a:spcAft>
                  <a:spcPct val="0"/>
                </a:spcAft>
                <a:buClr>
                  <a:srgbClr val="FF0000"/>
                </a:buClr>
                <a:buChar char="•"/>
                <a:defRPr sz="1600">
                  <a:solidFill>
                    <a:srgbClr val="001450"/>
                  </a:solidFill>
                  <a:latin typeface="Arial" panose="020B0604020202020204" pitchFamily="34" charset="0"/>
                  <a:cs typeface="Arial" panose="020B0604020202020204" pitchFamily="34" charset="0"/>
                </a:defRPr>
              </a:lvl9pPr>
            </a:lstStyle>
            <a:p>
              <a:pPr eaLnBrk="1" hangingPunct="1">
                <a:lnSpc>
                  <a:spcPct val="90000"/>
                </a:lnSpc>
                <a:spcBef>
                  <a:spcPct val="0"/>
                </a:spcBef>
                <a:buClrTx/>
                <a:buSzTx/>
                <a:buNone/>
                <a:defRPr/>
              </a:pPr>
              <a:r>
                <a:rPr lang="en-US" altLang="en-US" sz="1400" dirty="0">
                  <a:solidFill>
                    <a:prstClr val="black"/>
                  </a:solidFill>
                </a:rPr>
                <a:t>Reports – </a:t>
              </a:r>
              <a:r>
                <a:rPr lang="en-US" altLang="en-US" sz="1400" b="1" u="sng" dirty="0">
                  <a:solidFill>
                    <a:prstClr val="black"/>
                  </a:solidFill>
                </a:rPr>
                <a:t>Hyperlinks</a:t>
              </a:r>
              <a:r>
                <a:rPr lang="en-US" altLang="en-US" sz="1400" dirty="0">
                  <a:solidFill>
                    <a:prstClr val="black"/>
                  </a:solidFill>
                </a:rPr>
                <a:t> to program source file</a:t>
              </a:r>
            </a:p>
          </p:txBody>
        </p:sp>
      </p:grpSp>
      <p:sp>
        <p:nvSpPr>
          <p:cNvPr id="13" name="TextBox 3"/>
          <p:cNvSpPr txBox="1">
            <a:spLocks noChangeArrowheads="1"/>
          </p:cNvSpPr>
          <p:nvPr/>
        </p:nvSpPr>
        <p:spPr bwMode="auto">
          <a:xfrm>
            <a:off x="9154847" y="3371181"/>
            <a:ext cx="1650514" cy="553998"/>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defRPr/>
            </a:pPr>
            <a:endParaRPr lang="en-US" altLang="en-US" sz="800" dirty="0">
              <a:solidFill>
                <a:srgbClr val="4472C4"/>
              </a:solidFill>
            </a:endParaRPr>
          </a:p>
          <a:p>
            <a:pPr>
              <a:defRPr/>
            </a:pPr>
            <a:r>
              <a:rPr lang="en-US" altLang="en-US" sz="1400" dirty="0">
                <a:solidFill>
                  <a:srgbClr val="4472C4"/>
                </a:solidFill>
              </a:rPr>
              <a:t>ABEND cause</a:t>
            </a:r>
            <a:endParaRPr lang="en-US" altLang="en-US" sz="1400" dirty="0">
              <a:solidFill>
                <a:srgbClr val="4472C4"/>
              </a:solidFill>
              <a:sym typeface="Wingdings" panose="05000000000000000000" pitchFamily="2" charset="2"/>
            </a:endParaRPr>
          </a:p>
          <a:p>
            <a:pPr>
              <a:defRPr/>
            </a:pPr>
            <a:endParaRPr lang="en-US" altLang="en-US" sz="800" dirty="0">
              <a:solidFill>
                <a:srgbClr val="4472C4"/>
              </a:solidFill>
            </a:endParaRPr>
          </a:p>
        </p:txBody>
      </p:sp>
      <p:sp>
        <p:nvSpPr>
          <p:cNvPr id="3" name="Arrow: Right 2"/>
          <p:cNvSpPr/>
          <p:nvPr/>
        </p:nvSpPr>
        <p:spPr>
          <a:xfrm rot="11301422">
            <a:off x="8942058" y="3554120"/>
            <a:ext cx="277224" cy="111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15" name="Group 14"/>
          <p:cNvGrpSpPr/>
          <p:nvPr/>
        </p:nvGrpSpPr>
        <p:grpSpPr>
          <a:xfrm>
            <a:off x="4799856" y="5085184"/>
            <a:ext cx="988327" cy="936105"/>
            <a:chOff x="229583" y="5080098"/>
            <a:chExt cx="1230152" cy="1368152"/>
          </a:xfrm>
        </p:grpSpPr>
        <p:sp>
          <p:nvSpPr>
            <p:cNvPr id="16" name="TextBox 5"/>
            <p:cNvSpPr txBox="1">
              <a:spLocks noChangeArrowheads="1"/>
            </p:cNvSpPr>
            <p:nvPr/>
          </p:nvSpPr>
          <p:spPr bwMode="auto">
            <a:xfrm rot="20928130">
              <a:off x="229583" y="5224384"/>
              <a:ext cx="1230152" cy="107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defRPr/>
              </a:pPr>
              <a:r>
                <a:rPr lang="en-US" altLang="en-US" sz="1400" dirty="0">
                  <a:solidFill>
                    <a:srgbClr val="4472C4"/>
                  </a:solidFill>
                </a:rPr>
                <a:t>Available </a:t>
              </a:r>
            </a:p>
            <a:p>
              <a:pPr>
                <a:defRPr/>
              </a:pPr>
              <a:r>
                <a:rPr lang="en-US" altLang="en-US" sz="1400" dirty="0">
                  <a:solidFill>
                    <a:srgbClr val="4472C4"/>
                  </a:solidFill>
                </a:rPr>
                <a:t>ABEND reports </a:t>
              </a:r>
            </a:p>
          </p:txBody>
        </p:sp>
        <p:sp>
          <p:nvSpPr>
            <p:cNvPr id="17" name="Left Brace 16"/>
            <p:cNvSpPr/>
            <p:nvPr/>
          </p:nvSpPr>
          <p:spPr>
            <a:xfrm>
              <a:off x="1100788" y="5080098"/>
              <a:ext cx="276572" cy="13681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grpSp>
      <p:pic>
        <p:nvPicPr>
          <p:cNvPr id="18" name="Picture 17">
            <a:extLst>
              <a:ext uri="{FF2B5EF4-FFF2-40B4-BE49-F238E27FC236}">
                <a16:creationId xmlns:a16="http://schemas.microsoft.com/office/drawing/2014/main" id="{4BDA35A2-5C89-48B7-8B97-4127041CFBEF}"/>
              </a:ext>
            </a:extLst>
          </p:cNvPr>
          <p:cNvPicPr>
            <a:picLocks noChangeAspect="1"/>
          </p:cNvPicPr>
          <p:nvPr/>
        </p:nvPicPr>
        <p:blipFill>
          <a:blip r:embed="rId4"/>
          <a:stretch>
            <a:fillRect/>
          </a:stretch>
        </p:blipFill>
        <p:spPr>
          <a:xfrm>
            <a:off x="6923046" y="3925180"/>
            <a:ext cx="2967862" cy="2052763"/>
          </a:xfrm>
          <a:prstGeom prst="rect">
            <a:avLst/>
          </a:prstGeom>
          <a:ln w="19050">
            <a:solidFill>
              <a:schemeClr val="accent1"/>
            </a:solidFill>
          </a:ln>
        </p:spPr>
      </p:pic>
      <p:cxnSp>
        <p:nvCxnSpPr>
          <p:cNvPr id="4" name="Straight Arrow Connector 3">
            <a:extLst>
              <a:ext uri="{FF2B5EF4-FFF2-40B4-BE49-F238E27FC236}">
                <a16:creationId xmlns:a16="http://schemas.microsoft.com/office/drawing/2014/main" id="{E77AE870-C3E5-48D0-A7D8-4ACB354AC221}"/>
              </a:ext>
            </a:extLst>
          </p:cNvPr>
          <p:cNvCxnSpPr/>
          <p:nvPr/>
        </p:nvCxnSpPr>
        <p:spPr>
          <a:xfrm>
            <a:off x="6164018" y="3648180"/>
            <a:ext cx="1047121" cy="10769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803" name="Rectangle 2"/>
          <p:cNvSpPr>
            <a:spLocks noGrp="1" noChangeArrowheads="1"/>
          </p:cNvSpPr>
          <p:nvPr>
            <p:ph type="title" idx="4294967295"/>
          </p:nvPr>
        </p:nvSpPr>
        <p:spPr>
          <a:xfrm>
            <a:off x="3322638" y="79375"/>
            <a:ext cx="8869362" cy="876300"/>
          </a:xfrm>
        </p:spPr>
        <p:txBody>
          <a:bodyPr>
            <a:normAutofit fontScale="90000"/>
          </a:bodyPr>
          <a:lstStyle/>
          <a:p>
            <a:br>
              <a:rPr lang="en-US" altLang="en-US" sz="2800" b="1" dirty="0">
                <a:solidFill>
                  <a:srgbClr val="0070C0"/>
                </a:solidFill>
              </a:rPr>
            </a:br>
            <a:r>
              <a:rPr lang="en-US" altLang="en-US" sz="2800" b="1" dirty="0">
                <a:solidFill>
                  <a:srgbClr val="1E439B"/>
                </a:solidFill>
              </a:rPr>
              <a:t>ADFz: Application Performance Analyzer (APA) for z/OS </a:t>
            </a:r>
            <a:br>
              <a:rPr lang="en-US" altLang="en-US" sz="2400" i="1" dirty="0"/>
            </a:br>
            <a:r>
              <a:rPr lang="en-US" altLang="en-US" sz="2400" i="1" dirty="0"/>
              <a:t>              </a:t>
            </a:r>
            <a:endParaRPr lang="en-US" altLang="en-US" sz="1800" i="1" dirty="0"/>
          </a:p>
        </p:txBody>
      </p:sp>
      <p:grpSp>
        <p:nvGrpSpPr>
          <p:cNvPr id="2" name="Group 1"/>
          <p:cNvGrpSpPr/>
          <p:nvPr/>
        </p:nvGrpSpPr>
        <p:grpSpPr>
          <a:xfrm>
            <a:off x="2361020" y="1143505"/>
            <a:ext cx="7479396" cy="709351"/>
            <a:chOff x="1275212" y="1153198"/>
            <a:chExt cx="6475809" cy="640556"/>
          </a:xfrm>
          <a:solidFill>
            <a:schemeClr val="bg2">
              <a:lumMod val="90000"/>
            </a:schemeClr>
          </a:solidFill>
          <a:scene3d>
            <a:camera prst="orthographicFront">
              <a:rot lat="0" lon="0" rev="0"/>
            </a:camera>
            <a:lightRig rig="glow" dir="t">
              <a:rot lat="0" lon="0" rev="4800000"/>
            </a:lightRig>
          </a:scene3d>
        </p:grpSpPr>
        <p:sp>
          <p:nvSpPr>
            <p:cNvPr id="163844" name="Rectangle 4"/>
            <p:cNvSpPr>
              <a:spLocks noChangeArrowheads="1"/>
            </p:cNvSpPr>
            <p:nvPr/>
          </p:nvSpPr>
          <p:spPr bwMode="auto">
            <a:xfrm>
              <a:off x="6454430" y="1154389"/>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USS</a:t>
              </a:r>
            </a:p>
          </p:txBody>
        </p:sp>
        <p:sp>
          <p:nvSpPr>
            <p:cNvPr id="163845" name="Rectangle 5"/>
            <p:cNvSpPr>
              <a:spLocks noChangeArrowheads="1"/>
            </p:cNvSpPr>
            <p:nvPr/>
          </p:nvSpPr>
          <p:spPr bwMode="auto">
            <a:xfrm>
              <a:off x="4517284" y="1154389"/>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lvl1pPr defTabSz="739775">
                <a:defRPr sz="2200">
                  <a:solidFill>
                    <a:schemeClr val="hlink"/>
                  </a:solidFill>
                  <a:latin typeface="Arial" panose="020B0604020202020204" pitchFamily="34" charset="0"/>
                  <a:ea typeface="MS PGothic" panose="020B0600070205080204" pitchFamily="34" charset="-128"/>
                </a:defRPr>
              </a:lvl1pPr>
              <a:lvl2pPr marL="742950" indent="-285750" defTabSz="739775">
                <a:defRPr sz="2200">
                  <a:solidFill>
                    <a:schemeClr val="hlink"/>
                  </a:solidFill>
                  <a:latin typeface="Arial" panose="020B0604020202020204" pitchFamily="34" charset="0"/>
                  <a:ea typeface="MS PGothic" panose="020B0600070205080204" pitchFamily="34" charset="-128"/>
                </a:defRPr>
              </a:lvl2pPr>
              <a:lvl3pPr marL="1143000" indent="-228600" defTabSz="739775">
                <a:defRPr sz="2200">
                  <a:solidFill>
                    <a:schemeClr val="hlink"/>
                  </a:solidFill>
                  <a:latin typeface="Arial" panose="020B0604020202020204" pitchFamily="34" charset="0"/>
                  <a:ea typeface="MS PGothic" panose="020B0600070205080204" pitchFamily="34" charset="-128"/>
                </a:defRPr>
              </a:lvl3pPr>
              <a:lvl4pPr marL="1600200" indent="-228600" defTabSz="739775">
                <a:defRPr sz="2200">
                  <a:solidFill>
                    <a:schemeClr val="hlink"/>
                  </a:solidFill>
                  <a:latin typeface="Arial" panose="020B0604020202020204" pitchFamily="34" charset="0"/>
                  <a:ea typeface="MS PGothic" panose="020B0600070205080204" pitchFamily="34" charset="-128"/>
                </a:defRPr>
              </a:lvl4pPr>
              <a:lvl5pPr marL="2057400" indent="-228600" defTabSz="739775">
                <a:defRPr sz="2200">
                  <a:solidFill>
                    <a:schemeClr val="hlink"/>
                  </a:solidFill>
                  <a:latin typeface="Arial" panose="020B0604020202020204" pitchFamily="34" charset="0"/>
                  <a:ea typeface="MS PGothic" panose="020B0600070205080204" pitchFamily="34" charset="-128"/>
                </a:defRPr>
              </a:lvl5pPr>
              <a:lvl6pPr marL="25146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Aft>
                  <a:spcPct val="15000"/>
                </a:spcAft>
                <a:defRPr/>
              </a:pPr>
              <a:r>
                <a:rPr lang="en-US" altLang="en-US" sz="1400" b="1" dirty="0">
                  <a:solidFill>
                    <a:srgbClr val="FFFFFF"/>
                  </a:solidFill>
                  <a:effectLst>
                    <a:outerShdw blurRad="38100" dist="38100" dir="2700000" algn="tl">
                      <a:srgbClr val="000000"/>
                    </a:outerShdw>
                  </a:effectLst>
                </a:rPr>
                <a:t>DB2 SP &amp; DDF</a:t>
              </a:r>
            </a:p>
          </p:txBody>
        </p:sp>
        <p:sp>
          <p:nvSpPr>
            <p:cNvPr id="163846" name="Rectangle 6"/>
            <p:cNvSpPr>
              <a:spLocks noChangeArrowheads="1"/>
            </p:cNvSpPr>
            <p:nvPr/>
          </p:nvSpPr>
          <p:spPr bwMode="auto">
            <a:xfrm>
              <a:off x="5801968"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MQ Series</a:t>
              </a:r>
            </a:p>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JAVA</a:t>
              </a:r>
            </a:p>
          </p:txBody>
        </p:sp>
        <p:sp>
          <p:nvSpPr>
            <p:cNvPr id="163847" name="Rectangle 7"/>
            <p:cNvSpPr>
              <a:spLocks noChangeArrowheads="1"/>
            </p:cNvSpPr>
            <p:nvPr/>
          </p:nvSpPr>
          <p:spPr bwMode="auto">
            <a:xfrm>
              <a:off x="1919340"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BATCH</a:t>
              </a:r>
            </a:p>
          </p:txBody>
        </p:sp>
        <p:sp>
          <p:nvSpPr>
            <p:cNvPr id="163848" name="Rectangle 8"/>
            <p:cNvSpPr>
              <a:spLocks noChangeArrowheads="1"/>
            </p:cNvSpPr>
            <p:nvPr/>
          </p:nvSpPr>
          <p:spPr bwMode="auto">
            <a:xfrm>
              <a:off x="3215930"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CICS</a:t>
              </a:r>
            </a:p>
          </p:txBody>
        </p:sp>
        <p:sp>
          <p:nvSpPr>
            <p:cNvPr id="163849" name="Rectangle 9"/>
            <p:cNvSpPr>
              <a:spLocks noChangeArrowheads="1"/>
            </p:cNvSpPr>
            <p:nvPr/>
          </p:nvSpPr>
          <p:spPr bwMode="auto">
            <a:xfrm>
              <a:off x="2565849"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IMS</a:t>
              </a:r>
            </a:p>
          </p:txBody>
        </p:sp>
        <p:sp>
          <p:nvSpPr>
            <p:cNvPr id="163850" name="Rectangle 10"/>
            <p:cNvSpPr>
              <a:spLocks noChangeArrowheads="1"/>
            </p:cNvSpPr>
            <p:nvPr/>
          </p:nvSpPr>
          <p:spPr bwMode="auto">
            <a:xfrm>
              <a:off x="3866012"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DB2</a:t>
              </a:r>
            </a:p>
          </p:txBody>
        </p:sp>
        <p:sp>
          <p:nvSpPr>
            <p:cNvPr id="163851" name="Rectangle 11"/>
            <p:cNvSpPr>
              <a:spLocks noChangeArrowheads="1"/>
            </p:cNvSpPr>
            <p:nvPr/>
          </p:nvSpPr>
          <p:spPr bwMode="auto">
            <a:xfrm>
              <a:off x="5142362" y="1153198"/>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lvl1pPr defTabSz="739775">
                <a:defRPr sz="2200">
                  <a:solidFill>
                    <a:schemeClr val="hlink"/>
                  </a:solidFill>
                  <a:latin typeface="Arial" panose="020B0604020202020204" pitchFamily="34" charset="0"/>
                  <a:ea typeface="MS PGothic" panose="020B0600070205080204" pitchFamily="34" charset="-128"/>
                </a:defRPr>
              </a:lvl1pPr>
              <a:lvl2pPr marL="742950" indent="-285750" defTabSz="739775">
                <a:defRPr sz="2200">
                  <a:solidFill>
                    <a:schemeClr val="hlink"/>
                  </a:solidFill>
                  <a:latin typeface="Arial" panose="020B0604020202020204" pitchFamily="34" charset="0"/>
                  <a:ea typeface="MS PGothic" panose="020B0600070205080204" pitchFamily="34" charset="-128"/>
                </a:defRPr>
              </a:lvl2pPr>
              <a:lvl3pPr marL="1143000" indent="-228600" defTabSz="739775">
                <a:defRPr sz="2200">
                  <a:solidFill>
                    <a:schemeClr val="hlink"/>
                  </a:solidFill>
                  <a:latin typeface="Arial" panose="020B0604020202020204" pitchFamily="34" charset="0"/>
                  <a:ea typeface="MS PGothic" panose="020B0600070205080204" pitchFamily="34" charset="-128"/>
                </a:defRPr>
              </a:lvl3pPr>
              <a:lvl4pPr marL="1600200" indent="-228600" defTabSz="739775">
                <a:defRPr sz="2200">
                  <a:solidFill>
                    <a:schemeClr val="hlink"/>
                  </a:solidFill>
                  <a:latin typeface="Arial" panose="020B0604020202020204" pitchFamily="34" charset="0"/>
                  <a:ea typeface="MS PGothic" panose="020B0600070205080204" pitchFamily="34" charset="-128"/>
                </a:defRPr>
              </a:lvl4pPr>
              <a:lvl5pPr marL="2057400" indent="-228600" defTabSz="739775">
                <a:defRPr sz="2200">
                  <a:solidFill>
                    <a:schemeClr val="hlink"/>
                  </a:solidFill>
                  <a:latin typeface="Arial" panose="020B0604020202020204" pitchFamily="34" charset="0"/>
                  <a:ea typeface="MS PGothic" panose="020B0600070205080204" pitchFamily="34" charset="-128"/>
                </a:defRPr>
              </a:lvl5pPr>
              <a:lvl6pPr marL="25146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defTabSz="739775" fontAlgn="base">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Aft>
                  <a:spcPct val="15000"/>
                </a:spcAft>
                <a:defRPr/>
              </a:pPr>
              <a:r>
                <a:rPr lang="en-US" altLang="en-US" sz="1400" b="1" dirty="0">
                  <a:solidFill>
                    <a:srgbClr val="FFFFFF"/>
                  </a:solidFill>
                  <a:effectLst>
                    <a:outerShdw blurRad="38100" dist="38100" dir="2700000" algn="tl">
                      <a:srgbClr val="000000"/>
                    </a:outerShdw>
                  </a:effectLst>
                </a:rPr>
                <a:t>WAS</a:t>
              </a:r>
              <a:endParaRPr lang="en-US" altLang="en-US" sz="900" b="1" dirty="0">
                <a:solidFill>
                  <a:srgbClr val="FFFFFF"/>
                </a:solidFill>
                <a:effectLst>
                  <a:outerShdw blurRad="38100" dist="38100" dir="2700000" algn="tl">
                    <a:srgbClr val="000000"/>
                  </a:outerShdw>
                </a:effectLst>
              </a:endParaRPr>
            </a:p>
          </p:txBody>
        </p:sp>
        <p:sp>
          <p:nvSpPr>
            <p:cNvPr id="163937" name="Rectangle 97"/>
            <p:cNvSpPr>
              <a:spLocks noChangeArrowheads="1"/>
            </p:cNvSpPr>
            <p:nvPr/>
          </p:nvSpPr>
          <p:spPr bwMode="auto">
            <a:xfrm>
              <a:off x="1275212" y="1153198"/>
              <a:ext cx="651272" cy="640556"/>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TSO</a:t>
              </a:r>
              <a:endParaRPr lang="en-US" sz="900" b="1" dirty="0">
                <a:solidFill>
                  <a:srgbClr val="FFFFFF"/>
                </a:solidFill>
                <a:effectLst>
                  <a:outerShdw blurRad="38100" dist="38100" dir="2700000" algn="tl">
                    <a:srgbClr val="000000"/>
                  </a:outerShdw>
                </a:effectLst>
                <a:latin typeface="Arial" charset="0"/>
              </a:endParaRPr>
            </a:p>
          </p:txBody>
        </p:sp>
        <p:sp>
          <p:nvSpPr>
            <p:cNvPr id="163944" name="Rectangle 104"/>
            <p:cNvSpPr>
              <a:spLocks noChangeArrowheads="1"/>
            </p:cNvSpPr>
            <p:nvPr/>
          </p:nvSpPr>
          <p:spPr bwMode="auto">
            <a:xfrm>
              <a:off x="7099749" y="1154389"/>
              <a:ext cx="651272" cy="638175"/>
            </a:xfrm>
            <a:prstGeom prst="rect">
              <a:avLst/>
            </a:prstGeom>
            <a:solidFill>
              <a:schemeClr val="accent1"/>
            </a:solidFill>
            <a:ln w="25400">
              <a:noFill/>
              <a:miter lim="800000"/>
              <a:headEnd/>
              <a:tailEnd/>
            </a:ln>
            <a:effectLst>
              <a:outerShdw blurRad="190500" dist="228600" dir="2700000" algn="ctr">
                <a:srgbClr val="000000">
                  <a:alpha val="30000"/>
                </a:srgbClr>
              </a:outerShdw>
            </a:effectLst>
            <a:sp3d prstMaterial="matte">
              <a:bevelT w="127000" h="63500"/>
            </a:sp3d>
          </p:spPr>
          <p:txBody>
            <a:bodyPr lIns="0" tIns="0" rIns="0" bIns="0" anchor="ctr"/>
            <a:lstStyle/>
            <a:p>
              <a:pPr algn="ctr" defTabSz="554831">
                <a:lnSpc>
                  <a:spcPct val="90000"/>
                </a:lnSpc>
                <a:spcAft>
                  <a:spcPct val="15000"/>
                </a:spcAft>
                <a:defRPr/>
              </a:pPr>
              <a:r>
                <a:rPr lang="en-US" sz="1400" b="1" dirty="0">
                  <a:solidFill>
                    <a:srgbClr val="FFFFFF"/>
                  </a:solidFill>
                  <a:effectLst>
                    <a:outerShdw blurRad="38100" dist="38100" dir="2700000" algn="tl">
                      <a:srgbClr val="000000"/>
                    </a:outerShdw>
                  </a:effectLst>
                  <a:latin typeface="Arial" charset="0"/>
                </a:rPr>
                <a:t>Adabas Natural</a:t>
              </a:r>
            </a:p>
          </p:txBody>
        </p:sp>
      </p:grpSp>
      <p:grpSp>
        <p:nvGrpSpPr>
          <p:cNvPr id="5" name="Group 4"/>
          <p:cNvGrpSpPr/>
          <p:nvPr/>
        </p:nvGrpSpPr>
        <p:grpSpPr>
          <a:xfrm>
            <a:off x="1979835" y="2075612"/>
            <a:ext cx="3373494" cy="1953848"/>
            <a:chOff x="455835" y="2243353"/>
            <a:chExt cx="7975165" cy="4302025"/>
          </a:xfrm>
        </p:grpSpPr>
        <p:sp>
          <p:nvSpPr>
            <p:cNvPr id="40973" name="AutoShape 12"/>
            <p:cNvSpPr>
              <a:spLocks noChangeArrowheads="1"/>
            </p:cNvSpPr>
            <p:nvPr/>
          </p:nvSpPr>
          <p:spPr bwMode="auto">
            <a:xfrm>
              <a:off x="6182754" y="2864507"/>
              <a:ext cx="1293535" cy="1391173"/>
            </a:xfrm>
            <a:prstGeom prst="flowChartMagneticDisk">
              <a:avLst/>
            </a:prstGeom>
            <a:gradFill>
              <a:gsLst>
                <a:gs pos="0">
                  <a:schemeClr val="bg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a:effectLst>
              <a:outerShdw blurRad="50800" dist="38100" dir="10800000" algn="r" rotWithShape="0">
                <a:prstClr val="black">
                  <a:alpha val="40000"/>
                </a:prstClr>
              </a:outerShdw>
            </a:effectLst>
          </p:spPr>
          <p:txBody>
            <a:bodyPr lIns="0" tIns="0" rIns="0" bIns="0" anchor="ctr"/>
            <a:lstStyle>
              <a:lvl1pPr defTabSz="739775">
                <a:defRPr sz="2200">
                  <a:solidFill>
                    <a:schemeClr val="hlink"/>
                  </a:solidFill>
                  <a:latin typeface="Arial" panose="020B0604020202020204" pitchFamily="34" charset="0"/>
                  <a:ea typeface="MS PGothic" panose="020B0600070205080204" pitchFamily="34" charset="-128"/>
                </a:defRPr>
              </a:lvl1pPr>
              <a:lvl2pPr marL="742950" indent="-285750" defTabSz="739775">
                <a:defRPr sz="2200">
                  <a:solidFill>
                    <a:schemeClr val="hlink"/>
                  </a:solidFill>
                  <a:latin typeface="Arial" panose="020B0604020202020204" pitchFamily="34" charset="0"/>
                  <a:ea typeface="MS PGothic" panose="020B0600070205080204" pitchFamily="34" charset="-128"/>
                </a:defRPr>
              </a:lvl2pPr>
              <a:lvl3pPr marL="1143000" indent="-228600" defTabSz="739775">
                <a:defRPr sz="2200">
                  <a:solidFill>
                    <a:schemeClr val="hlink"/>
                  </a:solidFill>
                  <a:latin typeface="Arial" panose="020B0604020202020204" pitchFamily="34" charset="0"/>
                  <a:ea typeface="MS PGothic" panose="020B0600070205080204" pitchFamily="34" charset="-128"/>
                </a:defRPr>
              </a:lvl3pPr>
              <a:lvl4pPr marL="1600200" indent="-228600" defTabSz="739775">
                <a:defRPr sz="2200">
                  <a:solidFill>
                    <a:schemeClr val="hlink"/>
                  </a:solidFill>
                  <a:latin typeface="Arial" panose="020B0604020202020204" pitchFamily="34" charset="0"/>
                  <a:ea typeface="MS PGothic" panose="020B0600070205080204" pitchFamily="34" charset="-128"/>
                </a:defRPr>
              </a:lvl4pPr>
              <a:lvl5pPr marL="2057400" indent="-228600" defTabSz="739775">
                <a:defRPr sz="2200">
                  <a:solidFill>
                    <a:schemeClr val="hlink"/>
                  </a:solidFill>
                  <a:latin typeface="Arial" panose="020B0604020202020204" pitchFamily="34" charset="0"/>
                  <a:ea typeface="MS PGothic" panose="020B0600070205080204" pitchFamily="34" charset="-128"/>
                </a:defRPr>
              </a:lvl5pPr>
              <a:lvl6pPr marL="25146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Aft>
                  <a:spcPct val="15000"/>
                </a:spcAft>
                <a:defRPr/>
              </a:pPr>
              <a:r>
                <a:rPr lang="en-US" altLang="en-US" sz="900" b="1" dirty="0">
                  <a:solidFill>
                    <a:prstClr val="white"/>
                  </a:solidFill>
                  <a:effectLst>
                    <a:outerShdw blurRad="38100" dist="38100" dir="2700000" algn="tl">
                      <a:srgbClr val="000000">
                        <a:alpha val="43137"/>
                      </a:srgbClr>
                    </a:outerShdw>
                  </a:effectLst>
                  <a:latin typeface="Calibri Light" panose="020F0302020204030204"/>
                </a:rPr>
                <a:t>APA Observation Files</a:t>
              </a:r>
            </a:p>
          </p:txBody>
        </p:sp>
        <p:sp>
          <p:nvSpPr>
            <p:cNvPr id="40974" name="AutoShape 13"/>
            <p:cNvSpPr>
              <a:spLocks noChangeArrowheads="1"/>
            </p:cNvSpPr>
            <p:nvPr/>
          </p:nvSpPr>
          <p:spPr bwMode="auto">
            <a:xfrm>
              <a:off x="1045254" y="3078402"/>
              <a:ext cx="1204326" cy="1060071"/>
            </a:xfrm>
            <a:prstGeom prst="flowChartDocument">
              <a:avLst/>
            </a:prstGeom>
            <a:gradFill>
              <a:gsLst>
                <a:gs pos="0">
                  <a:schemeClr val="bg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miter lim="800000"/>
              <a:headEnd/>
              <a:tailEnd/>
            </a:ln>
            <a:effectLst>
              <a:outerShdw blurRad="50800" dist="38100" dir="10800000" algn="r" rotWithShape="0">
                <a:prstClr val="black">
                  <a:alpha val="40000"/>
                </a:prstClr>
              </a:outerShdw>
            </a:effectLst>
          </p:spPr>
          <p:txBody>
            <a:bodyPr lIns="0" tIns="0" rIns="0" bIns="0" anchor="ctr"/>
            <a:lstStyle>
              <a:lvl1pPr defTabSz="739775">
                <a:defRPr sz="2200">
                  <a:solidFill>
                    <a:schemeClr val="hlink"/>
                  </a:solidFill>
                  <a:latin typeface="Arial" panose="020B0604020202020204" pitchFamily="34" charset="0"/>
                  <a:ea typeface="MS PGothic" panose="020B0600070205080204" pitchFamily="34" charset="-128"/>
                </a:defRPr>
              </a:lvl1pPr>
              <a:lvl2pPr marL="742950" indent="-285750" defTabSz="739775">
                <a:defRPr sz="2200">
                  <a:solidFill>
                    <a:schemeClr val="hlink"/>
                  </a:solidFill>
                  <a:latin typeface="Arial" panose="020B0604020202020204" pitchFamily="34" charset="0"/>
                  <a:ea typeface="MS PGothic" panose="020B0600070205080204" pitchFamily="34" charset="-128"/>
                </a:defRPr>
              </a:lvl2pPr>
              <a:lvl3pPr marL="1143000" indent="-228600" defTabSz="739775">
                <a:defRPr sz="2200">
                  <a:solidFill>
                    <a:schemeClr val="hlink"/>
                  </a:solidFill>
                  <a:latin typeface="Arial" panose="020B0604020202020204" pitchFamily="34" charset="0"/>
                  <a:ea typeface="MS PGothic" panose="020B0600070205080204" pitchFamily="34" charset="-128"/>
                </a:defRPr>
              </a:lvl3pPr>
              <a:lvl4pPr marL="1600200" indent="-228600" defTabSz="739775">
                <a:defRPr sz="2200">
                  <a:solidFill>
                    <a:schemeClr val="hlink"/>
                  </a:solidFill>
                  <a:latin typeface="Arial" panose="020B0604020202020204" pitchFamily="34" charset="0"/>
                  <a:ea typeface="MS PGothic" panose="020B0600070205080204" pitchFamily="34" charset="-128"/>
                </a:defRPr>
              </a:lvl4pPr>
              <a:lvl5pPr marL="2057400" indent="-228600" defTabSz="739775">
                <a:defRPr sz="2200">
                  <a:solidFill>
                    <a:schemeClr val="hlink"/>
                  </a:solidFill>
                  <a:latin typeface="Arial" panose="020B0604020202020204" pitchFamily="34" charset="0"/>
                  <a:ea typeface="MS PGothic" panose="020B0600070205080204" pitchFamily="34" charset="-128"/>
                </a:defRPr>
              </a:lvl5pPr>
              <a:lvl6pPr marL="25146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Aft>
                  <a:spcPct val="15000"/>
                </a:spcAft>
                <a:defRPr/>
              </a:pPr>
              <a:r>
                <a:rPr lang="en-US" altLang="en-US" sz="1000" b="1" dirty="0">
                  <a:solidFill>
                    <a:prstClr val="white"/>
                  </a:solidFill>
                  <a:effectLst>
                    <a:outerShdw blurRad="38100" dist="38100" dir="2700000" algn="tl">
                      <a:srgbClr val="000000">
                        <a:alpha val="43137"/>
                      </a:srgbClr>
                    </a:outerShdw>
                  </a:effectLst>
                  <a:latin typeface="Calibri Light" panose="020F0302020204030204"/>
                </a:rPr>
                <a:t>Print reports from z/OS</a:t>
              </a:r>
            </a:p>
          </p:txBody>
        </p:sp>
        <p:grpSp>
          <p:nvGrpSpPr>
            <p:cNvPr id="588806" name="Group 14"/>
            <p:cNvGrpSpPr>
              <a:grpSpLocks/>
            </p:cNvGrpSpPr>
            <p:nvPr/>
          </p:nvGrpSpPr>
          <p:grpSpPr bwMode="auto">
            <a:xfrm>
              <a:off x="2447114" y="4452790"/>
              <a:ext cx="1059361" cy="972540"/>
              <a:chOff x="2067" y="3032"/>
              <a:chExt cx="539" cy="616"/>
            </a:xfrm>
          </p:grpSpPr>
          <p:sp>
            <p:nvSpPr>
              <p:cNvPr id="41052" name="Freeform 15"/>
              <p:cNvSpPr>
                <a:spLocks noChangeArrowheads="1"/>
              </p:cNvSpPr>
              <p:nvPr/>
            </p:nvSpPr>
            <p:spPr bwMode="auto">
              <a:xfrm>
                <a:off x="2160" y="3079"/>
                <a:ext cx="351" cy="318"/>
              </a:xfrm>
              <a:custGeom>
                <a:avLst/>
                <a:gdLst>
                  <a:gd name="T0" fmla="*/ 0 w 493"/>
                  <a:gd name="T1" fmla="*/ 1 h 454"/>
                  <a:gd name="T2" fmla="*/ 1 w 493"/>
                  <a:gd name="T3" fmla="*/ 1 h 454"/>
                  <a:gd name="T4" fmla="*/ 2 w 493"/>
                  <a:gd name="T5" fmla="*/ 1 h 454"/>
                  <a:gd name="T6" fmla="*/ 2 w 493"/>
                  <a:gd name="T7" fmla="*/ 1 h 454"/>
                  <a:gd name="T8" fmla="*/ 2 w 493"/>
                  <a:gd name="T9" fmla="*/ 1 h 454"/>
                  <a:gd name="T10" fmla="*/ 2 w 493"/>
                  <a:gd name="T11" fmla="*/ 1 h 454"/>
                  <a:gd name="T12" fmla="*/ 1 w 493"/>
                  <a:gd name="T13" fmla="*/ 0 h 454"/>
                  <a:gd name="T14" fmla="*/ 1 w 493"/>
                  <a:gd name="T15" fmla="*/ 1 h 454"/>
                  <a:gd name="T16" fmla="*/ 0 w 493"/>
                  <a:gd name="T17" fmla="*/ 1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3"/>
                  <a:gd name="T28" fmla="*/ 0 h 454"/>
                  <a:gd name="T29" fmla="*/ 493 w 493"/>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3" h="454">
                    <a:moveTo>
                      <a:pt x="0" y="431"/>
                    </a:moveTo>
                    <a:cubicBezTo>
                      <a:pt x="0" y="448"/>
                      <a:pt x="11" y="454"/>
                      <a:pt x="25" y="454"/>
                    </a:cubicBezTo>
                    <a:cubicBezTo>
                      <a:pt x="467" y="453"/>
                      <a:pt x="467" y="453"/>
                      <a:pt x="467" y="453"/>
                    </a:cubicBezTo>
                    <a:cubicBezTo>
                      <a:pt x="485" y="453"/>
                      <a:pt x="493" y="445"/>
                      <a:pt x="493" y="429"/>
                    </a:cubicBezTo>
                    <a:cubicBezTo>
                      <a:pt x="493" y="29"/>
                      <a:pt x="493" y="29"/>
                      <a:pt x="493" y="29"/>
                    </a:cubicBezTo>
                    <a:cubicBezTo>
                      <a:pt x="493" y="13"/>
                      <a:pt x="487" y="1"/>
                      <a:pt x="474" y="1"/>
                    </a:cubicBezTo>
                    <a:cubicBezTo>
                      <a:pt x="28" y="0"/>
                      <a:pt x="28" y="0"/>
                      <a:pt x="28" y="0"/>
                    </a:cubicBezTo>
                    <a:cubicBezTo>
                      <a:pt x="13" y="0"/>
                      <a:pt x="1" y="7"/>
                      <a:pt x="1" y="24"/>
                    </a:cubicBezTo>
                    <a:cubicBezTo>
                      <a:pt x="0" y="431"/>
                      <a:pt x="0" y="431"/>
                      <a:pt x="0" y="431"/>
                    </a:cubicBezTo>
                    <a:close/>
                  </a:path>
                </a:pathLst>
              </a:custGeom>
              <a:solidFill>
                <a:srgbClr val="C0C0C0"/>
              </a:solidFill>
              <a:ln w="25400">
                <a:solidFill>
                  <a:srgbClr val="919191"/>
                </a:solidFill>
                <a:round/>
                <a:headEnd/>
                <a:tailEnd/>
              </a:ln>
            </p:spPr>
            <p:txBody>
              <a:bodyPr wrap="none"/>
              <a:lstStyle/>
              <a:p>
                <a:pPr>
                  <a:defRPr/>
                </a:pPr>
                <a:endParaRPr lang="en-US" sz="1350"/>
              </a:p>
            </p:txBody>
          </p:sp>
          <p:sp>
            <p:nvSpPr>
              <p:cNvPr id="588884" name="Rectangle 16"/>
              <p:cNvSpPr>
                <a:spLocks noChangeArrowheads="1"/>
              </p:cNvSpPr>
              <p:nvPr/>
            </p:nvSpPr>
            <p:spPr bwMode="auto">
              <a:xfrm>
                <a:off x="2201" y="3123"/>
                <a:ext cx="278" cy="241"/>
              </a:xfrm>
              <a:prstGeom prst="rect">
                <a:avLst/>
              </a:prstGeom>
              <a:solidFill>
                <a:srgbClr val="000000"/>
              </a:solidFill>
              <a:ln w="12700">
                <a:solidFill>
                  <a:srgbClr val="000000"/>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85" name="Rectangle 17"/>
              <p:cNvSpPr>
                <a:spLocks noChangeArrowheads="1"/>
              </p:cNvSpPr>
              <p:nvPr/>
            </p:nvSpPr>
            <p:spPr bwMode="auto">
              <a:xfrm>
                <a:off x="2079" y="3507"/>
                <a:ext cx="520" cy="42"/>
              </a:xfrm>
              <a:prstGeom prst="rect">
                <a:avLst/>
              </a:prstGeom>
              <a:solidFill>
                <a:srgbClr val="46464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86" name="Rectangle 18"/>
              <p:cNvSpPr>
                <a:spLocks noChangeArrowheads="1"/>
              </p:cNvSpPr>
              <p:nvPr/>
            </p:nvSpPr>
            <p:spPr bwMode="auto">
              <a:xfrm>
                <a:off x="2069" y="3404"/>
                <a:ext cx="537" cy="110"/>
              </a:xfrm>
              <a:prstGeom prst="rect">
                <a:avLst/>
              </a:prstGeom>
              <a:solidFill>
                <a:srgbClr val="C0C0C0"/>
              </a:solidFill>
              <a:ln w="12700">
                <a:solidFill>
                  <a:srgbClr val="C0C0C0"/>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41056" name="Line 19"/>
              <p:cNvSpPr>
                <a:spLocks noChangeShapeType="1"/>
              </p:cNvSpPr>
              <p:nvPr/>
            </p:nvSpPr>
            <p:spPr bwMode="auto">
              <a:xfrm>
                <a:off x="2069" y="3439"/>
                <a:ext cx="537" cy="1"/>
              </a:xfrm>
              <a:prstGeom prst="line">
                <a:avLst/>
              </a:prstGeom>
              <a:noFill/>
              <a:ln w="25400">
                <a:solidFill>
                  <a:srgbClr val="5A5A5A"/>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57" name="Line 20"/>
              <p:cNvSpPr>
                <a:spLocks noChangeShapeType="1"/>
              </p:cNvSpPr>
              <p:nvPr/>
            </p:nvSpPr>
            <p:spPr bwMode="auto">
              <a:xfrm>
                <a:off x="2069" y="3465"/>
                <a:ext cx="537" cy="1"/>
              </a:xfrm>
              <a:prstGeom prst="line">
                <a:avLst/>
              </a:prstGeom>
              <a:noFill/>
              <a:ln w="12700">
                <a:solidFill>
                  <a:srgbClr val="5A5A5A"/>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588889" name="Rectangle 21"/>
              <p:cNvSpPr>
                <a:spLocks noChangeArrowheads="1"/>
              </p:cNvSpPr>
              <p:nvPr/>
            </p:nvSpPr>
            <p:spPr bwMode="auto">
              <a:xfrm>
                <a:off x="2492" y="3440"/>
                <a:ext cx="88" cy="6"/>
              </a:xfrm>
              <a:prstGeom prst="rect">
                <a:avLst/>
              </a:prstGeom>
              <a:solidFill>
                <a:srgbClr val="5A5A5A"/>
              </a:solidFill>
              <a:ln w="12700">
                <a:solidFill>
                  <a:srgbClr val="5A5A5A"/>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90" name="Rectangle 22"/>
              <p:cNvSpPr>
                <a:spLocks noChangeArrowheads="1"/>
              </p:cNvSpPr>
              <p:nvPr/>
            </p:nvSpPr>
            <p:spPr bwMode="auto">
              <a:xfrm>
                <a:off x="2387" y="3440"/>
                <a:ext cx="87" cy="6"/>
              </a:xfrm>
              <a:prstGeom prst="rect">
                <a:avLst/>
              </a:prstGeom>
              <a:solidFill>
                <a:srgbClr val="5A5A5A"/>
              </a:solidFill>
              <a:ln w="12700">
                <a:solidFill>
                  <a:srgbClr val="5A5A5A"/>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91" name="Rectangle 23"/>
              <p:cNvSpPr>
                <a:spLocks noChangeArrowheads="1"/>
              </p:cNvSpPr>
              <p:nvPr/>
            </p:nvSpPr>
            <p:spPr bwMode="auto">
              <a:xfrm>
                <a:off x="2067" y="3626"/>
                <a:ext cx="520" cy="22"/>
              </a:xfrm>
              <a:prstGeom prst="rect">
                <a:avLst/>
              </a:prstGeom>
              <a:solidFill>
                <a:srgbClr val="808080"/>
              </a:solidFill>
              <a:ln w="12700">
                <a:solidFill>
                  <a:srgbClr val="808080"/>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41061" name="Freeform 24"/>
              <p:cNvSpPr>
                <a:spLocks noChangeArrowheads="1"/>
              </p:cNvSpPr>
              <p:nvPr/>
            </p:nvSpPr>
            <p:spPr bwMode="auto">
              <a:xfrm>
                <a:off x="2074" y="3529"/>
                <a:ext cx="520" cy="85"/>
              </a:xfrm>
              <a:custGeom>
                <a:avLst/>
                <a:gdLst>
                  <a:gd name="T0" fmla="*/ 3 w 732"/>
                  <a:gd name="T1" fmla="*/ 0 h 119"/>
                  <a:gd name="T2" fmla="*/ 3 w 732"/>
                  <a:gd name="T3" fmla="*/ 1 h 119"/>
                  <a:gd name="T4" fmla="*/ 0 w 732"/>
                  <a:gd name="T5" fmla="*/ 1 h 119"/>
                  <a:gd name="T6" fmla="*/ 1 w 732"/>
                  <a:gd name="T7" fmla="*/ 0 h 119"/>
                  <a:gd name="T8" fmla="*/ 0 60000 65536"/>
                  <a:gd name="T9" fmla="*/ 0 60000 65536"/>
                  <a:gd name="T10" fmla="*/ 0 60000 65536"/>
                  <a:gd name="T11" fmla="*/ 0 60000 65536"/>
                  <a:gd name="T12" fmla="*/ 0 w 732"/>
                  <a:gd name="T13" fmla="*/ 0 h 119"/>
                  <a:gd name="T14" fmla="*/ 732 w 732"/>
                  <a:gd name="T15" fmla="*/ 119 h 119"/>
                </a:gdLst>
                <a:ahLst/>
                <a:cxnLst>
                  <a:cxn ang="T8">
                    <a:pos x="T0" y="T1"/>
                  </a:cxn>
                  <a:cxn ang="T9">
                    <a:pos x="T2" y="T3"/>
                  </a:cxn>
                  <a:cxn ang="T10">
                    <a:pos x="T4" y="T5"/>
                  </a:cxn>
                  <a:cxn ang="T11">
                    <a:pos x="T6" y="T7"/>
                  </a:cxn>
                </a:cxnLst>
                <a:rect l="T12" t="T13" r="T14" b="T15"/>
                <a:pathLst>
                  <a:path w="732" h="119">
                    <a:moveTo>
                      <a:pt x="715" y="0"/>
                    </a:moveTo>
                    <a:lnTo>
                      <a:pt x="732" y="119"/>
                    </a:lnTo>
                    <a:lnTo>
                      <a:pt x="0" y="119"/>
                    </a:lnTo>
                    <a:lnTo>
                      <a:pt x="28" y="0"/>
                    </a:lnTo>
                    <a:lnTo>
                      <a:pt x="715" y="0"/>
                    </a:lnTo>
                    <a:close/>
                  </a:path>
                </a:pathLst>
              </a:custGeom>
              <a:solidFill>
                <a:srgbClr val="DCDCDC"/>
              </a:solidFill>
              <a:ln w="12700">
                <a:solidFill>
                  <a:srgbClr val="DCDCDC"/>
                </a:solidFill>
                <a:round/>
                <a:headEnd/>
                <a:tailEnd/>
              </a:ln>
            </p:spPr>
            <p:txBody>
              <a:bodyPr wrap="none"/>
              <a:lstStyle/>
              <a:p>
                <a:pPr>
                  <a:defRPr/>
                </a:pPr>
                <a:endParaRPr lang="en-US" sz="1350"/>
              </a:p>
            </p:txBody>
          </p:sp>
          <p:sp>
            <p:nvSpPr>
              <p:cNvPr id="41062" name="Freeform 25"/>
              <p:cNvSpPr>
                <a:spLocks noChangeArrowheads="1"/>
              </p:cNvSpPr>
              <p:nvPr/>
            </p:nvSpPr>
            <p:spPr bwMode="auto">
              <a:xfrm>
                <a:off x="2470" y="3549"/>
                <a:ext cx="99" cy="48"/>
              </a:xfrm>
              <a:custGeom>
                <a:avLst/>
                <a:gdLst>
                  <a:gd name="T0" fmla="*/ 1 w 138"/>
                  <a:gd name="T1" fmla="*/ 1 h 70"/>
                  <a:gd name="T2" fmla="*/ 1 w 138"/>
                  <a:gd name="T3" fmla="*/ 1 h 70"/>
                  <a:gd name="T4" fmla="*/ 1 w 138"/>
                  <a:gd name="T5" fmla="*/ 0 h 70"/>
                  <a:gd name="T6" fmla="*/ 0 w 138"/>
                  <a:gd name="T7" fmla="*/ 0 h 70"/>
                  <a:gd name="T8" fmla="*/ 0 60000 65536"/>
                  <a:gd name="T9" fmla="*/ 0 60000 65536"/>
                  <a:gd name="T10" fmla="*/ 0 60000 65536"/>
                  <a:gd name="T11" fmla="*/ 0 60000 65536"/>
                  <a:gd name="T12" fmla="*/ 0 w 138"/>
                  <a:gd name="T13" fmla="*/ 0 h 70"/>
                  <a:gd name="T14" fmla="*/ 138 w 138"/>
                  <a:gd name="T15" fmla="*/ 70 h 70"/>
                </a:gdLst>
                <a:ahLst/>
                <a:cxnLst>
                  <a:cxn ang="T8">
                    <a:pos x="T0" y="T1"/>
                  </a:cxn>
                  <a:cxn ang="T9">
                    <a:pos x="T2" y="T3"/>
                  </a:cxn>
                  <a:cxn ang="T10">
                    <a:pos x="T4" y="T5"/>
                  </a:cxn>
                  <a:cxn ang="T11">
                    <a:pos x="T6" y="T7"/>
                  </a:cxn>
                </a:cxnLst>
                <a:rect l="T12" t="T13" r="T14" b="T15"/>
                <a:pathLst>
                  <a:path w="138" h="70">
                    <a:moveTo>
                      <a:pt x="6" y="70"/>
                    </a:moveTo>
                    <a:lnTo>
                      <a:pt x="138" y="70"/>
                    </a:lnTo>
                    <a:lnTo>
                      <a:pt x="127" y="0"/>
                    </a:lnTo>
                    <a:lnTo>
                      <a:pt x="0" y="0"/>
                    </a:lnTo>
                    <a:lnTo>
                      <a:pt x="6" y="70"/>
                    </a:lnTo>
                    <a:close/>
                  </a:path>
                </a:pathLst>
              </a:custGeom>
              <a:solidFill>
                <a:srgbClr val="6E6E6E"/>
              </a:solidFill>
              <a:ln w="12700">
                <a:solidFill>
                  <a:srgbClr val="6E6E6E"/>
                </a:solidFill>
                <a:round/>
                <a:headEnd/>
                <a:tailEnd/>
              </a:ln>
            </p:spPr>
            <p:txBody>
              <a:bodyPr wrap="none"/>
              <a:lstStyle/>
              <a:p>
                <a:pPr>
                  <a:defRPr/>
                </a:pPr>
                <a:endParaRPr lang="en-US" sz="1350"/>
              </a:p>
            </p:txBody>
          </p:sp>
          <p:grpSp>
            <p:nvGrpSpPr>
              <p:cNvPr id="588894" name="Group 26"/>
              <p:cNvGrpSpPr>
                <a:grpSpLocks/>
              </p:cNvGrpSpPr>
              <p:nvPr/>
            </p:nvGrpSpPr>
            <p:grpSpPr bwMode="auto">
              <a:xfrm>
                <a:off x="2121" y="3032"/>
                <a:ext cx="414" cy="570"/>
                <a:chOff x="1371" y="3117"/>
                <a:chExt cx="339" cy="460"/>
              </a:xfrm>
            </p:grpSpPr>
            <p:sp>
              <p:nvSpPr>
                <p:cNvPr id="41064" name="Freeform 27"/>
                <p:cNvSpPr>
                  <a:spLocks noChangeArrowheads="1"/>
                </p:cNvSpPr>
                <p:nvPr/>
              </p:nvSpPr>
              <p:spPr bwMode="auto">
                <a:xfrm>
                  <a:off x="1371" y="3531"/>
                  <a:ext cx="289" cy="46"/>
                </a:xfrm>
                <a:custGeom>
                  <a:avLst/>
                  <a:gdLst>
                    <a:gd name="T0" fmla="*/ 0 w 495"/>
                    <a:gd name="T1" fmla="*/ 1 h 79"/>
                    <a:gd name="T2" fmla="*/ 1 w 495"/>
                    <a:gd name="T3" fmla="*/ 1 h 79"/>
                    <a:gd name="T4" fmla="*/ 1 w 495"/>
                    <a:gd name="T5" fmla="*/ 1 h 79"/>
                    <a:gd name="T6" fmla="*/ 1 w 495"/>
                    <a:gd name="T7" fmla="*/ 1 h 79"/>
                    <a:gd name="T8" fmla="*/ 1 w 495"/>
                    <a:gd name="T9" fmla="*/ 0 h 79"/>
                    <a:gd name="T10" fmla="*/ 1 w 495"/>
                    <a:gd name="T11" fmla="*/ 0 h 79"/>
                    <a:gd name="T12" fmla="*/ 1 w 495"/>
                    <a:gd name="T13" fmla="*/ 1 h 79"/>
                    <a:gd name="T14" fmla="*/ 1 w 495"/>
                    <a:gd name="T15" fmla="*/ 1 h 79"/>
                    <a:gd name="T16" fmla="*/ 1 w 495"/>
                    <a:gd name="T17" fmla="*/ 1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5"/>
                    <a:gd name="T28" fmla="*/ 0 h 79"/>
                    <a:gd name="T29" fmla="*/ 495 w 495"/>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5" h="79">
                      <a:moveTo>
                        <a:pt x="0" y="79"/>
                      </a:moveTo>
                      <a:lnTo>
                        <a:pt x="495" y="76"/>
                      </a:lnTo>
                      <a:lnTo>
                        <a:pt x="490" y="12"/>
                      </a:lnTo>
                      <a:lnTo>
                        <a:pt x="261" y="12"/>
                      </a:lnTo>
                      <a:lnTo>
                        <a:pt x="261" y="0"/>
                      </a:lnTo>
                      <a:lnTo>
                        <a:pt x="171" y="0"/>
                      </a:lnTo>
                      <a:lnTo>
                        <a:pt x="168" y="11"/>
                      </a:lnTo>
                      <a:lnTo>
                        <a:pt x="30" y="11"/>
                      </a:lnTo>
                      <a:lnTo>
                        <a:pt x="14" y="11"/>
                      </a:lnTo>
                      <a:lnTo>
                        <a:pt x="0" y="79"/>
                      </a:lnTo>
                      <a:close/>
                    </a:path>
                  </a:pathLst>
                </a:custGeom>
                <a:solidFill>
                  <a:srgbClr val="6E6E6E"/>
                </a:solidFill>
                <a:ln w="12700">
                  <a:solidFill>
                    <a:srgbClr val="6E6E6E"/>
                  </a:solidFill>
                  <a:round/>
                  <a:headEnd/>
                  <a:tailEnd/>
                </a:ln>
              </p:spPr>
              <p:txBody>
                <a:bodyPr wrap="none"/>
                <a:lstStyle/>
                <a:p>
                  <a:pPr>
                    <a:defRPr/>
                  </a:pPr>
                  <a:endParaRPr lang="en-US" sz="1350"/>
                </a:p>
              </p:txBody>
            </p:sp>
            <p:sp>
              <p:nvSpPr>
                <p:cNvPr id="41065" name="Text Box 28"/>
                <p:cNvSpPr txBox="1">
                  <a:spLocks noChangeArrowheads="1"/>
                </p:cNvSpPr>
                <p:nvPr/>
              </p:nvSpPr>
              <p:spPr bwMode="auto">
                <a:xfrm>
                  <a:off x="1413" y="3117"/>
                  <a:ext cx="29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nchor="ctr">
                  <a:spAutoFit/>
                </a:bodyPr>
                <a:lstStyle>
                  <a:lvl1pPr defTabSz="739775">
                    <a:defRPr sz="2200">
                      <a:solidFill>
                        <a:schemeClr val="hlink"/>
                      </a:solidFill>
                      <a:latin typeface="Arial" panose="020B0604020202020204" pitchFamily="34" charset="0"/>
                      <a:ea typeface="MS PGothic" panose="020B0600070205080204" pitchFamily="34" charset="-128"/>
                    </a:defRPr>
                  </a:lvl1pPr>
                  <a:lvl2pPr marL="742950" indent="-285750" defTabSz="739775">
                    <a:defRPr sz="2200">
                      <a:solidFill>
                        <a:schemeClr val="hlink"/>
                      </a:solidFill>
                      <a:latin typeface="Arial" panose="020B0604020202020204" pitchFamily="34" charset="0"/>
                      <a:ea typeface="MS PGothic" panose="020B0600070205080204" pitchFamily="34" charset="-128"/>
                    </a:defRPr>
                  </a:lvl2pPr>
                  <a:lvl3pPr marL="1143000" indent="-228600" defTabSz="739775">
                    <a:defRPr sz="2200">
                      <a:solidFill>
                        <a:schemeClr val="hlink"/>
                      </a:solidFill>
                      <a:latin typeface="Arial" panose="020B0604020202020204" pitchFamily="34" charset="0"/>
                      <a:ea typeface="MS PGothic" panose="020B0600070205080204" pitchFamily="34" charset="-128"/>
                    </a:defRPr>
                  </a:lvl3pPr>
                  <a:lvl4pPr marL="1600200" indent="-228600" defTabSz="739775">
                    <a:defRPr sz="2200">
                      <a:solidFill>
                        <a:schemeClr val="hlink"/>
                      </a:solidFill>
                      <a:latin typeface="Arial" panose="020B0604020202020204" pitchFamily="34" charset="0"/>
                      <a:ea typeface="MS PGothic" panose="020B0600070205080204" pitchFamily="34" charset="-128"/>
                    </a:defRPr>
                  </a:lvl4pPr>
                  <a:lvl5pPr marL="2057400" indent="-228600" defTabSz="739775">
                    <a:defRPr sz="2200">
                      <a:solidFill>
                        <a:schemeClr val="hlink"/>
                      </a:solidFill>
                      <a:latin typeface="Arial" panose="020B0604020202020204" pitchFamily="34" charset="0"/>
                      <a:ea typeface="MS PGothic" panose="020B0600070205080204" pitchFamily="34" charset="-128"/>
                    </a:defRPr>
                  </a:lvl5pPr>
                  <a:lvl6pPr marL="25146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defTabSz="739775"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Aft>
                      <a:spcPct val="15000"/>
                    </a:spcAft>
                    <a:defRPr/>
                  </a:pPr>
                  <a:r>
                    <a:rPr lang="en-US" altLang="en-US" sz="700" b="1" dirty="0">
                      <a:solidFill>
                        <a:srgbClr val="FFFFFF"/>
                      </a:solidFill>
                    </a:rPr>
                    <a:t>ISPF or</a:t>
                  </a:r>
                </a:p>
                <a:p>
                  <a:pPr algn="ctr">
                    <a:lnSpc>
                      <a:spcPct val="90000"/>
                    </a:lnSpc>
                    <a:spcAft>
                      <a:spcPct val="15000"/>
                    </a:spcAft>
                    <a:defRPr/>
                  </a:pPr>
                  <a:r>
                    <a:rPr lang="en-US" altLang="en-US" sz="700" b="1" dirty="0">
                      <a:solidFill>
                        <a:srgbClr val="FFFFFF"/>
                      </a:solidFill>
                    </a:rPr>
                    <a:t>GUI</a:t>
                  </a:r>
                </a:p>
              </p:txBody>
            </p:sp>
          </p:grpSp>
        </p:grpSp>
        <p:grpSp>
          <p:nvGrpSpPr>
            <p:cNvPr id="588807" name="Group 29"/>
            <p:cNvGrpSpPr>
              <a:grpSpLocks/>
            </p:cNvGrpSpPr>
            <p:nvPr/>
          </p:nvGrpSpPr>
          <p:grpSpPr bwMode="auto">
            <a:xfrm>
              <a:off x="455835" y="4743224"/>
              <a:ext cx="1240966" cy="515093"/>
              <a:chOff x="576" y="3212"/>
              <a:chExt cx="575" cy="302"/>
            </a:xfrm>
          </p:grpSpPr>
          <p:sp>
            <p:nvSpPr>
              <p:cNvPr id="41001" name="Freeform 30"/>
              <p:cNvSpPr>
                <a:spLocks noChangeArrowheads="1"/>
              </p:cNvSpPr>
              <p:nvPr/>
            </p:nvSpPr>
            <p:spPr bwMode="auto">
              <a:xfrm>
                <a:off x="1065" y="3361"/>
                <a:ext cx="62" cy="2"/>
              </a:xfrm>
              <a:custGeom>
                <a:avLst/>
                <a:gdLst>
                  <a:gd name="T0" fmla="*/ 0 w 86"/>
                  <a:gd name="T1" fmla="*/ 1 h 19"/>
                  <a:gd name="T2" fmla="*/ 0 w 86"/>
                  <a:gd name="T3" fmla="*/ 1 h 19"/>
                  <a:gd name="T4" fmla="*/ 1 w 86"/>
                  <a:gd name="T5" fmla="*/ 0 h 19"/>
                  <a:gd name="T6" fmla="*/ 1 w 86"/>
                  <a:gd name="T7" fmla="*/ 0 h 19"/>
                  <a:gd name="T8" fmla="*/ 1 w 86"/>
                  <a:gd name="T9" fmla="*/ 1 h 19"/>
                  <a:gd name="T10" fmla="*/ 1 w 86"/>
                  <a:gd name="T11" fmla="*/ 1 h 19"/>
                  <a:gd name="T12" fmla="*/ 0 w 86"/>
                  <a:gd name="T13" fmla="*/ 1 h 19"/>
                  <a:gd name="T14" fmla="*/ 0 w 86"/>
                  <a:gd name="T15" fmla="*/ 1 h 19"/>
                  <a:gd name="T16" fmla="*/ 0 w 86"/>
                  <a:gd name="T17" fmla="*/ 1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19"/>
                  <a:gd name="T29" fmla="*/ 86 w 8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19">
                    <a:moveTo>
                      <a:pt x="0" y="19"/>
                    </a:moveTo>
                    <a:lnTo>
                      <a:pt x="0" y="10"/>
                    </a:lnTo>
                    <a:lnTo>
                      <a:pt x="78" y="0"/>
                    </a:lnTo>
                    <a:lnTo>
                      <a:pt x="83" y="0"/>
                    </a:lnTo>
                    <a:lnTo>
                      <a:pt x="85" y="2"/>
                    </a:lnTo>
                    <a:lnTo>
                      <a:pt x="86" y="7"/>
                    </a:lnTo>
                    <a:lnTo>
                      <a:pt x="0" y="19"/>
                    </a:lnTo>
                    <a:lnTo>
                      <a:pt x="0" y="10"/>
                    </a:lnTo>
                    <a:lnTo>
                      <a:pt x="0" y="19"/>
                    </a:lnTo>
                    <a:close/>
                  </a:path>
                </a:pathLst>
              </a:custGeom>
              <a:solidFill>
                <a:srgbClr val="464646"/>
              </a:solidFill>
              <a:ln w="25400">
                <a:solidFill>
                  <a:srgbClr val="FFFFFF"/>
                </a:solidFill>
                <a:round/>
                <a:headEnd/>
                <a:tailEnd/>
              </a:ln>
            </p:spPr>
            <p:txBody>
              <a:bodyPr wrap="none"/>
              <a:lstStyle/>
              <a:p>
                <a:pPr>
                  <a:defRPr/>
                </a:pPr>
                <a:endParaRPr lang="en-US" sz="1350"/>
              </a:p>
            </p:txBody>
          </p:sp>
          <p:sp>
            <p:nvSpPr>
              <p:cNvPr id="41002" name="Freeform 31"/>
              <p:cNvSpPr>
                <a:spLocks noChangeArrowheads="1"/>
              </p:cNvSpPr>
              <p:nvPr/>
            </p:nvSpPr>
            <p:spPr bwMode="auto">
              <a:xfrm>
                <a:off x="1038" y="3365"/>
                <a:ext cx="112" cy="66"/>
              </a:xfrm>
              <a:custGeom>
                <a:avLst/>
                <a:gdLst>
                  <a:gd name="T0" fmla="*/ 1 w 157"/>
                  <a:gd name="T1" fmla="*/ 0 h 78"/>
                  <a:gd name="T2" fmla="*/ 1 w 157"/>
                  <a:gd name="T3" fmla="*/ 1 h 78"/>
                  <a:gd name="T4" fmla="*/ 1 w 157"/>
                  <a:gd name="T5" fmla="*/ 1 h 78"/>
                  <a:gd name="T6" fmla="*/ 1 w 157"/>
                  <a:gd name="T7" fmla="*/ 1 h 78"/>
                  <a:gd name="T8" fmla="*/ 1 w 157"/>
                  <a:gd name="T9" fmla="*/ 1 h 78"/>
                  <a:gd name="T10" fmla="*/ 0 w 157"/>
                  <a:gd name="T11" fmla="*/ 1 h 78"/>
                  <a:gd name="T12" fmla="*/ 1 w 157"/>
                  <a:gd name="T13" fmla="*/ 1 h 78"/>
                  <a:gd name="T14" fmla="*/ 1 w 157"/>
                  <a:gd name="T15" fmla="*/ 1 h 78"/>
                  <a:gd name="T16" fmla="*/ 1 w 157"/>
                  <a:gd name="T17" fmla="*/ 0 h 78"/>
                  <a:gd name="T18" fmla="*/ 1 w 157"/>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78"/>
                  <a:gd name="T32" fmla="*/ 157 w 157"/>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78">
                    <a:moveTo>
                      <a:pt x="121" y="0"/>
                    </a:moveTo>
                    <a:lnTo>
                      <a:pt x="157" y="53"/>
                    </a:lnTo>
                    <a:lnTo>
                      <a:pt x="24" y="75"/>
                    </a:lnTo>
                    <a:lnTo>
                      <a:pt x="16" y="78"/>
                    </a:lnTo>
                    <a:lnTo>
                      <a:pt x="7" y="75"/>
                    </a:lnTo>
                    <a:lnTo>
                      <a:pt x="0" y="70"/>
                    </a:lnTo>
                    <a:lnTo>
                      <a:pt x="38" y="29"/>
                    </a:lnTo>
                    <a:lnTo>
                      <a:pt x="38" y="11"/>
                    </a:lnTo>
                    <a:lnTo>
                      <a:pt x="121" y="0"/>
                    </a:lnTo>
                    <a:close/>
                  </a:path>
                </a:pathLst>
              </a:custGeom>
              <a:solidFill>
                <a:srgbClr val="6E6E6E"/>
              </a:solidFill>
              <a:ln w="25400">
                <a:solidFill>
                  <a:srgbClr val="6E6E6E"/>
                </a:solidFill>
                <a:round/>
                <a:headEnd/>
                <a:tailEnd/>
              </a:ln>
            </p:spPr>
            <p:txBody>
              <a:bodyPr wrap="none"/>
              <a:lstStyle/>
              <a:p>
                <a:pPr>
                  <a:defRPr/>
                </a:pPr>
                <a:endParaRPr lang="en-US" sz="1350"/>
              </a:p>
            </p:txBody>
          </p:sp>
          <p:sp>
            <p:nvSpPr>
              <p:cNvPr id="41003" name="Freeform 32"/>
              <p:cNvSpPr>
                <a:spLocks noChangeArrowheads="1"/>
              </p:cNvSpPr>
              <p:nvPr/>
            </p:nvSpPr>
            <p:spPr bwMode="auto">
              <a:xfrm>
                <a:off x="1033" y="3400"/>
                <a:ext cx="118" cy="31"/>
              </a:xfrm>
              <a:custGeom>
                <a:avLst/>
                <a:gdLst>
                  <a:gd name="T0" fmla="*/ 1 w 166"/>
                  <a:gd name="T1" fmla="*/ 0 h 42"/>
                  <a:gd name="T2" fmla="*/ 1 w 166"/>
                  <a:gd name="T3" fmla="*/ 0 h 42"/>
                  <a:gd name="T4" fmla="*/ 1 w 166"/>
                  <a:gd name="T5" fmla="*/ 1 h 42"/>
                  <a:gd name="T6" fmla="*/ 1 w 166"/>
                  <a:gd name="T7" fmla="*/ 1 h 42"/>
                  <a:gd name="T8" fmla="*/ 1 w 166"/>
                  <a:gd name="T9" fmla="*/ 1 h 42"/>
                  <a:gd name="T10" fmla="*/ 1 w 166"/>
                  <a:gd name="T11" fmla="*/ 1 h 42"/>
                  <a:gd name="T12" fmla="*/ 1 w 166"/>
                  <a:gd name="T13" fmla="*/ 1 h 42"/>
                  <a:gd name="T14" fmla="*/ 1 w 166"/>
                  <a:gd name="T15" fmla="*/ 1 h 42"/>
                  <a:gd name="T16" fmla="*/ 0 w 166"/>
                  <a:gd name="T17" fmla="*/ 1 h 42"/>
                  <a:gd name="T18" fmla="*/ 1 w 166"/>
                  <a:gd name="T19" fmla="*/ 1 h 42"/>
                  <a:gd name="T20" fmla="*/ 1 w 166"/>
                  <a:gd name="T21" fmla="*/ 1 h 42"/>
                  <a:gd name="T22" fmla="*/ 1 w 166"/>
                  <a:gd name="T23" fmla="*/ 1 h 42"/>
                  <a:gd name="T24" fmla="*/ 1 w 166"/>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42"/>
                  <a:gd name="T41" fmla="*/ 166 w 166"/>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42">
                    <a:moveTo>
                      <a:pt x="161" y="0"/>
                    </a:moveTo>
                    <a:lnTo>
                      <a:pt x="166" y="0"/>
                    </a:lnTo>
                    <a:lnTo>
                      <a:pt x="166" y="2"/>
                    </a:lnTo>
                    <a:lnTo>
                      <a:pt x="166" y="7"/>
                    </a:lnTo>
                    <a:lnTo>
                      <a:pt x="33" y="41"/>
                    </a:lnTo>
                    <a:lnTo>
                      <a:pt x="23" y="42"/>
                    </a:lnTo>
                    <a:lnTo>
                      <a:pt x="14" y="42"/>
                    </a:lnTo>
                    <a:lnTo>
                      <a:pt x="8" y="41"/>
                    </a:lnTo>
                    <a:lnTo>
                      <a:pt x="0" y="29"/>
                    </a:lnTo>
                    <a:lnTo>
                      <a:pt x="7" y="19"/>
                    </a:lnTo>
                    <a:lnTo>
                      <a:pt x="14" y="22"/>
                    </a:lnTo>
                    <a:lnTo>
                      <a:pt x="23" y="24"/>
                    </a:lnTo>
                    <a:lnTo>
                      <a:pt x="161" y="0"/>
                    </a:lnTo>
                    <a:close/>
                  </a:path>
                </a:pathLst>
              </a:custGeom>
              <a:solidFill>
                <a:srgbClr val="464646"/>
              </a:solidFill>
              <a:ln w="25400">
                <a:solidFill>
                  <a:srgbClr val="FFFFFF"/>
                </a:solidFill>
                <a:round/>
                <a:headEnd/>
                <a:tailEnd/>
              </a:ln>
            </p:spPr>
            <p:txBody>
              <a:bodyPr wrap="none"/>
              <a:lstStyle/>
              <a:p>
                <a:pPr>
                  <a:defRPr/>
                </a:pPr>
                <a:endParaRPr lang="en-US" sz="1350"/>
              </a:p>
            </p:txBody>
          </p:sp>
          <p:sp>
            <p:nvSpPr>
              <p:cNvPr id="41004" name="Freeform 33"/>
              <p:cNvSpPr>
                <a:spLocks noChangeArrowheads="1"/>
              </p:cNvSpPr>
              <p:nvPr/>
            </p:nvSpPr>
            <p:spPr bwMode="auto">
              <a:xfrm>
                <a:off x="1026" y="3421"/>
                <a:ext cx="14" cy="8"/>
              </a:xfrm>
              <a:custGeom>
                <a:avLst/>
                <a:gdLst>
                  <a:gd name="T0" fmla="*/ 1 w 21"/>
                  <a:gd name="T1" fmla="*/ 0 h 12"/>
                  <a:gd name="T2" fmla="*/ 1 w 21"/>
                  <a:gd name="T3" fmla="*/ 1 h 12"/>
                  <a:gd name="T4" fmla="*/ 0 w 21"/>
                  <a:gd name="T5" fmla="*/ 1 h 12"/>
                  <a:gd name="T6" fmla="*/ 1 w 21"/>
                  <a:gd name="T7" fmla="*/ 1 h 12"/>
                  <a:gd name="T8" fmla="*/ 1 w 21"/>
                  <a:gd name="T9" fmla="*/ 1 h 12"/>
                  <a:gd name="T10" fmla="*/ 1 w 21"/>
                  <a:gd name="T11" fmla="*/ 0 h 12"/>
                  <a:gd name="T12" fmla="*/ 1 w 21"/>
                  <a:gd name="T13" fmla="*/ 0 h 12"/>
                  <a:gd name="T14" fmla="*/ 0 60000 65536"/>
                  <a:gd name="T15" fmla="*/ 0 60000 65536"/>
                  <a:gd name="T16" fmla="*/ 0 60000 65536"/>
                  <a:gd name="T17" fmla="*/ 0 60000 65536"/>
                  <a:gd name="T18" fmla="*/ 0 60000 65536"/>
                  <a:gd name="T19" fmla="*/ 0 60000 65536"/>
                  <a:gd name="T20" fmla="*/ 0 60000 65536"/>
                  <a:gd name="T21" fmla="*/ 0 w 21"/>
                  <a:gd name="T22" fmla="*/ 0 h 12"/>
                  <a:gd name="T23" fmla="*/ 21 w 2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2">
                    <a:moveTo>
                      <a:pt x="13" y="0"/>
                    </a:moveTo>
                    <a:lnTo>
                      <a:pt x="21" y="12"/>
                    </a:lnTo>
                    <a:lnTo>
                      <a:pt x="0" y="12"/>
                    </a:lnTo>
                    <a:lnTo>
                      <a:pt x="4" y="11"/>
                    </a:lnTo>
                    <a:lnTo>
                      <a:pt x="6" y="10"/>
                    </a:lnTo>
                    <a:lnTo>
                      <a:pt x="13" y="0"/>
                    </a:lnTo>
                    <a:close/>
                  </a:path>
                </a:pathLst>
              </a:custGeom>
              <a:solidFill>
                <a:srgbClr val="000000"/>
              </a:solidFill>
              <a:ln w="25400">
                <a:solidFill>
                  <a:srgbClr val="000000"/>
                </a:solidFill>
                <a:round/>
                <a:headEnd/>
                <a:tailEnd/>
              </a:ln>
            </p:spPr>
            <p:txBody>
              <a:bodyPr wrap="none"/>
              <a:lstStyle/>
              <a:p>
                <a:pPr>
                  <a:defRPr/>
                </a:pPr>
                <a:endParaRPr lang="en-US" sz="1350"/>
              </a:p>
            </p:txBody>
          </p:sp>
          <p:sp>
            <p:nvSpPr>
              <p:cNvPr id="41005" name="Line 34"/>
              <p:cNvSpPr>
                <a:spLocks noChangeShapeType="1"/>
              </p:cNvSpPr>
              <p:nvPr/>
            </p:nvSpPr>
            <p:spPr bwMode="auto">
              <a:xfrm>
                <a:off x="1046" y="3421"/>
                <a:ext cx="1"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06" name="Freeform 35" descr="70%"/>
              <p:cNvSpPr>
                <a:spLocks noChangeArrowheads="1"/>
              </p:cNvSpPr>
              <p:nvPr/>
            </p:nvSpPr>
            <p:spPr bwMode="auto">
              <a:xfrm>
                <a:off x="753" y="3351"/>
                <a:ext cx="33" cy="38"/>
              </a:xfrm>
              <a:custGeom>
                <a:avLst/>
                <a:gdLst>
                  <a:gd name="T0" fmla="*/ 0 w 46"/>
                  <a:gd name="T1" fmla="*/ 0 h 54"/>
                  <a:gd name="T2" fmla="*/ 0 w 46"/>
                  <a:gd name="T3" fmla="*/ 0 h 54"/>
                  <a:gd name="T4" fmla="*/ 1 w 46"/>
                  <a:gd name="T5" fmla="*/ 0 h 54"/>
                  <a:gd name="T6" fmla="*/ 1 w 46"/>
                  <a:gd name="T7" fmla="*/ 1 h 54"/>
                  <a:gd name="T8" fmla="*/ 1 w 46"/>
                  <a:gd name="T9" fmla="*/ 1 h 54"/>
                  <a:gd name="T10" fmla="*/ 1 w 46"/>
                  <a:gd name="T11" fmla="*/ 1 h 54"/>
                  <a:gd name="T12" fmla="*/ 0 w 46"/>
                  <a:gd name="T13" fmla="*/ 1 h 54"/>
                  <a:gd name="T14" fmla="*/ 0 w 46"/>
                  <a:gd name="T15" fmla="*/ 1 h 54"/>
                  <a:gd name="T16" fmla="*/ 0 w 46"/>
                  <a:gd name="T17" fmla="*/ 1 h 54"/>
                  <a:gd name="T18" fmla="*/ 0 w 4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54"/>
                  <a:gd name="T32" fmla="*/ 46 w 46"/>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54">
                    <a:moveTo>
                      <a:pt x="0" y="0"/>
                    </a:moveTo>
                    <a:lnTo>
                      <a:pt x="0" y="0"/>
                    </a:lnTo>
                    <a:lnTo>
                      <a:pt x="46" y="0"/>
                    </a:lnTo>
                    <a:lnTo>
                      <a:pt x="46" y="1"/>
                    </a:lnTo>
                    <a:lnTo>
                      <a:pt x="46" y="54"/>
                    </a:lnTo>
                    <a:lnTo>
                      <a:pt x="0" y="54"/>
                    </a:lnTo>
                    <a:lnTo>
                      <a:pt x="0" y="1"/>
                    </a:lnTo>
                    <a:lnTo>
                      <a:pt x="0" y="0"/>
                    </a:lnTo>
                    <a:close/>
                  </a:path>
                </a:pathLst>
              </a:custGeom>
              <a:pattFill prst="pct70">
                <a:fgClr>
                  <a:srgbClr val="000000"/>
                </a:fgClr>
                <a:bgClr>
                  <a:srgbClr val="FFDCF0"/>
                </a:bgClr>
              </a:pattFill>
              <a:ln w="25400">
                <a:solidFill>
                  <a:srgbClr val="000000"/>
                </a:solidFill>
                <a:round/>
                <a:headEnd/>
                <a:tailEnd/>
              </a:ln>
            </p:spPr>
            <p:txBody>
              <a:bodyPr wrap="none" anchor="ctr"/>
              <a:lstStyle/>
              <a:p>
                <a:pPr>
                  <a:defRPr/>
                </a:pPr>
                <a:endParaRPr lang="en-US" sz="1350"/>
              </a:p>
            </p:txBody>
          </p:sp>
          <p:sp>
            <p:nvSpPr>
              <p:cNvPr id="41007" name="Freeform 36"/>
              <p:cNvSpPr>
                <a:spLocks noChangeArrowheads="1"/>
              </p:cNvSpPr>
              <p:nvPr/>
            </p:nvSpPr>
            <p:spPr bwMode="auto">
              <a:xfrm>
                <a:off x="725" y="3212"/>
                <a:ext cx="342" cy="67"/>
              </a:xfrm>
              <a:custGeom>
                <a:avLst/>
                <a:gdLst>
                  <a:gd name="T0" fmla="*/ 1 w 480"/>
                  <a:gd name="T1" fmla="*/ 0 h 93"/>
                  <a:gd name="T2" fmla="*/ 2 w 480"/>
                  <a:gd name="T3" fmla="*/ 0 h 93"/>
                  <a:gd name="T4" fmla="*/ 2 w 480"/>
                  <a:gd name="T5" fmla="*/ 1 h 93"/>
                  <a:gd name="T6" fmla="*/ 0 w 480"/>
                  <a:gd name="T7" fmla="*/ 1 h 93"/>
                  <a:gd name="T8" fmla="*/ 1 w 480"/>
                  <a:gd name="T9" fmla="*/ 0 h 93"/>
                  <a:gd name="T10" fmla="*/ 0 60000 65536"/>
                  <a:gd name="T11" fmla="*/ 0 60000 65536"/>
                  <a:gd name="T12" fmla="*/ 0 60000 65536"/>
                  <a:gd name="T13" fmla="*/ 0 60000 65536"/>
                  <a:gd name="T14" fmla="*/ 0 60000 65536"/>
                  <a:gd name="T15" fmla="*/ 0 w 480"/>
                  <a:gd name="T16" fmla="*/ 0 h 93"/>
                  <a:gd name="T17" fmla="*/ 480 w 480"/>
                  <a:gd name="T18" fmla="*/ 93 h 93"/>
                </a:gdLst>
                <a:ahLst/>
                <a:cxnLst>
                  <a:cxn ang="T10">
                    <a:pos x="T0" y="T1"/>
                  </a:cxn>
                  <a:cxn ang="T11">
                    <a:pos x="T2" y="T3"/>
                  </a:cxn>
                  <a:cxn ang="T12">
                    <a:pos x="T4" y="T5"/>
                  </a:cxn>
                  <a:cxn ang="T13">
                    <a:pos x="T6" y="T7"/>
                  </a:cxn>
                  <a:cxn ang="T14">
                    <a:pos x="T8" y="T9"/>
                  </a:cxn>
                </a:cxnLst>
                <a:rect l="T15" t="T16" r="T17" b="T18"/>
                <a:pathLst>
                  <a:path w="480" h="93">
                    <a:moveTo>
                      <a:pt x="43" y="0"/>
                    </a:moveTo>
                    <a:lnTo>
                      <a:pt x="427" y="0"/>
                    </a:lnTo>
                    <a:lnTo>
                      <a:pt x="480" y="93"/>
                    </a:lnTo>
                    <a:lnTo>
                      <a:pt x="0" y="92"/>
                    </a:lnTo>
                    <a:lnTo>
                      <a:pt x="43" y="0"/>
                    </a:lnTo>
                    <a:close/>
                  </a:path>
                </a:pathLst>
              </a:custGeom>
              <a:solidFill>
                <a:srgbClr val="FFFFFF"/>
              </a:solidFill>
              <a:ln w="25400">
                <a:solidFill>
                  <a:srgbClr val="000000"/>
                </a:solidFill>
                <a:round/>
                <a:headEnd/>
                <a:tailEnd/>
              </a:ln>
            </p:spPr>
            <p:txBody>
              <a:bodyPr wrap="none"/>
              <a:lstStyle/>
              <a:p>
                <a:pPr>
                  <a:defRPr/>
                </a:pPr>
                <a:endParaRPr lang="en-US" sz="1350"/>
              </a:p>
            </p:txBody>
          </p:sp>
          <p:sp>
            <p:nvSpPr>
              <p:cNvPr id="41008" name="Freeform 37"/>
              <p:cNvSpPr>
                <a:spLocks noChangeArrowheads="1"/>
              </p:cNvSpPr>
              <p:nvPr/>
            </p:nvSpPr>
            <p:spPr bwMode="auto">
              <a:xfrm>
                <a:off x="725" y="3275"/>
                <a:ext cx="342" cy="55"/>
              </a:xfrm>
              <a:custGeom>
                <a:avLst/>
                <a:gdLst>
                  <a:gd name="T0" fmla="*/ 1 w 481"/>
                  <a:gd name="T1" fmla="*/ 1 h 76"/>
                  <a:gd name="T2" fmla="*/ 1 w 481"/>
                  <a:gd name="T3" fmla="*/ 1 h 76"/>
                  <a:gd name="T4" fmla="*/ 1 w 481"/>
                  <a:gd name="T5" fmla="*/ 0 h 76"/>
                  <a:gd name="T6" fmla="*/ 2 w 481"/>
                  <a:gd name="T7" fmla="*/ 0 h 76"/>
                  <a:gd name="T8" fmla="*/ 2 w 481"/>
                  <a:gd name="T9" fmla="*/ 0 h 76"/>
                  <a:gd name="T10" fmla="*/ 2 w 481"/>
                  <a:gd name="T11" fmla="*/ 1 h 76"/>
                  <a:gd name="T12" fmla="*/ 2 w 481"/>
                  <a:gd name="T13" fmla="*/ 1 h 76"/>
                  <a:gd name="T14" fmla="*/ 2 w 481"/>
                  <a:gd name="T15" fmla="*/ 1 h 76"/>
                  <a:gd name="T16" fmla="*/ 0 w 481"/>
                  <a:gd name="T17" fmla="*/ 1 h 76"/>
                  <a:gd name="T18" fmla="*/ 0 w 481"/>
                  <a:gd name="T19" fmla="*/ 1 h 76"/>
                  <a:gd name="T20" fmla="*/ 0 w 481"/>
                  <a:gd name="T21" fmla="*/ 1 h 76"/>
                  <a:gd name="T22" fmla="*/ 1 w 481"/>
                  <a:gd name="T23" fmla="*/ 1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1"/>
                  <a:gd name="T37" fmla="*/ 0 h 76"/>
                  <a:gd name="T38" fmla="*/ 481 w 481"/>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1" h="76">
                    <a:moveTo>
                      <a:pt x="3" y="1"/>
                    </a:moveTo>
                    <a:lnTo>
                      <a:pt x="3" y="1"/>
                    </a:lnTo>
                    <a:lnTo>
                      <a:pt x="4" y="0"/>
                    </a:lnTo>
                    <a:lnTo>
                      <a:pt x="476" y="0"/>
                    </a:lnTo>
                    <a:lnTo>
                      <a:pt x="479" y="2"/>
                    </a:lnTo>
                    <a:lnTo>
                      <a:pt x="481" y="4"/>
                    </a:lnTo>
                    <a:lnTo>
                      <a:pt x="481" y="76"/>
                    </a:lnTo>
                    <a:lnTo>
                      <a:pt x="0" y="76"/>
                    </a:lnTo>
                    <a:lnTo>
                      <a:pt x="0" y="9"/>
                    </a:lnTo>
                    <a:lnTo>
                      <a:pt x="0" y="3"/>
                    </a:lnTo>
                    <a:lnTo>
                      <a:pt x="3" y="1"/>
                    </a:lnTo>
                    <a:close/>
                  </a:path>
                </a:pathLst>
              </a:custGeom>
              <a:solidFill>
                <a:srgbClr val="C0C0C0"/>
              </a:solidFill>
              <a:ln w="25400">
                <a:solidFill>
                  <a:srgbClr val="000000"/>
                </a:solidFill>
                <a:round/>
                <a:headEnd/>
                <a:tailEnd/>
              </a:ln>
            </p:spPr>
            <p:txBody>
              <a:bodyPr wrap="none"/>
              <a:lstStyle/>
              <a:p>
                <a:pPr>
                  <a:defRPr/>
                </a:pPr>
                <a:endParaRPr lang="en-US" sz="1350"/>
              </a:p>
            </p:txBody>
          </p:sp>
          <p:sp>
            <p:nvSpPr>
              <p:cNvPr id="41009" name="Freeform 38"/>
              <p:cNvSpPr>
                <a:spLocks noChangeArrowheads="1"/>
              </p:cNvSpPr>
              <p:nvPr/>
            </p:nvSpPr>
            <p:spPr bwMode="auto">
              <a:xfrm>
                <a:off x="725" y="3328"/>
                <a:ext cx="13" cy="87"/>
              </a:xfrm>
              <a:custGeom>
                <a:avLst/>
                <a:gdLst>
                  <a:gd name="T0" fmla="*/ 0 w 20"/>
                  <a:gd name="T1" fmla="*/ 1 h 124"/>
                  <a:gd name="T2" fmla="*/ 0 w 20"/>
                  <a:gd name="T3" fmla="*/ 1 h 124"/>
                  <a:gd name="T4" fmla="*/ 1 w 20"/>
                  <a:gd name="T5" fmla="*/ 1 h 124"/>
                  <a:gd name="T6" fmla="*/ 1 w 20"/>
                  <a:gd name="T7" fmla="*/ 0 h 124"/>
                  <a:gd name="T8" fmla="*/ 0 w 20"/>
                  <a:gd name="T9" fmla="*/ 0 h 124"/>
                  <a:gd name="T10" fmla="*/ 0 60000 65536"/>
                  <a:gd name="T11" fmla="*/ 0 60000 65536"/>
                  <a:gd name="T12" fmla="*/ 0 60000 65536"/>
                  <a:gd name="T13" fmla="*/ 0 60000 65536"/>
                  <a:gd name="T14" fmla="*/ 0 60000 65536"/>
                  <a:gd name="T15" fmla="*/ 0 w 20"/>
                  <a:gd name="T16" fmla="*/ 0 h 124"/>
                  <a:gd name="T17" fmla="*/ 20 w 20"/>
                  <a:gd name="T18" fmla="*/ 124 h 124"/>
                </a:gdLst>
                <a:ahLst/>
                <a:cxnLst>
                  <a:cxn ang="T10">
                    <a:pos x="T0" y="T1"/>
                  </a:cxn>
                  <a:cxn ang="T11">
                    <a:pos x="T2" y="T3"/>
                  </a:cxn>
                  <a:cxn ang="T12">
                    <a:pos x="T4" y="T5"/>
                  </a:cxn>
                  <a:cxn ang="T13">
                    <a:pos x="T6" y="T7"/>
                  </a:cxn>
                  <a:cxn ang="T14">
                    <a:pos x="T8" y="T9"/>
                  </a:cxn>
                </a:cxnLst>
                <a:rect l="T15" t="T16" r="T17" b="T18"/>
                <a:pathLst>
                  <a:path w="20" h="124">
                    <a:moveTo>
                      <a:pt x="0" y="1"/>
                    </a:moveTo>
                    <a:lnTo>
                      <a:pt x="0" y="124"/>
                    </a:lnTo>
                    <a:lnTo>
                      <a:pt x="20" y="124"/>
                    </a:lnTo>
                    <a:lnTo>
                      <a:pt x="20" y="0"/>
                    </a:lnTo>
                    <a:lnTo>
                      <a:pt x="0" y="0"/>
                    </a:lnTo>
                    <a:lnTo>
                      <a:pt x="0" y="1"/>
                    </a:lnTo>
                    <a:close/>
                  </a:path>
                </a:pathLst>
              </a:custGeom>
              <a:solidFill>
                <a:srgbClr val="C0C0C0"/>
              </a:solidFill>
              <a:ln w="25400">
                <a:solidFill>
                  <a:srgbClr val="000000"/>
                </a:solidFill>
                <a:round/>
                <a:headEnd/>
                <a:tailEnd/>
              </a:ln>
            </p:spPr>
            <p:txBody>
              <a:bodyPr wrap="none"/>
              <a:lstStyle/>
              <a:p>
                <a:pPr>
                  <a:defRPr/>
                </a:pPr>
                <a:endParaRPr lang="en-US" sz="1350"/>
              </a:p>
            </p:txBody>
          </p:sp>
          <p:sp>
            <p:nvSpPr>
              <p:cNvPr id="41010" name="Freeform 39"/>
              <p:cNvSpPr>
                <a:spLocks noChangeArrowheads="1"/>
              </p:cNvSpPr>
              <p:nvPr/>
            </p:nvSpPr>
            <p:spPr bwMode="auto">
              <a:xfrm>
                <a:off x="738" y="3328"/>
                <a:ext cx="329" cy="101"/>
              </a:xfrm>
              <a:custGeom>
                <a:avLst/>
                <a:gdLst>
                  <a:gd name="T0" fmla="*/ 0 w 461"/>
                  <a:gd name="T1" fmla="*/ 0 h 144"/>
                  <a:gd name="T2" fmla="*/ 2 w 461"/>
                  <a:gd name="T3" fmla="*/ 0 h 144"/>
                  <a:gd name="T4" fmla="*/ 2 w 461"/>
                  <a:gd name="T5" fmla="*/ 1 h 144"/>
                  <a:gd name="T6" fmla="*/ 2 w 461"/>
                  <a:gd name="T7" fmla="*/ 1 h 144"/>
                  <a:gd name="T8" fmla="*/ 2 w 461"/>
                  <a:gd name="T9" fmla="*/ 1 h 144"/>
                  <a:gd name="T10" fmla="*/ 2 w 461"/>
                  <a:gd name="T11" fmla="*/ 1 h 144"/>
                  <a:gd name="T12" fmla="*/ 2 w 461"/>
                  <a:gd name="T13" fmla="*/ 1 h 144"/>
                  <a:gd name="T14" fmla="*/ 2 w 461"/>
                  <a:gd name="T15" fmla="*/ 1 h 144"/>
                  <a:gd name="T16" fmla="*/ 2 w 461"/>
                  <a:gd name="T17" fmla="*/ 1 h 144"/>
                  <a:gd name="T18" fmla="*/ 2 w 461"/>
                  <a:gd name="T19" fmla="*/ 1 h 144"/>
                  <a:gd name="T20" fmla="*/ 2 w 461"/>
                  <a:gd name="T21" fmla="*/ 1 h 144"/>
                  <a:gd name="T22" fmla="*/ 2 w 461"/>
                  <a:gd name="T23" fmla="*/ 1 h 144"/>
                  <a:gd name="T24" fmla="*/ 2 w 461"/>
                  <a:gd name="T25" fmla="*/ 1 h 144"/>
                  <a:gd name="T26" fmla="*/ 1 w 461"/>
                  <a:gd name="T27" fmla="*/ 1 h 144"/>
                  <a:gd name="T28" fmla="*/ 1 w 461"/>
                  <a:gd name="T29" fmla="*/ 1 h 144"/>
                  <a:gd name="T30" fmla="*/ 1 w 461"/>
                  <a:gd name="T31" fmla="*/ 1 h 144"/>
                  <a:gd name="T32" fmla="*/ 0 w 461"/>
                  <a:gd name="T33" fmla="*/ 1 h 144"/>
                  <a:gd name="T34" fmla="*/ 0 w 461"/>
                  <a:gd name="T35" fmla="*/ 1 h 144"/>
                  <a:gd name="T36" fmla="*/ 0 w 461"/>
                  <a:gd name="T37" fmla="*/ 0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1"/>
                  <a:gd name="T58" fmla="*/ 0 h 144"/>
                  <a:gd name="T59" fmla="*/ 461 w 461"/>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1" h="144">
                    <a:moveTo>
                      <a:pt x="0" y="0"/>
                    </a:moveTo>
                    <a:lnTo>
                      <a:pt x="461" y="0"/>
                    </a:lnTo>
                    <a:lnTo>
                      <a:pt x="461" y="76"/>
                    </a:lnTo>
                    <a:lnTo>
                      <a:pt x="461" y="77"/>
                    </a:lnTo>
                    <a:lnTo>
                      <a:pt x="461" y="75"/>
                    </a:lnTo>
                    <a:lnTo>
                      <a:pt x="459" y="79"/>
                    </a:lnTo>
                    <a:lnTo>
                      <a:pt x="410" y="137"/>
                    </a:lnTo>
                    <a:lnTo>
                      <a:pt x="408" y="143"/>
                    </a:lnTo>
                    <a:lnTo>
                      <a:pt x="402" y="144"/>
                    </a:lnTo>
                    <a:lnTo>
                      <a:pt x="391" y="144"/>
                    </a:lnTo>
                    <a:lnTo>
                      <a:pt x="385" y="142"/>
                    </a:lnTo>
                    <a:lnTo>
                      <a:pt x="377" y="136"/>
                    </a:lnTo>
                    <a:lnTo>
                      <a:pt x="369" y="132"/>
                    </a:lnTo>
                    <a:lnTo>
                      <a:pt x="2" y="132"/>
                    </a:lnTo>
                    <a:lnTo>
                      <a:pt x="0" y="132"/>
                    </a:lnTo>
                    <a:lnTo>
                      <a:pt x="0" y="127"/>
                    </a:lnTo>
                    <a:lnTo>
                      <a:pt x="0" y="0"/>
                    </a:lnTo>
                    <a:close/>
                  </a:path>
                </a:pathLst>
              </a:custGeom>
              <a:solidFill>
                <a:srgbClr val="C0C0C0"/>
              </a:solidFill>
              <a:ln w="25400">
                <a:solidFill>
                  <a:srgbClr val="000000"/>
                </a:solidFill>
                <a:round/>
                <a:headEnd/>
                <a:tailEnd/>
              </a:ln>
            </p:spPr>
            <p:txBody>
              <a:bodyPr wrap="none"/>
              <a:lstStyle/>
              <a:p>
                <a:pPr>
                  <a:defRPr/>
                </a:pPr>
                <a:endParaRPr lang="en-US" sz="1350"/>
              </a:p>
            </p:txBody>
          </p:sp>
          <p:sp>
            <p:nvSpPr>
              <p:cNvPr id="41011" name="Freeform 40"/>
              <p:cNvSpPr>
                <a:spLocks noChangeArrowheads="1"/>
              </p:cNvSpPr>
              <p:nvPr/>
            </p:nvSpPr>
            <p:spPr bwMode="auto">
              <a:xfrm>
                <a:off x="744" y="3421"/>
                <a:ext cx="297" cy="88"/>
              </a:xfrm>
              <a:custGeom>
                <a:avLst/>
                <a:gdLst>
                  <a:gd name="T0" fmla="*/ 0 w 419"/>
                  <a:gd name="T1" fmla="*/ 0 h 126"/>
                  <a:gd name="T2" fmla="*/ 0 w 419"/>
                  <a:gd name="T3" fmla="*/ 1 h 126"/>
                  <a:gd name="T4" fmla="*/ 2 w 419"/>
                  <a:gd name="T5" fmla="*/ 1 h 126"/>
                  <a:gd name="T6" fmla="*/ 2 w 419"/>
                  <a:gd name="T7" fmla="*/ 1 h 126"/>
                  <a:gd name="T8" fmla="*/ 1 w 419"/>
                  <a:gd name="T9" fmla="*/ 1 h 126"/>
                  <a:gd name="T10" fmla="*/ 1 w 419"/>
                  <a:gd name="T11" fmla="*/ 1 h 126"/>
                  <a:gd name="T12" fmla="*/ 1 w 419"/>
                  <a:gd name="T13" fmla="*/ 0 h 126"/>
                  <a:gd name="T14" fmla="*/ 0 w 419"/>
                  <a:gd name="T15" fmla="*/ 0 h 126"/>
                  <a:gd name="T16" fmla="*/ 0 60000 65536"/>
                  <a:gd name="T17" fmla="*/ 0 60000 65536"/>
                  <a:gd name="T18" fmla="*/ 0 60000 65536"/>
                  <a:gd name="T19" fmla="*/ 0 60000 65536"/>
                  <a:gd name="T20" fmla="*/ 0 60000 65536"/>
                  <a:gd name="T21" fmla="*/ 0 60000 65536"/>
                  <a:gd name="T22" fmla="*/ 0 60000 65536"/>
                  <a:gd name="T23" fmla="*/ 0 60000 65536"/>
                  <a:gd name="T24" fmla="*/ 0 w 419"/>
                  <a:gd name="T25" fmla="*/ 0 h 126"/>
                  <a:gd name="T26" fmla="*/ 419 w 419"/>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9" h="126">
                    <a:moveTo>
                      <a:pt x="0" y="0"/>
                    </a:moveTo>
                    <a:lnTo>
                      <a:pt x="0" y="126"/>
                    </a:lnTo>
                    <a:lnTo>
                      <a:pt x="419" y="126"/>
                    </a:lnTo>
                    <a:lnTo>
                      <a:pt x="419" y="12"/>
                    </a:lnTo>
                    <a:lnTo>
                      <a:pt x="384" y="12"/>
                    </a:lnTo>
                    <a:lnTo>
                      <a:pt x="376" y="5"/>
                    </a:lnTo>
                    <a:lnTo>
                      <a:pt x="364" y="0"/>
                    </a:lnTo>
                    <a:lnTo>
                      <a:pt x="0" y="0"/>
                    </a:lnTo>
                    <a:close/>
                  </a:path>
                </a:pathLst>
              </a:custGeom>
              <a:solidFill>
                <a:srgbClr val="DCDCDC"/>
              </a:solidFill>
              <a:ln w="25400">
                <a:solidFill>
                  <a:srgbClr val="000000"/>
                </a:solidFill>
                <a:round/>
                <a:headEnd/>
                <a:tailEnd/>
              </a:ln>
            </p:spPr>
            <p:txBody>
              <a:bodyPr wrap="none"/>
              <a:lstStyle/>
              <a:p>
                <a:pPr>
                  <a:defRPr/>
                </a:pPr>
                <a:endParaRPr lang="en-US" sz="1350"/>
              </a:p>
            </p:txBody>
          </p:sp>
          <p:sp>
            <p:nvSpPr>
              <p:cNvPr id="41012" name="Freeform 41"/>
              <p:cNvSpPr>
                <a:spLocks noChangeArrowheads="1"/>
              </p:cNvSpPr>
              <p:nvPr/>
            </p:nvSpPr>
            <p:spPr bwMode="auto">
              <a:xfrm>
                <a:off x="576" y="3344"/>
                <a:ext cx="149" cy="66"/>
              </a:xfrm>
              <a:custGeom>
                <a:avLst/>
                <a:gdLst>
                  <a:gd name="T0" fmla="*/ 1 w 209"/>
                  <a:gd name="T1" fmla="*/ 1 h 95"/>
                  <a:gd name="T2" fmla="*/ 1 w 209"/>
                  <a:gd name="T3" fmla="*/ 1 h 95"/>
                  <a:gd name="T4" fmla="*/ 1 w 209"/>
                  <a:gd name="T5" fmla="*/ 1 h 95"/>
                  <a:gd name="T6" fmla="*/ 1 w 209"/>
                  <a:gd name="T7" fmla="*/ 0 h 95"/>
                  <a:gd name="T8" fmla="*/ 0 w 209"/>
                  <a:gd name="T9" fmla="*/ 1 h 95"/>
                  <a:gd name="T10" fmla="*/ 1 w 209"/>
                  <a:gd name="T11" fmla="*/ 1 h 95"/>
                  <a:gd name="T12" fmla="*/ 1 w 209"/>
                  <a:gd name="T13" fmla="*/ 1 h 95"/>
                  <a:gd name="T14" fmla="*/ 1 w 209"/>
                  <a:gd name="T15" fmla="*/ 1 h 95"/>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95"/>
                  <a:gd name="T26" fmla="*/ 209 w 209"/>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95">
                    <a:moveTo>
                      <a:pt x="209" y="91"/>
                    </a:moveTo>
                    <a:lnTo>
                      <a:pt x="209" y="26"/>
                    </a:lnTo>
                    <a:lnTo>
                      <a:pt x="164" y="31"/>
                    </a:lnTo>
                    <a:lnTo>
                      <a:pt x="34" y="0"/>
                    </a:lnTo>
                    <a:lnTo>
                      <a:pt x="0" y="52"/>
                    </a:lnTo>
                    <a:lnTo>
                      <a:pt x="141" y="95"/>
                    </a:lnTo>
                    <a:lnTo>
                      <a:pt x="209" y="90"/>
                    </a:lnTo>
                    <a:lnTo>
                      <a:pt x="209" y="91"/>
                    </a:lnTo>
                    <a:close/>
                  </a:path>
                </a:pathLst>
              </a:custGeom>
              <a:solidFill>
                <a:srgbClr val="808080"/>
              </a:solidFill>
              <a:ln w="25400">
                <a:solidFill>
                  <a:srgbClr val="808080"/>
                </a:solidFill>
                <a:round/>
                <a:headEnd/>
                <a:tailEnd/>
              </a:ln>
            </p:spPr>
            <p:txBody>
              <a:bodyPr wrap="none"/>
              <a:lstStyle/>
              <a:p>
                <a:pPr>
                  <a:defRPr/>
                </a:pPr>
                <a:endParaRPr lang="en-US" sz="1350"/>
              </a:p>
            </p:txBody>
          </p:sp>
          <p:sp>
            <p:nvSpPr>
              <p:cNvPr id="41013" name="Freeform 42"/>
              <p:cNvSpPr>
                <a:spLocks noChangeArrowheads="1"/>
              </p:cNvSpPr>
              <p:nvPr/>
            </p:nvSpPr>
            <p:spPr bwMode="auto">
              <a:xfrm>
                <a:off x="727" y="3414"/>
                <a:ext cx="17" cy="26"/>
              </a:xfrm>
              <a:custGeom>
                <a:avLst/>
                <a:gdLst>
                  <a:gd name="T0" fmla="*/ 1 w 24"/>
                  <a:gd name="T1" fmla="*/ 0 h 36"/>
                  <a:gd name="T2" fmla="*/ 1 w 24"/>
                  <a:gd name="T3" fmla="*/ 0 h 36"/>
                  <a:gd name="T4" fmla="*/ 1 w 24"/>
                  <a:gd name="T5" fmla="*/ 1 h 36"/>
                  <a:gd name="T6" fmla="*/ 1 w 24"/>
                  <a:gd name="T7" fmla="*/ 1 h 36"/>
                  <a:gd name="T8" fmla="*/ 1 w 24"/>
                  <a:gd name="T9" fmla="*/ 1 h 36"/>
                  <a:gd name="T10" fmla="*/ 1 w 24"/>
                  <a:gd name="T11" fmla="*/ 1 h 36"/>
                  <a:gd name="T12" fmla="*/ 0 w 24"/>
                  <a:gd name="T13" fmla="*/ 1 h 36"/>
                  <a:gd name="T14" fmla="*/ 0 w 24"/>
                  <a:gd name="T15" fmla="*/ 0 h 36"/>
                  <a:gd name="T16" fmla="*/ 1 w 24"/>
                  <a:gd name="T17" fmla="*/ 0 h 36"/>
                  <a:gd name="T18" fmla="*/ 1 w 24"/>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36"/>
                  <a:gd name="T32" fmla="*/ 24 w 24"/>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36">
                    <a:moveTo>
                      <a:pt x="1" y="0"/>
                    </a:moveTo>
                    <a:lnTo>
                      <a:pt x="17" y="0"/>
                    </a:lnTo>
                    <a:lnTo>
                      <a:pt x="17" y="10"/>
                    </a:lnTo>
                    <a:lnTo>
                      <a:pt x="24" y="10"/>
                    </a:lnTo>
                    <a:lnTo>
                      <a:pt x="24" y="36"/>
                    </a:lnTo>
                    <a:lnTo>
                      <a:pt x="2" y="36"/>
                    </a:lnTo>
                    <a:lnTo>
                      <a:pt x="0" y="33"/>
                    </a:lnTo>
                    <a:lnTo>
                      <a:pt x="0" y="0"/>
                    </a:lnTo>
                    <a:lnTo>
                      <a:pt x="17" y="0"/>
                    </a:lnTo>
                    <a:lnTo>
                      <a:pt x="1" y="0"/>
                    </a:lnTo>
                    <a:close/>
                  </a:path>
                </a:pathLst>
              </a:custGeom>
              <a:solidFill>
                <a:srgbClr val="808080"/>
              </a:solidFill>
              <a:ln w="25400">
                <a:solidFill>
                  <a:srgbClr val="000000"/>
                </a:solidFill>
                <a:round/>
                <a:headEnd/>
                <a:tailEnd/>
              </a:ln>
            </p:spPr>
            <p:txBody>
              <a:bodyPr wrap="none"/>
              <a:lstStyle/>
              <a:p>
                <a:pPr>
                  <a:defRPr/>
                </a:pPr>
                <a:endParaRPr lang="en-US" sz="1350"/>
              </a:p>
            </p:txBody>
          </p:sp>
          <p:sp>
            <p:nvSpPr>
              <p:cNvPr id="41014" name="Freeform 43"/>
              <p:cNvSpPr>
                <a:spLocks noChangeArrowheads="1"/>
              </p:cNvSpPr>
              <p:nvPr/>
            </p:nvSpPr>
            <p:spPr bwMode="auto">
              <a:xfrm>
                <a:off x="672" y="3405"/>
                <a:ext cx="55" cy="26"/>
              </a:xfrm>
              <a:custGeom>
                <a:avLst/>
                <a:gdLst>
                  <a:gd name="T0" fmla="*/ 1 w 76"/>
                  <a:gd name="T1" fmla="*/ 1 h 30"/>
                  <a:gd name="T2" fmla="*/ 1 w 76"/>
                  <a:gd name="T3" fmla="*/ 0 h 30"/>
                  <a:gd name="T4" fmla="*/ 0 w 76"/>
                  <a:gd name="T5" fmla="*/ 1 h 30"/>
                  <a:gd name="T6" fmla="*/ 1 w 76"/>
                  <a:gd name="T7" fmla="*/ 1 h 30"/>
                  <a:gd name="T8" fmla="*/ 1 w 76"/>
                  <a:gd name="T9" fmla="*/ 1 h 30"/>
                  <a:gd name="T10" fmla="*/ 1 w 76"/>
                  <a:gd name="T11" fmla="*/ 1 h 30"/>
                  <a:gd name="T12" fmla="*/ 1 w 76"/>
                  <a:gd name="T13" fmla="*/ 1 h 30"/>
                  <a:gd name="T14" fmla="*/ 1 w 76"/>
                  <a:gd name="T15" fmla="*/ 0 h 30"/>
                  <a:gd name="T16" fmla="*/ 1 w 76"/>
                  <a:gd name="T17" fmla="*/ 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30"/>
                  <a:gd name="T29" fmla="*/ 76 w 76"/>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30">
                    <a:moveTo>
                      <a:pt x="73" y="12"/>
                    </a:moveTo>
                    <a:lnTo>
                      <a:pt x="73" y="0"/>
                    </a:lnTo>
                    <a:lnTo>
                      <a:pt x="0" y="8"/>
                    </a:lnTo>
                    <a:lnTo>
                      <a:pt x="76" y="30"/>
                    </a:lnTo>
                    <a:lnTo>
                      <a:pt x="76" y="22"/>
                    </a:lnTo>
                    <a:lnTo>
                      <a:pt x="76" y="12"/>
                    </a:lnTo>
                    <a:lnTo>
                      <a:pt x="73" y="12"/>
                    </a:lnTo>
                    <a:lnTo>
                      <a:pt x="73" y="0"/>
                    </a:lnTo>
                    <a:lnTo>
                      <a:pt x="73" y="12"/>
                    </a:lnTo>
                    <a:close/>
                  </a:path>
                </a:pathLst>
              </a:custGeom>
              <a:solidFill>
                <a:srgbClr val="464646"/>
              </a:solidFill>
              <a:ln w="25400">
                <a:solidFill>
                  <a:srgbClr val="464646"/>
                </a:solidFill>
                <a:round/>
                <a:headEnd/>
                <a:tailEnd/>
              </a:ln>
            </p:spPr>
            <p:txBody>
              <a:bodyPr wrap="none"/>
              <a:lstStyle/>
              <a:p>
                <a:pPr>
                  <a:defRPr/>
                </a:pPr>
                <a:endParaRPr lang="en-US" sz="1350"/>
              </a:p>
            </p:txBody>
          </p:sp>
          <p:sp>
            <p:nvSpPr>
              <p:cNvPr id="41015" name="Line 44"/>
              <p:cNvSpPr>
                <a:spLocks noChangeShapeType="1"/>
              </p:cNvSpPr>
              <p:nvPr/>
            </p:nvSpPr>
            <p:spPr bwMode="auto">
              <a:xfrm>
                <a:off x="795" y="3432"/>
                <a:ext cx="203"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16" name="Line 45"/>
              <p:cNvSpPr>
                <a:spLocks noChangeShapeType="1"/>
              </p:cNvSpPr>
              <p:nvPr/>
            </p:nvSpPr>
            <p:spPr bwMode="auto">
              <a:xfrm>
                <a:off x="795" y="3442"/>
                <a:ext cx="203"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17" name="Line 46"/>
              <p:cNvSpPr>
                <a:spLocks noChangeShapeType="1"/>
              </p:cNvSpPr>
              <p:nvPr/>
            </p:nvSpPr>
            <p:spPr bwMode="auto">
              <a:xfrm>
                <a:off x="795" y="3452"/>
                <a:ext cx="20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18" name="Line 47"/>
              <p:cNvSpPr>
                <a:spLocks noChangeShapeType="1"/>
              </p:cNvSpPr>
              <p:nvPr/>
            </p:nvSpPr>
            <p:spPr bwMode="auto">
              <a:xfrm>
                <a:off x="795" y="3461"/>
                <a:ext cx="20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19" name="Line 48"/>
              <p:cNvSpPr>
                <a:spLocks noChangeShapeType="1"/>
              </p:cNvSpPr>
              <p:nvPr/>
            </p:nvSpPr>
            <p:spPr bwMode="auto">
              <a:xfrm>
                <a:off x="795" y="3471"/>
                <a:ext cx="20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0" name="Line 49"/>
              <p:cNvSpPr>
                <a:spLocks noChangeShapeType="1"/>
              </p:cNvSpPr>
              <p:nvPr/>
            </p:nvSpPr>
            <p:spPr bwMode="auto">
              <a:xfrm>
                <a:off x="795" y="3481"/>
                <a:ext cx="20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1" name="Line 50"/>
              <p:cNvSpPr>
                <a:spLocks noChangeShapeType="1"/>
              </p:cNvSpPr>
              <p:nvPr/>
            </p:nvSpPr>
            <p:spPr bwMode="auto">
              <a:xfrm>
                <a:off x="795" y="3489"/>
                <a:ext cx="203"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2" name="Line 51"/>
              <p:cNvSpPr>
                <a:spLocks noChangeShapeType="1"/>
              </p:cNvSpPr>
              <p:nvPr/>
            </p:nvSpPr>
            <p:spPr bwMode="auto">
              <a:xfrm>
                <a:off x="795" y="3501"/>
                <a:ext cx="20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3" name="Line 52"/>
              <p:cNvSpPr>
                <a:spLocks noChangeShapeType="1"/>
              </p:cNvSpPr>
              <p:nvPr/>
            </p:nvSpPr>
            <p:spPr bwMode="auto">
              <a:xfrm flipH="1" flipV="1">
                <a:off x="585" y="3375"/>
                <a:ext cx="125" cy="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4" name="Line 53"/>
              <p:cNvSpPr>
                <a:spLocks noChangeShapeType="1"/>
              </p:cNvSpPr>
              <p:nvPr/>
            </p:nvSpPr>
            <p:spPr bwMode="auto">
              <a:xfrm>
                <a:off x="594" y="3365"/>
                <a:ext cx="131" cy="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5" name="Line 54"/>
              <p:cNvSpPr>
                <a:spLocks noChangeShapeType="1"/>
              </p:cNvSpPr>
              <p:nvPr/>
            </p:nvSpPr>
            <p:spPr bwMode="auto">
              <a:xfrm flipH="1" flipV="1">
                <a:off x="603" y="3354"/>
                <a:ext cx="122" cy="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6" name="Line 55"/>
              <p:cNvSpPr>
                <a:spLocks noChangeShapeType="1"/>
              </p:cNvSpPr>
              <p:nvPr/>
            </p:nvSpPr>
            <p:spPr bwMode="auto">
              <a:xfrm>
                <a:off x="702" y="3368"/>
                <a:ext cx="23" cy="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7" name="Freeform 56"/>
              <p:cNvSpPr>
                <a:spLocks/>
              </p:cNvSpPr>
              <p:nvPr/>
            </p:nvSpPr>
            <p:spPr bwMode="auto">
              <a:xfrm>
                <a:off x="744" y="3421"/>
                <a:ext cx="283" cy="8"/>
              </a:xfrm>
              <a:custGeom>
                <a:avLst/>
                <a:gdLst>
                  <a:gd name="T0" fmla="*/ 0 w 398"/>
                  <a:gd name="T1" fmla="*/ 0 h 12"/>
                  <a:gd name="T2" fmla="*/ 1 w 398"/>
                  <a:gd name="T3" fmla="*/ 0 h 12"/>
                  <a:gd name="T4" fmla="*/ 1 w 398"/>
                  <a:gd name="T5" fmla="*/ 1 h 12"/>
                  <a:gd name="T6" fmla="*/ 1 w 398"/>
                  <a:gd name="T7" fmla="*/ 1 h 12"/>
                  <a:gd name="T8" fmla="*/ 1 w 398"/>
                  <a:gd name="T9" fmla="*/ 1 h 12"/>
                  <a:gd name="T10" fmla="*/ 1 w 398"/>
                  <a:gd name="T11" fmla="*/ 1 h 12"/>
                  <a:gd name="T12" fmla="*/ 0 60000 65536"/>
                  <a:gd name="T13" fmla="*/ 0 60000 65536"/>
                  <a:gd name="T14" fmla="*/ 0 60000 65536"/>
                  <a:gd name="T15" fmla="*/ 0 60000 65536"/>
                  <a:gd name="T16" fmla="*/ 0 60000 65536"/>
                  <a:gd name="T17" fmla="*/ 0 60000 65536"/>
                  <a:gd name="T18" fmla="*/ 0 w 398"/>
                  <a:gd name="T19" fmla="*/ 0 h 12"/>
                  <a:gd name="T20" fmla="*/ 398 w 39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98" h="12">
                    <a:moveTo>
                      <a:pt x="0" y="0"/>
                    </a:moveTo>
                    <a:lnTo>
                      <a:pt x="364" y="0"/>
                    </a:lnTo>
                    <a:lnTo>
                      <a:pt x="372" y="4"/>
                    </a:lnTo>
                    <a:lnTo>
                      <a:pt x="377" y="10"/>
                    </a:lnTo>
                    <a:lnTo>
                      <a:pt x="385" y="12"/>
                    </a:lnTo>
                    <a:lnTo>
                      <a:pt x="398" y="12"/>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a:defRPr/>
                </a:pPr>
                <a:endParaRPr lang="en-US" sz="1350"/>
              </a:p>
            </p:txBody>
          </p:sp>
          <p:sp>
            <p:nvSpPr>
              <p:cNvPr id="41028" name="Line 57"/>
              <p:cNvSpPr>
                <a:spLocks noChangeShapeType="1"/>
              </p:cNvSpPr>
              <p:nvPr/>
            </p:nvSpPr>
            <p:spPr bwMode="auto">
              <a:xfrm flipV="1">
                <a:off x="1001" y="3328"/>
                <a:ext cx="1" cy="9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29" name="Line 58"/>
              <p:cNvSpPr>
                <a:spLocks noChangeShapeType="1"/>
              </p:cNvSpPr>
              <p:nvPr/>
            </p:nvSpPr>
            <p:spPr bwMode="auto">
              <a:xfrm>
                <a:off x="798" y="3328"/>
                <a:ext cx="1" cy="9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30" name="Freeform 59"/>
              <p:cNvSpPr>
                <a:spLocks/>
              </p:cNvSpPr>
              <p:nvPr/>
            </p:nvSpPr>
            <p:spPr bwMode="auto">
              <a:xfrm>
                <a:off x="577" y="3379"/>
                <a:ext cx="148" cy="32"/>
              </a:xfrm>
              <a:custGeom>
                <a:avLst/>
                <a:gdLst>
                  <a:gd name="T0" fmla="*/ 0 w 208"/>
                  <a:gd name="T1" fmla="*/ 0 h 45"/>
                  <a:gd name="T2" fmla="*/ 0 w 208"/>
                  <a:gd name="T3" fmla="*/ 1 h 45"/>
                  <a:gd name="T4" fmla="*/ 1 w 208"/>
                  <a:gd name="T5" fmla="*/ 1 h 45"/>
                  <a:gd name="T6" fmla="*/ 1 w 208"/>
                  <a:gd name="T7" fmla="*/ 1 h 45"/>
                  <a:gd name="T8" fmla="*/ 0 60000 65536"/>
                  <a:gd name="T9" fmla="*/ 0 60000 65536"/>
                  <a:gd name="T10" fmla="*/ 0 60000 65536"/>
                  <a:gd name="T11" fmla="*/ 0 60000 65536"/>
                  <a:gd name="T12" fmla="*/ 0 w 208"/>
                  <a:gd name="T13" fmla="*/ 0 h 45"/>
                  <a:gd name="T14" fmla="*/ 208 w 208"/>
                  <a:gd name="T15" fmla="*/ 45 h 45"/>
                </a:gdLst>
                <a:ahLst/>
                <a:cxnLst>
                  <a:cxn ang="T8">
                    <a:pos x="T0" y="T1"/>
                  </a:cxn>
                  <a:cxn ang="T9">
                    <a:pos x="T2" y="T3"/>
                  </a:cxn>
                  <a:cxn ang="T10">
                    <a:pos x="T4" y="T5"/>
                  </a:cxn>
                  <a:cxn ang="T11">
                    <a:pos x="T6" y="T7"/>
                  </a:cxn>
                </a:cxnLst>
                <a:rect l="T12" t="T13" r="T14" b="T15"/>
                <a:pathLst>
                  <a:path w="208" h="45">
                    <a:moveTo>
                      <a:pt x="0" y="0"/>
                    </a:moveTo>
                    <a:lnTo>
                      <a:pt x="0" y="2"/>
                    </a:lnTo>
                    <a:lnTo>
                      <a:pt x="138" y="45"/>
                    </a:lnTo>
                    <a:lnTo>
                      <a:pt x="208" y="39"/>
                    </a:lnTo>
                  </a:path>
                </a:pathLst>
              </a:custGeom>
              <a:noFill/>
              <a:ln w="25400">
                <a:solidFill>
                  <a:srgbClr val="323232"/>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a:defRPr/>
                </a:pPr>
                <a:endParaRPr lang="en-US" sz="1350"/>
              </a:p>
            </p:txBody>
          </p:sp>
          <p:sp>
            <p:nvSpPr>
              <p:cNvPr id="41031" name="Freeform 60"/>
              <p:cNvSpPr>
                <a:spLocks/>
              </p:cNvSpPr>
              <p:nvPr/>
            </p:nvSpPr>
            <p:spPr bwMode="auto">
              <a:xfrm>
                <a:off x="727" y="3276"/>
                <a:ext cx="337" cy="4"/>
              </a:xfrm>
              <a:custGeom>
                <a:avLst/>
                <a:gdLst>
                  <a:gd name="T0" fmla="*/ 2 w 472"/>
                  <a:gd name="T1" fmla="*/ 2 h 5"/>
                  <a:gd name="T2" fmla="*/ 2 w 472"/>
                  <a:gd name="T3" fmla="*/ 2 h 5"/>
                  <a:gd name="T4" fmla="*/ 2 w 472"/>
                  <a:gd name="T5" fmla="*/ 0 h 5"/>
                  <a:gd name="T6" fmla="*/ 1 w 472"/>
                  <a:gd name="T7" fmla="*/ 0 h 5"/>
                  <a:gd name="T8" fmla="*/ 0 w 472"/>
                  <a:gd name="T9" fmla="*/ 1 h 5"/>
                  <a:gd name="T10" fmla="*/ 0 w 472"/>
                  <a:gd name="T11" fmla="*/ 2 h 5"/>
                  <a:gd name="T12" fmla="*/ 0 w 472"/>
                  <a:gd name="T13" fmla="*/ 2 h 5"/>
                  <a:gd name="T14" fmla="*/ 0 60000 65536"/>
                  <a:gd name="T15" fmla="*/ 0 60000 65536"/>
                  <a:gd name="T16" fmla="*/ 0 60000 65536"/>
                  <a:gd name="T17" fmla="*/ 0 60000 65536"/>
                  <a:gd name="T18" fmla="*/ 0 60000 65536"/>
                  <a:gd name="T19" fmla="*/ 0 60000 65536"/>
                  <a:gd name="T20" fmla="*/ 0 60000 65536"/>
                  <a:gd name="T21" fmla="*/ 0 w 472"/>
                  <a:gd name="T22" fmla="*/ 0 h 5"/>
                  <a:gd name="T23" fmla="*/ 472 w 47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2" h="5">
                    <a:moveTo>
                      <a:pt x="472" y="5"/>
                    </a:moveTo>
                    <a:lnTo>
                      <a:pt x="470" y="2"/>
                    </a:lnTo>
                    <a:lnTo>
                      <a:pt x="467" y="0"/>
                    </a:lnTo>
                    <a:lnTo>
                      <a:pt x="6" y="0"/>
                    </a:lnTo>
                    <a:lnTo>
                      <a:pt x="0" y="1"/>
                    </a:lnTo>
                    <a:lnTo>
                      <a:pt x="0" y="2"/>
                    </a:lnTo>
                    <a:lnTo>
                      <a:pt x="0" y="4"/>
                    </a:lnTo>
                  </a:path>
                </a:pathLst>
              </a:custGeom>
              <a:noFill/>
              <a:ln w="25400">
                <a:solidFill>
                  <a:srgbClr val="FFFFFF"/>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a:defRPr/>
                </a:pPr>
                <a:endParaRPr lang="en-US" sz="1350"/>
              </a:p>
            </p:txBody>
          </p:sp>
          <p:sp>
            <p:nvSpPr>
              <p:cNvPr id="41032" name="Line 61"/>
              <p:cNvSpPr>
                <a:spLocks noChangeShapeType="1"/>
              </p:cNvSpPr>
              <p:nvPr/>
            </p:nvSpPr>
            <p:spPr bwMode="auto">
              <a:xfrm>
                <a:off x="745" y="3424"/>
                <a:ext cx="2" cy="8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33" name="Freeform 62"/>
              <p:cNvSpPr>
                <a:spLocks/>
              </p:cNvSpPr>
              <p:nvPr/>
            </p:nvSpPr>
            <p:spPr bwMode="auto">
              <a:xfrm>
                <a:off x="889" y="3372"/>
                <a:ext cx="33" cy="12"/>
              </a:xfrm>
              <a:custGeom>
                <a:avLst/>
                <a:gdLst>
                  <a:gd name="T0" fmla="*/ 0 w 47"/>
                  <a:gd name="T1" fmla="*/ 2 h 16"/>
                  <a:gd name="T2" fmla="*/ 1 w 47"/>
                  <a:gd name="T3" fmla="*/ 2 h 16"/>
                  <a:gd name="T4" fmla="*/ 1 w 47"/>
                  <a:gd name="T5" fmla="*/ 0 h 16"/>
                  <a:gd name="T6" fmla="*/ 0 60000 65536"/>
                  <a:gd name="T7" fmla="*/ 0 60000 65536"/>
                  <a:gd name="T8" fmla="*/ 0 60000 65536"/>
                  <a:gd name="T9" fmla="*/ 0 w 47"/>
                  <a:gd name="T10" fmla="*/ 0 h 16"/>
                  <a:gd name="T11" fmla="*/ 47 w 47"/>
                  <a:gd name="T12" fmla="*/ 16 h 16"/>
                </a:gdLst>
                <a:ahLst/>
                <a:cxnLst>
                  <a:cxn ang="T6">
                    <a:pos x="T0" y="T1"/>
                  </a:cxn>
                  <a:cxn ang="T7">
                    <a:pos x="T2" y="T3"/>
                  </a:cxn>
                  <a:cxn ang="T8">
                    <a:pos x="T4" y="T5"/>
                  </a:cxn>
                </a:cxnLst>
                <a:rect l="T9" t="T10" r="T11" b="T12"/>
                <a:pathLst>
                  <a:path w="47" h="16">
                    <a:moveTo>
                      <a:pt x="0" y="16"/>
                    </a:moveTo>
                    <a:lnTo>
                      <a:pt x="47" y="16"/>
                    </a:lnTo>
                    <a:lnTo>
                      <a:pt x="47" y="0"/>
                    </a:lnTo>
                  </a:path>
                </a:pathLst>
              </a:custGeom>
              <a:noFill/>
              <a:ln w="25400">
                <a:solidFill>
                  <a:srgbClr val="FFFFFF"/>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a:defRPr/>
                </a:pPr>
                <a:endParaRPr lang="en-US" sz="1350"/>
              </a:p>
            </p:txBody>
          </p:sp>
          <p:sp>
            <p:nvSpPr>
              <p:cNvPr id="41034" name="Freeform 63"/>
              <p:cNvSpPr>
                <a:spLocks noChangeArrowheads="1"/>
              </p:cNvSpPr>
              <p:nvPr/>
            </p:nvSpPr>
            <p:spPr bwMode="auto">
              <a:xfrm>
                <a:off x="889" y="3369"/>
                <a:ext cx="33" cy="8"/>
              </a:xfrm>
              <a:custGeom>
                <a:avLst/>
                <a:gdLst>
                  <a:gd name="T0" fmla="*/ 1 w 47"/>
                  <a:gd name="T1" fmla="*/ 0 h 10"/>
                  <a:gd name="T2" fmla="*/ 1 w 47"/>
                  <a:gd name="T3" fmla="*/ 0 h 10"/>
                  <a:gd name="T4" fmla="*/ 1 w 47"/>
                  <a:gd name="T5" fmla="*/ 0 h 10"/>
                  <a:gd name="T6" fmla="*/ 1 w 47"/>
                  <a:gd name="T7" fmla="*/ 0 h 10"/>
                  <a:gd name="T8" fmla="*/ 1 w 47"/>
                  <a:gd name="T9" fmla="*/ 2 h 10"/>
                  <a:gd name="T10" fmla="*/ 1 w 47"/>
                  <a:gd name="T11" fmla="*/ 2 h 10"/>
                  <a:gd name="T12" fmla="*/ 0 w 47"/>
                  <a:gd name="T13" fmla="*/ 2 h 10"/>
                  <a:gd name="T14" fmla="*/ 0 w 47"/>
                  <a:gd name="T15" fmla="*/ 2 h 10"/>
                  <a:gd name="T16" fmla="*/ 1 w 47"/>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0"/>
                  <a:gd name="T29" fmla="*/ 47 w 47"/>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0">
                    <a:moveTo>
                      <a:pt x="1" y="0"/>
                    </a:moveTo>
                    <a:lnTo>
                      <a:pt x="1" y="0"/>
                    </a:lnTo>
                    <a:lnTo>
                      <a:pt x="45" y="0"/>
                    </a:lnTo>
                    <a:lnTo>
                      <a:pt x="46" y="0"/>
                    </a:lnTo>
                    <a:lnTo>
                      <a:pt x="46" y="4"/>
                    </a:lnTo>
                    <a:lnTo>
                      <a:pt x="47" y="10"/>
                    </a:lnTo>
                    <a:lnTo>
                      <a:pt x="0" y="10"/>
                    </a:lnTo>
                    <a:lnTo>
                      <a:pt x="0" y="4"/>
                    </a:lnTo>
                    <a:lnTo>
                      <a:pt x="1" y="0"/>
                    </a:lnTo>
                    <a:close/>
                  </a:path>
                </a:pathLst>
              </a:custGeom>
              <a:gradFill rotWithShape="0">
                <a:gsLst>
                  <a:gs pos="0">
                    <a:srgbClr val="F0F0F0"/>
                  </a:gs>
                  <a:gs pos="100000">
                    <a:srgbClr val="6E6E6E"/>
                  </a:gs>
                </a:gsLst>
                <a:lin ang="5400000" scaled="1"/>
              </a:gradFill>
              <a:ln w="25400">
                <a:solidFill>
                  <a:srgbClr val="000000"/>
                </a:solidFill>
                <a:round/>
                <a:headEnd/>
                <a:tailEnd/>
              </a:ln>
            </p:spPr>
            <p:txBody>
              <a:bodyPr wrap="none"/>
              <a:lstStyle/>
              <a:p>
                <a:pPr>
                  <a:defRPr/>
                </a:pPr>
                <a:endParaRPr lang="en-US" sz="1350"/>
              </a:p>
            </p:txBody>
          </p:sp>
          <p:sp>
            <p:nvSpPr>
              <p:cNvPr id="41035" name="Freeform 64"/>
              <p:cNvSpPr>
                <a:spLocks noChangeArrowheads="1"/>
              </p:cNvSpPr>
              <p:nvPr/>
            </p:nvSpPr>
            <p:spPr bwMode="auto">
              <a:xfrm>
                <a:off x="889" y="3377"/>
                <a:ext cx="33" cy="7"/>
              </a:xfrm>
              <a:custGeom>
                <a:avLst/>
                <a:gdLst>
                  <a:gd name="T0" fmla="*/ 0 w 47"/>
                  <a:gd name="T1" fmla="*/ 0 h 9"/>
                  <a:gd name="T2" fmla="*/ 1 w 47"/>
                  <a:gd name="T3" fmla="*/ 0 h 9"/>
                  <a:gd name="T4" fmla="*/ 1 w 47"/>
                  <a:gd name="T5" fmla="*/ 2 h 9"/>
                  <a:gd name="T6" fmla="*/ 1 w 47"/>
                  <a:gd name="T7" fmla="*/ 2 h 9"/>
                  <a:gd name="T8" fmla="*/ 1 w 47"/>
                  <a:gd name="T9" fmla="*/ 2 h 9"/>
                  <a:gd name="T10" fmla="*/ 1 w 47"/>
                  <a:gd name="T11" fmla="*/ 2 h 9"/>
                  <a:gd name="T12" fmla="*/ 1 w 47"/>
                  <a:gd name="T13" fmla="*/ 2 h 9"/>
                  <a:gd name="T14" fmla="*/ 0 w 47"/>
                  <a:gd name="T15" fmla="*/ 2 h 9"/>
                  <a:gd name="T16" fmla="*/ 0 w 47"/>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9"/>
                  <a:gd name="T29" fmla="*/ 47 w 47"/>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9">
                    <a:moveTo>
                      <a:pt x="0" y="0"/>
                    </a:moveTo>
                    <a:lnTo>
                      <a:pt x="47" y="0"/>
                    </a:lnTo>
                    <a:lnTo>
                      <a:pt x="46" y="8"/>
                    </a:lnTo>
                    <a:lnTo>
                      <a:pt x="45" y="9"/>
                    </a:lnTo>
                    <a:lnTo>
                      <a:pt x="1" y="9"/>
                    </a:lnTo>
                    <a:lnTo>
                      <a:pt x="1" y="8"/>
                    </a:lnTo>
                    <a:lnTo>
                      <a:pt x="0" y="7"/>
                    </a:lnTo>
                    <a:lnTo>
                      <a:pt x="0" y="0"/>
                    </a:lnTo>
                    <a:close/>
                  </a:path>
                </a:pathLst>
              </a:custGeom>
              <a:solidFill>
                <a:srgbClr val="000000"/>
              </a:solidFill>
              <a:ln w="25400">
                <a:solidFill>
                  <a:srgbClr val="000000"/>
                </a:solidFill>
                <a:round/>
                <a:headEnd/>
                <a:tailEnd/>
              </a:ln>
            </p:spPr>
            <p:txBody>
              <a:bodyPr wrap="none"/>
              <a:lstStyle/>
              <a:p>
                <a:pPr>
                  <a:defRPr/>
                </a:pPr>
                <a:endParaRPr lang="en-US" sz="1350"/>
              </a:p>
            </p:txBody>
          </p:sp>
          <p:sp>
            <p:nvSpPr>
              <p:cNvPr id="41036" name="Line 65"/>
              <p:cNvSpPr>
                <a:spLocks noChangeShapeType="1"/>
              </p:cNvSpPr>
              <p:nvPr/>
            </p:nvSpPr>
            <p:spPr bwMode="auto">
              <a:xfrm>
                <a:off x="741" y="3330"/>
                <a:ext cx="323" cy="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37" name="Line 66"/>
              <p:cNvSpPr>
                <a:spLocks noChangeShapeType="1"/>
              </p:cNvSpPr>
              <p:nvPr/>
            </p:nvSpPr>
            <p:spPr bwMode="auto">
              <a:xfrm flipH="1">
                <a:off x="675" y="3405"/>
                <a:ext cx="50" cy="4"/>
              </a:xfrm>
              <a:prstGeom prst="line">
                <a:avLst/>
              </a:prstGeom>
              <a:noFill/>
              <a:ln w="25400">
                <a:solidFill>
                  <a:srgbClr val="DCDCDC"/>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38" name="Line 67"/>
              <p:cNvSpPr>
                <a:spLocks noChangeShapeType="1"/>
              </p:cNvSpPr>
              <p:nvPr/>
            </p:nvSpPr>
            <p:spPr bwMode="auto">
              <a:xfrm flipH="1" flipV="1">
                <a:off x="578" y="3379"/>
                <a:ext cx="97" cy="31"/>
              </a:xfrm>
              <a:prstGeom prst="line">
                <a:avLst/>
              </a:prstGeom>
              <a:noFill/>
              <a:ln w="25400">
                <a:solidFill>
                  <a:srgbClr val="DCDCDC"/>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39" name="Line 68"/>
              <p:cNvSpPr>
                <a:spLocks noChangeShapeType="1"/>
              </p:cNvSpPr>
              <p:nvPr/>
            </p:nvSpPr>
            <p:spPr bwMode="auto">
              <a:xfrm flipH="1" flipV="1">
                <a:off x="586" y="3374"/>
                <a:ext cx="122" cy="31"/>
              </a:xfrm>
              <a:prstGeom prst="line">
                <a:avLst/>
              </a:prstGeom>
              <a:noFill/>
              <a:ln w="25400">
                <a:solidFill>
                  <a:srgbClr val="DCDCDC"/>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40" name="Line 69"/>
              <p:cNvSpPr>
                <a:spLocks noChangeShapeType="1"/>
              </p:cNvSpPr>
              <p:nvPr/>
            </p:nvSpPr>
            <p:spPr bwMode="auto">
              <a:xfrm flipH="1" flipV="1">
                <a:off x="593" y="3364"/>
                <a:ext cx="130" cy="34"/>
              </a:xfrm>
              <a:prstGeom prst="line">
                <a:avLst/>
              </a:prstGeom>
              <a:noFill/>
              <a:ln w="25400">
                <a:solidFill>
                  <a:srgbClr val="DCDCDC"/>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41" name="Line 70"/>
              <p:cNvSpPr>
                <a:spLocks noChangeShapeType="1"/>
              </p:cNvSpPr>
              <p:nvPr/>
            </p:nvSpPr>
            <p:spPr bwMode="auto">
              <a:xfrm>
                <a:off x="604" y="3354"/>
                <a:ext cx="121" cy="28"/>
              </a:xfrm>
              <a:prstGeom prst="line">
                <a:avLst/>
              </a:prstGeom>
              <a:noFill/>
              <a:ln w="25400">
                <a:solidFill>
                  <a:srgbClr val="DCDCDC"/>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588873" name="Rectangle 71"/>
              <p:cNvSpPr>
                <a:spLocks noChangeArrowheads="1"/>
              </p:cNvSpPr>
              <p:nvPr/>
            </p:nvSpPr>
            <p:spPr bwMode="auto">
              <a:xfrm>
                <a:off x="744" y="3505"/>
                <a:ext cx="296" cy="2"/>
              </a:xfrm>
              <a:prstGeom prst="rect">
                <a:avLst/>
              </a:prstGeom>
              <a:solidFill>
                <a:srgbClr val="FFFFFF"/>
              </a:solidFill>
              <a:ln w="25400">
                <a:solidFill>
                  <a:srgbClr val="FFFFFF"/>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74" name="Rectangle 72"/>
              <p:cNvSpPr>
                <a:spLocks noChangeArrowheads="1"/>
              </p:cNvSpPr>
              <p:nvPr/>
            </p:nvSpPr>
            <p:spPr bwMode="auto">
              <a:xfrm>
                <a:off x="727" y="3414"/>
                <a:ext cx="11" cy="1"/>
              </a:xfrm>
              <a:prstGeom prst="rect">
                <a:avLst/>
              </a:prstGeom>
              <a:solidFill>
                <a:srgbClr val="6E6E6E"/>
              </a:solidFill>
              <a:ln w="25400">
                <a:solidFill>
                  <a:srgbClr val="6E6E6E"/>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41044" name="Line 73"/>
              <p:cNvSpPr>
                <a:spLocks noChangeShapeType="1"/>
              </p:cNvSpPr>
              <p:nvPr/>
            </p:nvSpPr>
            <p:spPr bwMode="auto">
              <a:xfrm>
                <a:off x="1038" y="3432"/>
                <a:ext cx="1" cy="77"/>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1045" name="Freeform 74"/>
              <p:cNvSpPr>
                <a:spLocks noChangeArrowheads="1"/>
              </p:cNvSpPr>
              <p:nvPr/>
            </p:nvSpPr>
            <p:spPr bwMode="auto">
              <a:xfrm>
                <a:off x="753" y="3348"/>
                <a:ext cx="33" cy="42"/>
              </a:xfrm>
              <a:custGeom>
                <a:avLst/>
                <a:gdLst>
                  <a:gd name="T0" fmla="*/ 1 w 47"/>
                  <a:gd name="T1" fmla="*/ 0 h 60"/>
                  <a:gd name="T2" fmla="*/ 1 w 47"/>
                  <a:gd name="T3" fmla="*/ 0 h 60"/>
                  <a:gd name="T4" fmla="*/ 1 w 47"/>
                  <a:gd name="T5" fmla="*/ 1 h 60"/>
                  <a:gd name="T6" fmla="*/ 1 w 47"/>
                  <a:gd name="T7" fmla="*/ 1 h 60"/>
                  <a:gd name="T8" fmla="*/ 0 w 47"/>
                  <a:gd name="T9" fmla="*/ 1 h 60"/>
                  <a:gd name="T10" fmla="*/ 0 w 47"/>
                  <a:gd name="T11" fmla="*/ 1 h 60"/>
                  <a:gd name="T12" fmla="*/ 0 w 47"/>
                  <a:gd name="T13" fmla="*/ 0 h 60"/>
                  <a:gd name="T14" fmla="*/ 1 w 47"/>
                  <a:gd name="T15" fmla="*/ 0 h 60"/>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60"/>
                  <a:gd name="T26" fmla="*/ 47 w 47"/>
                  <a:gd name="T27" fmla="*/ 60 h 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60">
                    <a:moveTo>
                      <a:pt x="45" y="0"/>
                    </a:moveTo>
                    <a:lnTo>
                      <a:pt x="46" y="0"/>
                    </a:lnTo>
                    <a:lnTo>
                      <a:pt x="47" y="1"/>
                    </a:lnTo>
                    <a:lnTo>
                      <a:pt x="47" y="60"/>
                    </a:lnTo>
                    <a:lnTo>
                      <a:pt x="0" y="60"/>
                    </a:lnTo>
                    <a:lnTo>
                      <a:pt x="0" y="1"/>
                    </a:lnTo>
                    <a:lnTo>
                      <a:pt x="0" y="0"/>
                    </a:lnTo>
                    <a:lnTo>
                      <a:pt x="3" y="0"/>
                    </a:lnTo>
                    <a:lnTo>
                      <a:pt x="45" y="0"/>
                    </a:lnTo>
                    <a:close/>
                  </a:path>
                </a:pathLst>
              </a:custGeom>
              <a:gradFill rotWithShape="0">
                <a:gsLst>
                  <a:gs pos="0">
                    <a:srgbClr val="464646"/>
                  </a:gs>
                  <a:gs pos="100000">
                    <a:srgbClr val="D2D2D2"/>
                  </a:gs>
                </a:gsLst>
                <a:lin ang="5400000" scaled="1"/>
              </a:gradFill>
              <a:ln w="25400">
                <a:solidFill>
                  <a:srgbClr val="808080"/>
                </a:solidFill>
                <a:round/>
                <a:headEnd/>
                <a:tailEnd/>
              </a:ln>
            </p:spPr>
            <p:txBody>
              <a:bodyPr wrap="none"/>
              <a:lstStyle/>
              <a:p>
                <a:pPr>
                  <a:defRPr/>
                </a:pPr>
                <a:endParaRPr lang="en-US" sz="1350"/>
              </a:p>
            </p:txBody>
          </p:sp>
          <p:sp>
            <p:nvSpPr>
              <p:cNvPr id="41046" name="Freeform 75"/>
              <p:cNvSpPr>
                <a:spLocks noChangeArrowheads="1"/>
              </p:cNvSpPr>
              <p:nvPr/>
            </p:nvSpPr>
            <p:spPr bwMode="auto">
              <a:xfrm>
                <a:off x="759" y="3369"/>
                <a:ext cx="22" cy="28"/>
              </a:xfrm>
              <a:custGeom>
                <a:avLst/>
                <a:gdLst>
                  <a:gd name="T0" fmla="*/ 1 w 30"/>
                  <a:gd name="T1" fmla="*/ 0 h 28"/>
                  <a:gd name="T2" fmla="*/ 1 w 30"/>
                  <a:gd name="T3" fmla="*/ 0 h 28"/>
                  <a:gd name="T4" fmla="*/ 1 w 30"/>
                  <a:gd name="T5" fmla="*/ 1 h 28"/>
                  <a:gd name="T6" fmla="*/ 0 w 30"/>
                  <a:gd name="T7" fmla="*/ 1 h 28"/>
                  <a:gd name="T8" fmla="*/ 0 w 30"/>
                  <a:gd name="T9" fmla="*/ 0 h 28"/>
                  <a:gd name="T10" fmla="*/ 0 60000 65536"/>
                  <a:gd name="T11" fmla="*/ 0 60000 65536"/>
                  <a:gd name="T12" fmla="*/ 0 60000 65536"/>
                  <a:gd name="T13" fmla="*/ 0 60000 65536"/>
                  <a:gd name="T14" fmla="*/ 0 60000 65536"/>
                  <a:gd name="T15" fmla="*/ 0 w 30"/>
                  <a:gd name="T16" fmla="*/ 0 h 28"/>
                  <a:gd name="T17" fmla="*/ 30 w 30"/>
                  <a:gd name="T18" fmla="*/ 28 h 28"/>
                </a:gdLst>
                <a:ahLst/>
                <a:cxnLst>
                  <a:cxn ang="T10">
                    <a:pos x="T0" y="T1"/>
                  </a:cxn>
                  <a:cxn ang="T11">
                    <a:pos x="T2" y="T3"/>
                  </a:cxn>
                  <a:cxn ang="T12">
                    <a:pos x="T4" y="T5"/>
                  </a:cxn>
                  <a:cxn ang="T13">
                    <a:pos x="T6" y="T7"/>
                  </a:cxn>
                  <a:cxn ang="T14">
                    <a:pos x="T8" y="T9"/>
                  </a:cxn>
                </a:cxnLst>
                <a:rect l="T15" t="T16" r="T17" b="T18"/>
                <a:pathLst>
                  <a:path w="30" h="28">
                    <a:moveTo>
                      <a:pt x="1" y="0"/>
                    </a:moveTo>
                    <a:lnTo>
                      <a:pt x="30" y="0"/>
                    </a:lnTo>
                    <a:lnTo>
                      <a:pt x="30" y="28"/>
                    </a:lnTo>
                    <a:lnTo>
                      <a:pt x="0" y="28"/>
                    </a:lnTo>
                    <a:lnTo>
                      <a:pt x="0" y="0"/>
                    </a:lnTo>
                    <a:lnTo>
                      <a:pt x="1" y="0"/>
                    </a:lnTo>
                    <a:close/>
                  </a:path>
                </a:pathLst>
              </a:custGeom>
              <a:solidFill>
                <a:srgbClr val="6E6E6E"/>
              </a:solidFill>
              <a:ln w="25400">
                <a:solidFill>
                  <a:srgbClr val="000000"/>
                </a:solidFill>
                <a:round/>
                <a:headEnd/>
                <a:tailEnd/>
              </a:ln>
            </p:spPr>
            <p:txBody>
              <a:bodyPr wrap="none"/>
              <a:lstStyle/>
              <a:p>
                <a:pPr>
                  <a:defRPr/>
                </a:pPr>
                <a:endParaRPr lang="en-US" sz="1350"/>
              </a:p>
            </p:txBody>
          </p:sp>
          <p:sp>
            <p:nvSpPr>
              <p:cNvPr id="41047" name="Freeform 76"/>
              <p:cNvSpPr>
                <a:spLocks noChangeArrowheads="1"/>
              </p:cNvSpPr>
              <p:nvPr/>
            </p:nvSpPr>
            <p:spPr bwMode="auto">
              <a:xfrm>
                <a:off x="759" y="3369"/>
                <a:ext cx="22" cy="6"/>
              </a:xfrm>
              <a:custGeom>
                <a:avLst/>
                <a:gdLst>
                  <a:gd name="T0" fmla="*/ 1 w 31"/>
                  <a:gd name="T1" fmla="*/ 2 h 8"/>
                  <a:gd name="T2" fmla="*/ 1 w 31"/>
                  <a:gd name="T3" fmla="*/ 2 h 8"/>
                  <a:gd name="T4" fmla="*/ 1 w 31"/>
                  <a:gd name="T5" fmla="*/ 2 h 8"/>
                  <a:gd name="T6" fmla="*/ 1 w 31"/>
                  <a:gd name="T7" fmla="*/ 2 h 8"/>
                  <a:gd name="T8" fmla="*/ 1 w 31"/>
                  <a:gd name="T9" fmla="*/ 2 h 8"/>
                  <a:gd name="T10" fmla="*/ 1 w 31"/>
                  <a:gd name="T11" fmla="*/ 0 h 8"/>
                  <a:gd name="T12" fmla="*/ 1 w 31"/>
                  <a:gd name="T13" fmla="*/ 0 h 8"/>
                  <a:gd name="T14" fmla="*/ 1 w 31"/>
                  <a:gd name="T15" fmla="*/ 0 h 8"/>
                  <a:gd name="T16" fmla="*/ 0 w 31"/>
                  <a:gd name="T17" fmla="*/ 0 h 8"/>
                  <a:gd name="T18" fmla="*/ 0 w 31"/>
                  <a:gd name="T19" fmla="*/ 2 h 8"/>
                  <a:gd name="T20" fmla="*/ 0 w 31"/>
                  <a:gd name="T21" fmla="*/ 2 h 8"/>
                  <a:gd name="T22" fmla="*/ 0 w 31"/>
                  <a:gd name="T23" fmla="*/ 2 h 8"/>
                  <a:gd name="T24" fmla="*/ 0 w 31"/>
                  <a:gd name="T25" fmla="*/ 2 h 8"/>
                  <a:gd name="T26" fmla="*/ 0 w 31"/>
                  <a:gd name="T27" fmla="*/ 2 h 8"/>
                  <a:gd name="T28" fmla="*/ 1 w 31"/>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8"/>
                  <a:gd name="T47" fmla="*/ 31 w 31"/>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8">
                    <a:moveTo>
                      <a:pt x="1" y="8"/>
                    </a:moveTo>
                    <a:lnTo>
                      <a:pt x="30" y="8"/>
                    </a:lnTo>
                    <a:lnTo>
                      <a:pt x="31" y="7"/>
                    </a:lnTo>
                    <a:lnTo>
                      <a:pt x="31" y="4"/>
                    </a:lnTo>
                    <a:lnTo>
                      <a:pt x="31" y="0"/>
                    </a:lnTo>
                    <a:lnTo>
                      <a:pt x="30" y="0"/>
                    </a:lnTo>
                    <a:lnTo>
                      <a:pt x="1" y="0"/>
                    </a:lnTo>
                    <a:lnTo>
                      <a:pt x="0" y="0"/>
                    </a:lnTo>
                    <a:lnTo>
                      <a:pt x="0" y="2"/>
                    </a:lnTo>
                    <a:lnTo>
                      <a:pt x="0" y="7"/>
                    </a:lnTo>
                    <a:lnTo>
                      <a:pt x="0" y="8"/>
                    </a:lnTo>
                    <a:lnTo>
                      <a:pt x="0" y="7"/>
                    </a:lnTo>
                    <a:lnTo>
                      <a:pt x="0" y="8"/>
                    </a:lnTo>
                    <a:lnTo>
                      <a:pt x="1" y="8"/>
                    </a:lnTo>
                    <a:close/>
                  </a:path>
                </a:pathLst>
              </a:custGeom>
              <a:solidFill>
                <a:srgbClr val="464646"/>
              </a:solidFill>
              <a:ln w="25400">
                <a:solidFill>
                  <a:srgbClr val="FFFFFF"/>
                </a:solidFill>
                <a:round/>
                <a:headEnd/>
                <a:tailEnd/>
              </a:ln>
            </p:spPr>
            <p:txBody>
              <a:bodyPr wrap="none"/>
              <a:lstStyle/>
              <a:p>
                <a:pPr>
                  <a:defRPr/>
                </a:pPr>
                <a:endParaRPr lang="en-US" sz="1350"/>
              </a:p>
            </p:txBody>
          </p:sp>
          <p:sp>
            <p:nvSpPr>
              <p:cNvPr id="588879" name="Rectangle 77"/>
              <p:cNvSpPr>
                <a:spLocks noChangeArrowheads="1"/>
              </p:cNvSpPr>
              <p:nvPr/>
            </p:nvSpPr>
            <p:spPr bwMode="auto">
              <a:xfrm>
                <a:off x="759" y="3373"/>
                <a:ext cx="22" cy="4"/>
              </a:xfrm>
              <a:prstGeom prst="rect">
                <a:avLst/>
              </a:prstGeom>
              <a:solidFill>
                <a:srgbClr val="DCDCDC"/>
              </a:solidFill>
              <a:ln w="25400">
                <a:solidFill>
                  <a:srgbClr val="DCDCDC"/>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41049" name="Freeform 78"/>
              <p:cNvSpPr>
                <a:spLocks noChangeArrowheads="1"/>
              </p:cNvSpPr>
              <p:nvPr/>
            </p:nvSpPr>
            <p:spPr bwMode="auto">
              <a:xfrm>
                <a:off x="753" y="3389"/>
                <a:ext cx="34" cy="5"/>
              </a:xfrm>
              <a:custGeom>
                <a:avLst/>
                <a:gdLst>
                  <a:gd name="T0" fmla="*/ 0 w 49"/>
                  <a:gd name="T1" fmla="*/ 1 h 9"/>
                  <a:gd name="T2" fmla="*/ 0 w 49"/>
                  <a:gd name="T3" fmla="*/ 1 h 9"/>
                  <a:gd name="T4" fmla="*/ 0 w 49"/>
                  <a:gd name="T5" fmla="*/ 1 h 9"/>
                  <a:gd name="T6" fmla="*/ 0 w 49"/>
                  <a:gd name="T7" fmla="*/ 1 h 9"/>
                  <a:gd name="T8" fmla="*/ 1 w 49"/>
                  <a:gd name="T9" fmla="*/ 1 h 9"/>
                  <a:gd name="T10" fmla="*/ 1 w 49"/>
                  <a:gd name="T11" fmla="*/ 1 h 9"/>
                  <a:gd name="T12" fmla="*/ 1 w 49"/>
                  <a:gd name="T13" fmla="*/ 1 h 9"/>
                  <a:gd name="T14" fmla="*/ 1 w 49"/>
                  <a:gd name="T15" fmla="*/ 0 h 9"/>
                  <a:gd name="T16" fmla="*/ 0 w 49"/>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9"/>
                  <a:gd name="T29" fmla="*/ 49 w 4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9">
                    <a:moveTo>
                      <a:pt x="0" y="5"/>
                    </a:moveTo>
                    <a:lnTo>
                      <a:pt x="0" y="7"/>
                    </a:lnTo>
                    <a:lnTo>
                      <a:pt x="0" y="9"/>
                    </a:lnTo>
                    <a:lnTo>
                      <a:pt x="46" y="9"/>
                    </a:lnTo>
                    <a:lnTo>
                      <a:pt x="47" y="7"/>
                    </a:lnTo>
                    <a:lnTo>
                      <a:pt x="49" y="4"/>
                    </a:lnTo>
                    <a:lnTo>
                      <a:pt x="49" y="0"/>
                    </a:lnTo>
                    <a:lnTo>
                      <a:pt x="0" y="0"/>
                    </a:lnTo>
                    <a:lnTo>
                      <a:pt x="0" y="5"/>
                    </a:lnTo>
                    <a:close/>
                  </a:path>
                </a:pathLst>
              </a:custGeom>
              <a:gradFill rotWithShape="0">
                <a:gsLst>
                  <a:gs pos="0">
                    <a:srgbClr val="DCDCDC"/>
                  </a:gs>
                  <a:gs pos="100000">
                    <a:srgbClr val="FFDCF0"/>
                  </a:gs>
                </a:gsLst>
                <a:lin ang="5400000" scaled="1"/>
              </a:gradFill>
              <a:ln w="25400">
                <a:solidFill>
                  <a:srgbClr val="A0A0A0"/>
                </a:solidFill>
                <a:round/>
                <a:headEnd/>
                <a:tailEnd/>
              </a:ln>
            </p:spPr>
            <p:txBody>
              <a:bodyPr wrap="none"/>
              <a:lstStyle/>
              <a:p>
                <a:pPr>
                  <a:defRPr/>
                </a:pPr>
                <a:endParaRPr lang="en-US" sz="1350"/>
              </a:p>
            </p:txBody>
          </p:sp>
          <p:sp>
            <p:nvSpPr>
              <p:cNvPr id="588881" name="Rectangle 79"/>
              <p:cNvSpPr>
                <a:spLocks noChangeArrowheads="1"/>
              </p:cNvSpPr>
              <p:nvPr/>
            </p:nvSpPr>
            <p:spPr bwMode="auto">
              <a:xfrm>
                <a:off x="758" y="3377"/>
                <a:ext cx="23" cy="2"/>
              </a:xfrm>
              <a:prstGeom prst="rect">
                <a:avLst/>
              </a:prstGeom>
              <a:solidFill>
                <a:srgbClr val="464646"/>
              </a:solidFill>
              <a:ln w="25400">
                <a:solidFill>
                  <a:srgbClr val="464646"/>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588882" name="Rectangle 80"/>
              <p:cNvSpPr>
                <a:spLocks noChangeArrowheads="1"/>
              </p:cNvSpPr>
              <p:nvPr/>
            </p:nvSpPr>
            <p:spPr bwMode="auto">
              <a:xfrm>
                <a:off x="750" y="3509"/>
                <a:ext cx="285" cy="5"/>
              </a:xfrm>
              <a:prstGeom prst="rect">
                <a:avLst/>
              </a:prstGeom>
              <a:solidFill>
                <a:srgbClr val="000000"/>
              </a:solidFill>
              <a:ln w="25400">
                <a:solidFill>
                  <a:srgbClr val="000000"/>
                </a:solidFill>
                <a:miter lim="800000"/>
                <a:headEnd/>
                <a:tailEnd/>
              </a:ln>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grpSp>
        <p:sp>
          <p:nvSpPr>
            <p:cNvPr id="588808" name="Rectangle 81"/>
            <p:cNvSpPr>
              <a:spLocks noChangeArrowheads="1"/>
            </p:cNvSpPr>
            <p:nvPr/>
          </p:nvSpPr>
          <p:spPr bwMode="auto">
            <a:xfrm>
              <a:off x="3331243" y="3938062"/>
              <a:ext cx="1510186" cy="126576"/>
            </a:xfrm>
            <a:prstGeom prst="rect">
              <a:avLst/>
            </a:prstGeom>
            <a:solidFill>
              <a:srgbClr val="8F460D"/>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eaLnBrk="1" hangingPunct="1">
                <a:lnSpc>
                  <a:spcPct val="90000"/>
                </a:lnSpc>
                <a:defRPr/>
              </a:pPr>
              <a:endParaRPr lang="en-US" altLang="en-US" sz="1500">
                <a:solidFill>
                  <a:srgbClr val="0563C1"/>
                </a:solidFill>
                <a:ea typeface="MS PGothic" panose="020B0600070205080204" pitchFamily="34" charset="-128"/>
              </a:endParaRPr>
            </a:p>
          </p:txBody>
        </p:sp>
        <p:sp>
          <p:nvSpPr>
            <p:cNvPr id="40978" name="Freeform 82"/>
            <p:cNvSpPr>
              <a:spLocks noChangeArrowheads="1"/>
            </p:cNvSpPr>
            <p:nvPr/>
          </p:nvSpPr>
          <p:spPr bwMode="auto">
            <a:xfrm>
              <a:off x="3332835" y="3238379"/>
              <a:ext cx="1503814" cy="820985"/>
            </a:xfrm>
            <a:custGeom>
              <a:avLst/>
              <a:gdLst>
                <a:gd name="T0" fmla="*/ 54103 w 979"/>
                <a:gd name="T1" fmla="*/ 0 h 685"/>
                <a:gd name="T2" fmla="*/ 0 w 979"/>
                <a:gd name="T3" fmla="*/ 0 h 685"/>
                <a:gd name="T4" fmla="*/ 0 w 979"/>
                <a:gd name="T5" fmla="*/ 151 h 685"/>
                <a:gd name="T6" fmla="*/ 0 60000 65536"/>
                <a:gd name="T7" fmla="*/ 0 60000 65536"/>
                <a:gd name="T8" fmla="*/ 0 60000 65536"/>
                <a:gd name="T9" fmla="*/ 0 w 979"/>
                <a:gd name="T10" fmla="*/ 0 h 685"/>
                <a:gd name="T11" fmla="*/ 979 w 979"/>
                <a:gd name="T12" fmla="*/ 685 h 685"/>
              </a:gdLst>
              <a:ahLst/>
              <a:cxnLst>
                <a:cxn ang="T6">
                  <a:pos x="T0" y="T1"/>
                </a:cxn>
                <a:cxn ang="T7">
                  <a:pos x="T2" y="T3"/>
                </a:cxn>
                <a:cxn ang="T8">
                  <a:pos x="T4" y="T5"/>
                </a:cxn>
              </a:cxnLst>
              <a:rect l="T9" t="T10" r="T11" b="T12"/>
              <a:pathLst>
                <a:path w="979" h="685">
                  <a:moveTo>
                    <a:pt x="979" y="0"/>
                  </a:moveTo>
                  <a:lnTo>
                    <a:pt x="0" y="0"/>
                  </a:lnTo>
                  <a:lnTo>
                    <a:pt x="0" y="685"/>
                  </a:lnTo>
                  <a:lnTo>
                    <a:pt x="979" y="0"/>
                  </a:lnTo>
                  <a:close/>
                </a:path>
              </a:pathLst>
            </a:custGeom>
            <a:solidFill>
              <a:schemeClr val="tx1"/>
            </a:solidFill>
            <a:ln w="25400">
              <a:solidFill>
                <a:schemeClr val="tx1"/>
              </a:solidFill>
              <a:round/>
              <a:headEnd/>
              <a:tailEnd/>
            </a:ln>
          </p:spPr>
          <p:txBody>
            <a:bodyPr wrap="none"/>
            <a:lstStyle/>
            <a:p>
              <a:pPr>
                <a:defRPr/>
              </a:pPr>
              <a:endParaRPr lang="en-US" sz="1350"/>
            </a:p>
          </p:txBody>
        </p:sp>
        <p:sp>
          <p:nvSpPr>
            <p:cNvPr id="40979" name="Freeform 83"/>
            <p:cNvSpPr>
              <a:spLocks noChangeArrowheads="1"/>
            </p:cNvSpPr>
            <p:nvPr/>
          </p:nvSpPr>
          <p:spPr bwMode="auto">
            <a:xfrm>
              <a:off x="3345579" y="3238379"/>
              <a:ext cx="168860" cy="805162"/>
            </a:xfrm>
            <a:custGeom>
              <a:avLst/>
              <a:gdLst>
                <a:gd name="T0" fmla="*/ 4474 w 112"/>
                <a:gd name="T1" fmla="*/ 126 h 672"/>
                <a:gd name="T2" fmla="*/ 4474 w 112"/>
                <a:gd name="T3" fmla="*/ 17 h 672"/>
                <a:gd name="T4" fmla="*/ 0 w 112"/>
                <a:gd name="T5" fmla="*/ 0 h 672"/>
                <a:gd name="T6" fmla="*/ 0 w 112"/>
                <a:gd name="T7" fmla="*/ 143 h 672"/>
                <a:gd name="T8" fmla="*/ 0 60000 65536"/>
                <a:gd name="T9" fmla="*/ 0 60000 65536"/>
                <a:gd name="T10" fmla="*/ 0 60000 65536"/>
                <a:gd name="T11" fmla="*/ 0 60000 65536"/>
                <a:gd name="T12" fmla="*/ 0 w 112"/>
                <a:gd name="T13" fmla="*/ 0 h 672"/>
                <a:gd name="T14" fmla="*/ 112 w 112"/>
                <a:gd name="T15" fmla="*/ 672 h 672"/>
              </a:gdLst>
              <a:ahLst/>
              <a:cxnLst>
                <a:cxn ang="T8">
                  <a:pos x="T0" y="T1"/>
                </a:cxn>
                <a:cxn ang="T9">
                  <a:pos x="T2" y="T3"/>
                </a:cxn>
                <a:cxn ang="T10">
                  <a:pos x="T4" y="T5"/>
                </a:cxn>
                <a:cxn ang="T11">
                  <a:pos x="T6" y="T7"/>
                </a:cxn>
              </a:cxnLst>
              <a:rect l="T12" t="T13" r="T14" b="T15"/>
              <a:pathLst>
                <a:path w="112" h="672">
                  <a:moveTo>
                    <a:pt x="112" y="594"/>
                  </a:moveTo>
                  <a:lnTo>
                    <a:pt x="112" y="77"/>
                  </a:lnTo>
                  <a:lnTo>
                    <a:pt x="0" y="0"/>
                  </a:lnTo>
                  <a:lnTo>
                    <a:pt x="0" y="672"/>
                  </a:lnTo>
                  <a:lnTo>
                    <a:pt x="112" y="594"/>
                  </a:lnTo>
                  <a:close/>
                </a:path>
              </a:pathLst>
            </a:custGeom>
            <a:solidFill>
              <a:srgbClr val="EADC8E"/>
            </a:solidFill>
            <a:ln>
              <a:noFill/>
            </a:ln>
            <a:extLst>
              <a:ext uri="{91240B29-F687-4F45-9708-019B960494DF}">
                <a14:hiddenLine xmlns:a14="http://schemas.microsoft.com/office/drawing/2010/main" w="25400">
                  <a:solidFill>
                    <a:srgbClr val="000000"/>
                  </a:solidFill>
                  <a:round/>
                  <a:headEnd/>
                  <a:tailEnd/>
                </a14:hiddenLine>
              </a:ext>
            </a:extLst>
          </p:spPr>
          <p:txBody>
            <a:bodyPr wrap="none"/>
            <a:lstStyle/>
            <a:p>
              <a:pPr>
                <a:defRPr/>
              </a:pPr>
              <a:endParaRPr lang="en-US" sz="1350"/>
            </a:p>
          </p:txBody>
        </p:sp>
        <p:sp>
          <p:nvSpPr>
            <p:cNvPr id="40980" name="Freeform 84"/>
            <p:cNvSpPr>
              <a:spLocks noChangeArrowheads="1"/>
            </p:cNvSpPr>
            <p:nvPr/>
          </p:nvSpPr>
          <p:spPr bwMode="auto">
            <a:xfrm>
              <a:off x="4640708" y="3231347"/>
              <a:ext cx="205500" cy="828017"/>
            </a:xfrm>
            <a:custGeom>
              <a:avLst/>
              <a:gdLst>
                <a:gd name="T0" fmla="*/ 0 w 131"/>
                <a:gd name="T1" fmla="*/ 137 h 690"/>
                <a:gd name="T2" fmla="*/ 0 w 131"/>
                <a:gd name="T3" fmla="*/ 21 h 690"/>
                <a:gd name="T4" fmla="*/ 10227 w 131"/>
                <a:gd name="T5" fmla="*/ 0 h 690"/>
                <a:gd name="T6" fmla="*/ 10227 w 131"/>
                <a:gd name="T7" fmla="*/ 157 h 690"/>
                <a:gd name="T8" fmla="*/ 0 60000 65536"/>
                <a:gd name="T9" fmla="*/ 0 60000 65536"/>
                <a:gd name="T10" fmla="*/ 0 60000 65536"/>
                <a:gd name="T11" fmla="*/ 0 60000 65536"/>
                <a:gd name="T12" fmla="*/ 0 w 131"/>
                <a:gd name="T13" fmla="*/ 0 h 690"/>
                <a:gd name="T14" fmla="*/ 131 w 131"/>
                <a:gd name="T15" fmla="*/ 690 h 690"/>
              </a:gdLst>
              <a:ahLst/>
              <a:cxnLst>
                <a:cxn ang="T8">
                  <a:pos x="T0" y="T1"/>
                </a:cxn>
                <a:cxn ang="T9">
                  <a:pos x="T2" y="T3"/>
                </a:cxn>
                <a:cxn ang="T10">
                  <a:pos x="T4" y="T5"/>
                </a:cxn>
                <a:cxn ang="T11">
                  <a:pos x="T6" y="T7"/>
                </a:cxn>
              </a:cxnLst>
              <a:rect l="T12" t="T13" r="T14" b="T15"/>
              <a:pathLst>
                <a:path w="131" h="690">
                  <a:moveTo>
                    <a:pt x="0" y="601"/>
                  </a:moveTo>
                  <a:lnTo>
                    <a:pt x="0" y="91"/>
                  </a:lnTo>
                  <a:lnTo>
                    <a:pt x="131" y="0"/>
                  </a:lnTo>
                  <a:lnTo>
                    <a:pt x="131" y="690"/>
                  </a:lnTo>
                  <a:lnTo>
                    <a:pt x="0" y="601"/>
                  </a:lnTo>
                  <a:close/>
                </a:path>
              </a:pathLst>
            </a:custGeom>
            <a:solidFill>
              <a:srgbClr val="B35800"/>
            </a:solidFill>
            <a:ln>
              <a:noFill/>
            </a:ln>
            <a:extLst>
              <a:ext uri="{91240B29-F687-4F45-9708-019B960494DF}">
                <a14:hiddenLine xmlns:a14="http://schemas.microsoft.com/office/drawing/2010/main" w="25400">
                  <a:solidFill>
                    <a:srgbClr val="000000"/>
                  </a:solidFill>
                  <a:round/>
                  <a:headEnd/>
                  <a:tailEnd/>
                </a14:hiddenLine>
              </a:ext>
            </a:extLst>
          </p:spPr>
          <p:txBody>
            <a:bodyPr wrap="none"/>
            <a:lstStyle/>
            <a:p>
              <a:pPr>
                <a:defRPr/>
              </a:pPr>
              <a:endParaRPr lang="en-US" sz="1350"/>
            </a:p>
          </p:txBody>
        </p:sp>
        <p:sp>
          <p:nvSpPr>
            <p:cNvPr id="40981" name="Line 85"/>
            <p:cNvSpPr>
              <a:spLocks noChangeShapeType="1"/>
            </p:cNvSpPr>
            <p:nvPr/>
          </p:nvSpPr>
          <p:spPr bwMode="auto">
            <a:xfrm>
              <a:off x="3525591" y="3950368"/>
              <a:ext cx="1115116" cy="3516"/>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82" name="Freeform 86"/>
            <p:cNvSpPr>
              <a:spLocks noChangeArrowheads="1"/>
            </p:cNvSpPr>
            <p:nvPr/>
          </p:nvSpPr>
          <p:spPr bwMode="auto">
            <a:xfrm>
              <a:off x="4635928" y="3336827"/>
              <a:ext cx="4780" cy="617057"/>
            </a:xfrm>
            <a:custGeom>
              <a:avLst/>
              <a:gdLst>
                <a:gd name="T0" fmla="*/ 0 w 6"/>
                <a:gd name="T1" fmla="*/ 0 h 515"/>
                <a:gd name="T2" fmla="*/ 0 w 6"/>
                <a:gd name="T3" fmla="*/ 0 h 515"/>
                <a:gd name="T4" fmla="*/ 3 w 6"/>
                <a:gd name="T5" fmla="*/ 3 h 515"/>
                <a:gd name="T6" fmla="*/ 3 w 6"/>
                <a:gd name="T7" fmla="*/ 112 h 515"/>
                <a:gd name="T8" fmla="*/ 0 w 6"/>
                <a:gd name="T9" fmla="*/ 109 h 515"/>
                <a:gd name="T10" fmla="*/ 0 60000 65536"/>
                <a:gd name="T11" fmla="*/ 0 60000 65536"/>
                <a:gd name="T12" fmla="*/ 0 60000 65536"/>
                <a:gd name="T13" fmla="*/ 0 60000 65536"/>
                <a:gd name="T14" fmla="*/ 0 60000 65536"/>
                <a:gd name="T15" fmla="*/ 0 w 6"/>
                <a:gd name="T16" fmla="*/ 0 h 515"/>
                <a:gd name="T17" fmla="*/ 6 w 6"/>
                <a:gd name="T18" fmla="*/ 515 h 515"/>
              </a:gdLst>
              <a:ahLst/>
              <a:cxnLst>
                <a:cxn ang="T10">
                  <a:pos x="T0" y="T1"/>
                </a:cxn>
                <a:cxn ang="T11">
                  <a:pos x="T2" y="T3"/>
                </a:cxn>
                <a:cxn ang="T12">
                  <a:pos x="T4" y="T5"/>
                </a:cxn>
                <a:cxn ang="T13">
                  <a:pos x="T6" y="T7"/>
                </a:cxn>
                <a:cxn ang="T14">
                  <a:pos x="T8" y="T9"/>
                </a:cxn>
              </a:cxnLst>
              <a:rect l="T15" t="T16" r="T17" b="T18"/>
              <a:pathLst>
                <a:path w="6" h="515">
                  <a:moveTo>
                    <a:pt x="0" y="0"/>
                  </a:moveTo>
                  <a:cubicBezTo>
                    <a:pt x="0" y="0"/>
                    <a:pt x="0" y="0"/>
                    <a:pt x="0" y="0"/>
                  </a:cubicBezTo>
                  <a:cubicBezTo>
                    <a:pt x="6" y="3"/>
                    <a:pt x="6" y="3"/>
                    <a:pt x="6" y="3"/>
                  </a:cubicBezTo>
                  <a:cubicBezTo>
                    <a:pt x="6" y="515"/>
                    <a:pt x="6" y="515"/>
                    <a:pt x="6" y="515"/>
                  </a:cubicBezTo>
                  <a:cubicBezTo>
                    <a:pt x="0" y="504"/>
                    <a:pt x="0" y="504"/>
                    <a:pt x="0" y="504"/>
                  </a:cubicBezTo>
                  <a:lnTo>
                    <a:pt x="0" y="0"/>
                  </a:lnTo>
                  <a:close/>
                </a:path>
              </a:pathLst>
            </a:custGeom>
            <a:solidFill>
              <a:srgbClr val="FFED24"/>
            </a:solidFill>
            <a:ln>
              <a:noFill/>
            </a:ln>
            <a:extLst>
              <a:ext uri="{91240B29-F687-4F45-9708-019B960494DF}">
                <a14:hiddenLine xmlns:a14="http://schemas.microsoft.com/office/drawing/2010/main" w="25400">
                  <a:solidFill>
                    <a:srgbClr val="000000"/>
                  </a:solidFill>
                  <a:round/>
                  <a:headEnd/>
                  <a:tailEnd/>
                </a14:hiddenLine>
              </a:ext>
            </a:extLst>
          </p:spPr>
          <p:txBody>
            <a:bodyPr wrap="none"/>
            <a:lstStyle/>
            <a:p>
              <a:pPr>
                <a:defRPr/>
              </a:pPr>
              <a:endParaRPr lang="en-US" sz="1350"/>
            </a:p>
          </p:txBody>
        </p:sp>
        <p:sp>
          <p:nvSpPr>
            <p:cNvPr id="40983" name="Rectangle 87"/>
            <p:cNvSpPr>
              <a:spLocks noChangeArrowheads="1"/>
            </p:cNvSpPr>
            <p:nvPr/>
          </p:nvSpPr>
          <p:spPr bwMode="auto">
            <a:xfrm>
              <a:off x="3453905" y="3301667"/>
              <a:ext cx="1271233" cy="699683"/>
            </a:xfrm>
            <a:prstGeom prst="rect">
              <a:avLst/>
            </a:prstGeom>
            <a:solidFill>
              <a:schemeClr val="accent1"/>
            </a:solidFill>
            <a:ln>
              <a:noFill/>
            </a:ln>
          </p:spPr>
          <p:txBody>
            <a:bodyPr wrap="none"/>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defRPr/>
              </a:pPr>
              <a:endParaRPr lang="en-US" altLang="en-US" sz="3200">
                <a:solidFill>
                  <a:srgbClr val="0563C1"/>
                </a:solidFill>
                <a:latin typeface="Calibri Light" panose="020F0302020204030204"/>
              </a:endParaRPr>
            </a:p>
          </p:txBody>
        </p:sp>
        <p:sp>
          <p:nvSpPr>
            <p:cNvPr id="588815" name="Text Box 88"/>
            <p:cNvSpPr txBox="1">
              <a:spLocks noChangeArrowheads="1"/>
            </p:cNvSpPr>
            <p:nvPr/>
          </p:nvSpPr>
          <p:spPr bwMode="auto">
            <a:xfrm>
              <a:off x="3413647" y="3329554"/>
              <a:ext cx="1360445" cy="64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nchor="ctr">
              <a:spAutoFit/>
            </a:bodyPr>
            <a:lstStyle>
              <a:lvl1pPr defTabSz="739775">
                <a:defRPr>
                  <a:solidFill>
                    <a:srgbClr val="000000"/>
                  </a:solidFill>
                  <a:latin typeface="Arial" panose="020B0604020202020204" pitchFamily="34" charset="0"/>
                  <a:ea typeface="SimSun" panose="02010600030101010101" pitchFamily="2" charset="-122"/>
                </a:defRPr>
              </a:lvl1pPr>
              <a:lvl2pPr marL="742950" indent="-285750" defTabSz="739775">
                <a:defRPr>
                  <a:solidFill>
                    <a:srgbClr val="000000"/>
                  </a:solidFill>
                  <a:latin typeface="Arial" panose="020B0604020202020204" pitchFamily="34" charset="0"/>
                  <a:ea typeface="SimSun" panose="02010600030101010101" pitchFamily="2" charset="-122"/>
                </a:defRPr>
              </a:lvl2pPr>
              <a:lvl3pPr marL="1143000" indent="-228600" defTabSz="739775">
                <a:defRPr>
                  <a:solidFill>
                    <a:srgbClr val="000000"/>
                  </a:solidFill>
                  <a:latin typeface="Arial" panose="020B0604020202020204" pitchFamily="34" charset="0"/>
                  <a:ea typeface="SimSun" panose="02010600030101010101" pitchFamily="2" charset="-122"/>
                </a:defRPr>
              </a:lvl3pPr>
              <a:lvl4pPr marL="1600200" indent="-228600" defTabSz="739775">
                <a:defRPr>
                  <a:solidFill>
                    <a:srgbClr val="000000"/>
                  </a:solidFill>
                  <a:latin typeface="Arial" panose="020B0604020202020204" pitchFamily="34" charset="0"/>
                  <a:ea typeface="SimSun" panose="02010600030101010101" pitchFamily="2" charset="-122"/>
                </a:defRPr>
              </a:lvl4pPr>
              <a:lvl5pPr marL="2057400" indent="-228600" defTabSz="739775">
                <a:defRPr>
                  <a:solidFill>
                    <a:srgbClr val="000000"/>
                  </a:solidFill>
                  <a:latin typeface="Arial" panose="020B0604020202020204" pitchFamily="34" charset="0"/>
                  <a:ea typeface="SimSun" panose="02010600030101010101" pitchFamily="2" charset="-122"/>
                </a:defRPr>
              </a:lvl5pPr>
              <a:lvl6pPr marL="2514600" indent="-228600" defTabSz="739775"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739775"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739775"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739775"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ctr">
                <a:lnSpc>
                  <a:spcPct val="90000"/>
                </a:lnSpc>
                <a:defRPr/>
              </a:pPr>
              <a:r>
                <a:rPr lang="en-US" altLang="en-US" sz="700" b="1" dirty="0">
                  <a:solidFill>
                    <a:prstClr val="white"/>
                  </a:solidFill>
                  <a:ea typeface="MS PGothic" panose="020B0600070205080204" pitchFamily="34" charset="-128"/>
                </a:rPr>
                <a:t>Application</a:t>
              </a:r>
            </a:p>
            <a:p>
              <a:pPr algn="ctr">
                <a:lnSpc>
                  <a:spcPct val="90000"/>
                </a:lnSpc>
                <a:defRPr/>
              </a:pPr>
              <a:r>
                <a:rPr lang="en-US" altLang="en-US" sz="700" b="1" dirty="0">
                  <a:solidFill>
                    <a:prstClr val="white"/>
                  </a:solidFill>
                  <a:ea typeface="MS PGothic" panose="020B0600070205080204" pitchFamily="34" charset="-128"/>
                </a:rPr>
                <a:t>Performance</a:t>
              </a:r>
            </a:p>
            <a:p>
              <a:pPr algn="ctr">
                <a:lnSpc>
                  <a:spcPct val="90000"/>
                </a:lnSpc>
                <a:defRPr/>
              </a:pPr>
              <a:r>
                <a:rPr lang="en-US" altLang="en-US" sz="700" b="1" dirty="0">
                  <a:solidFill>
                    <a:prstClr val="white"/>
                  </a:solidFill>
                  <a:ea typeface="MS PGothic" panose="020B0600070205080204" pitchFamily="34" charset="-128"/>
                </a:rPr>
                <a:t>Analyzer</a:t>
              </a:r>
            </a:p>
          </p:txBody>
        </p:sp>
        <p:sp>
          <p:nvSpPr>
            <p:cNvPr id="40985" name="Line 89"/>
            <p:cNvSpPr>
              <a:spLocks noChangeShapeType="1"/>
            </p:cNvSpPr>
            <p:nvPr/>
          </p:nvSpPr>
          <p:spPr bwMode="auto">
            <a:xfrm flipH="1">
              <a:off x="4793638" y="3574157"/>
              <a:ext cx="1389116" cy="0"/>
            </a:xfrm>
            <a:prstGeom prst="line">
              <a:avLst/>
            </a:prstGeom>
            <a:noFill/>
            <a:ln w="254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86" name="Line 90"/>
            <p:cNvSpPr>
              <a:spLocks noChangeShapeType="1"/>
            </p:cNvSpPr>
            <p:nvPr/>
          </p:nvSpPr>
          <p:spPr bwMode="auto">
            <a:xfrm flipH="1">
              <a:off x="2278254" y="3567125"/>
              <a:ext cx="1038651" cy="1757"/>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87" name="Line 91"/>
            <p:cNvSpPr>
              <a:spLocks noChangeShapeType="1"/>
            </p:cNvSpPr>
            <p:nvPr/>
          </p:nvSpPr>
          <p:spPr bwMode="auto">
            <a:xfrm flipV="1">
              <a:off x="4194661" y="2549245"/>
              <a:ext cx="426930" cy="682103"/>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88" name="Line 92"/>
            <p:cNvSpPr>
              <a:spLocks noChangeShapeType="1"/>
            </p:cNvSpPr>
            <p:nvPr/>
          </p:nvSpPr>
          <p:spPr bwMode="auto">
            <a:xfrm flipH="1" flipV="1">
              <a:off x="3466649" y="2507053"/>
              <a:ext cx="503395" cy="724294"/>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89" name="Line 93"/>
            <p:cNvSpPr>
              <a:spLocks noChangeShapeType="1"/>
            </p:cNvSpPr>
            <p:nvPr/>
          </p:nvSpPr>
          <p:spPr bwMode="auto">
            <a:xfrm flipV="1">
              <a:off x="4320509" y="2507053"/>
              <a:ext cx="1255302" cy="724294"/>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90" name="Line 94"/>
            <p:cNvSpPr>
              <a:spLocks noChangeShapeType="1"/>
            </p:cNvSpPr>
            <p:nvPr/>
          </p:nvSpPr>
          <p:spPr bwMode="auto">
            <a:xfrm flipH="1" flipV="1">
              <a:off x="2337196" y="2468377"/>
              <a:ext cx="1456023" cy="762970"/>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91" name="Line 95"/>
            <p:cNvSpPr>
              <a:spLocks noChangeShapeType="1"/>
            </p:cNvSpPr>
            <p:nvPr/>
          </p:nvSpPr>
          <p:spPr bwMode="auto">
            <a:xfrm flipV="1">
              <a:off x="3055649" y="4047058"/>
              <a:ext cx="992454" cy="448290"/>
            </a:xfrm>
            <a:prstGeom prst="line">
              <a:avLst/>
            </a:prstGeom>
            <a:noFill/>
            <a:ln w="2540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40992" name="Line 96"/>
            <p:cNvSpPr>
              <a:spLocks noChangeShapeType="1"/>
            </p:cNvSpPr>
            <p:nvPr/>
          </p:nvSpPr>
          <p:spPr bwMode="auto">
            <a:xfrm flipH="1">
              <a:off x="1231638" y="4027720"/>
              <a:ext cx="516140" cy="659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a:defRPr/>
              </a:pPr>
              <a:endParaRPr lang="en-US" sz="1350"/>
            </a:p>
          </p:txBody>
        </p:sp>
        <p:sp>
          <p:nvSpPr>
            <p:cNvPr id="588824" name="Text Box 98"/>
            <p:cNvSpPr txBox="1">
              <a:spLocks noChangeArrowheads="1"/>
            </p:cNvSpPr>
            <p:nvPr/>
          </p:nvSpPr>
          <p:spPr bwMode="auto">
            <a:xfrm>
              <a:off x="1334481" y="5478067"/>
              <a:ext cx="3131696" cy="106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lIns="68573" tIns="34286" rIns="68573" bIns="34286">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ctr" eaLnBrk="1" hangingPunct="1">
                <a:lnSpc>
                  <a:spcPct val="90000"/>
                </a:lnSpc>
                <a:buClr>
                  <a:srgbClr val="ED7D31"/>
                </a:buClr>
                <a:defRPr/>
              </a:pPr>
              <a:r>
                <a:rPr lang="en-US" altLang="en-US" sz="1000" b="1">
                  <a:solidFill>
                    <a:prstClr val="black"/>
                  </a:solidFill>
                  <a:ea typeface="MS PGothic" panose="020B0600070205080204" pitchFamily="34" charset="-128"/>
                </a:rPr>
                <a:t>View reports </a:t>
              </a:r>
            </a:p>
            <a:p>
              <a:pPr algn="ctr" eaLnBrk="1" hangingPunct="1">
                <a:lnSpc>
                  <a:spcPct val="90000"/>
                </a:lnSpc>
                <a:buClr>
                  <a:srgbClr val="ED7D31"/>
                </a:buClr>
                <a:defRPr/>
              </a:pPr>
              <a:r>
                <a:rPr lang="en-US" altLang="en-US" sz="1000" b="1">
                  <a:solidFill>
                    <a:prstClr val="black"/>
                  </a:solidFill>
                  <a:ea typeface="MS PGothic" panose="020B0600070205080204" pitchFamily="34" charset="-128"/>
                </a:rPr>
                <a:t>online with ISPF or </a:t>
              </a:r>
            </a:p>
            <a:p>
              <a:pPr algn="ctr" eaLnBrk="1" hangingPunct="1">
                <a:lnSpc>
                  <a:spcPct val="90000"/>
                </a:lnSpc>
                <a:buClr>
                  <a:srgbClr val="ED7D31"/>
                </a:buClr>
                <a:defRPr/>
              </a:pPr>
              <a:r>
                <a:rPr lang="en-US" altLang="en-US" sz="1000" b="1">
                  <a:solidFill>
                    <a:prstClr val="black"/>
                  </a:solidFill>
                  <a:ea typeface="MS PGothic" panose="020B0600070205080204" pitchFamily="34" charset="-128"/>
                </a:rPr>
                <a:t>GUI Interface</a:t>
              </a:r>
            </a:p>
          </p:txBody>
        </p:sp>
        <p:pic>
          <p:nvPicPr>
            <p:cNvPr id="588825" name="Picture 99"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173" y="4518201"/>
              <a:ext cx="1215476" cy="98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26" name="Text Box 100"/>
            <p:cNvSpPr txBox="1">
              <a:spLocks noChangeArrowheads="1"/>
            </p:cNvSpPr>
            <p:nvPr/>
          </p:nvSpPr>
          <p:spPr bwMode="auto">
            <a:xfrm>
              <a:off x="5805605" y="4695683"/>
              <a:ext cx="2625395" cy="137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68573" tIns="34286" rIns="68573" bIns="34286">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lgn="ctr" eaLnBrk="1" hangingPunct="1">
                <a:lnSpc>
                  <a:spcPct val="90000"/>
                </a:lnSpc>
                <a:buClr>
                  <a:srgbClr val="ED7D31"/>
                </a:buClr>
                <a:defRPr/>
              </a:pPr>
              <a:r>
                <a:rPr lang="en-US" altLang="en-US" sz="1000" b="1" dirty="0">
                  <a:solidFill>
                    <a:prstClr val="black"/>
                  </a:solidFill>
                  <a:ea typeface="MS PGothic" panose="020B0600070205080204" pitchFamily="34" charset="-128"/>
                </a:rPr>
                <a:t>View reports</a:t>
              </a:r>
            </a:p>
            <a:p>
              <a:pPr algn="ctr" eaLnBrk="1" hangingPunct="1">
                <a:lnSpc>
                  <a:spcPct val="90000"/>
                </a:lnSpc>
                <a:buClr>
                  <a:srgbClr val="ED7D31"/>
                </a:buClr>
                <a:defRPr/>
              </a:pPr>
              <a:r>
                <a:rPr lang="en-US" altLang="en-US" sz="1000" b="1" dirty="0">
                  <a:solidFill>
                    <a:prstClr val="black"/>
                  </a:solidFill>
                  <a:ea typeface="MS PGothic" panose="020B0600070205080204" pitchFamily="34" charset="-128"/>
                </a:rPr>
                <a:t> in PDF format on PC or in XML reader</a:t>
              </a:r>
            </a:p>
          </p:txBody>
        </p:sp>
        <p:sp>
          <p:nvSpPr>
            <p:cNvPr id="40997" name="Oval 101"/>
            <p:cNvSpPr>
              <a:spLocks noChangeArrowheads="1"/>
            </p:cNvSpPr>
            <p:nvPr/>
          </p:nvSpPr>
          <p:spPr bwMode="auto">
            <a:xfrm>
              <a:off x="1558207" y="2243353"/>
              <a:ext cx="5178919" cy="492239"/>
            </a:xfrm>
            <a:prstGeom prst="ellipse">
              <a:avLst/>
            </a:prstGeom>
            <a:gradFill>
              <a:gsLst>
                <a:gs pos="0">
                  <a:schemeClr val="bg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lgn="ctr">
              <a:solidFill>
                <a:schemeClr val="bg1">
                  <a:lumMod val="50000"/>
                </a:schemeClr>
              </a:solidFill>
              <a:round/>
              <a:headEnd/>
              <a:tailEnd/>
            </a:ln>
          </p:spPr>
          <p:txBody>
            <a:bodyPr wrap="none" lIns="68573" tIns="34286" rIns="68573" bIns="34286"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eaLnBrk="1" hangingPunct="1">
                <a:lnSpc>
                  <a:spcPct val="90000"/>
                </a:lnSpc>
                <a:spcBef>
                  <a:spcPct val="50000"/>
                </a:spcBef>
                <a:buClr>
                  <a:srgbClr val="ED7D31"/>
                </a:buClr>
                <a:defRPr/>
              </a:pPr>
              <a:r>
                <a:rPr lang="en-US" altLang="en-US" sz="1000" b="1" dirty="0">
                  <a:solidFill>
                    <a:prstClr val="white">
                      <a:lumMod val="95000"/>
                    </a:prstClr>
                  </a:solidFill>
                </a:rPr>
                <a:t>Observation Session</a:t>
              </a:r>
            </a:p>
          </p:txBody>
        </p:sp>
        <p:sp>
          <p:nvSpPr>
            <p:cNvPr id="40999" name="Line 103"/>
            <p:cNvSpPr>
              <a:spLocks noChangeShapeType="1"/>
            </p:cNvSpPr>
            <p:nvPr/>
          </p:nvSpPr>
          <p:spPr bwMode="auto">
            <a:xfrm flipH="1" flipV="1">
              <a:off x="4099080" y="4059364"/>
              <a:ext cx="694558" cy="464111"/>
            </a:xfrm>
            <a:prstGeom prst="line">
              <a:avLst/>
            </a:prstGeom>
            <a:noFill/>
            <a:ln w="25400">
              <a:solidFill>
                <a:srgbClr val="000000"/>
              </a:solidFill>
              <a:round/>
              <a:headEnd type="triangle" w="med" len="med"/>
              <a:tailEnd type="none" w="med" len="med"/>
            </a:ln>
            <a:extLst>
              <a:ext uri="{909E8E84-426E-40DD-AFC4-6F175D3DCCD1}">
                <a14:hiddenFill xmlns:a14="http://schemas.microsoft.com/office/drawing/2010/main">
                  <a:noFill/>
                </a14:hiddenFill>
              </a:ext>
            </a:extLst>
          </p:spPr>
          <p:txBody>
            <a:bodyPr wrap="none"/>
            <a:lstStyle/>
            <a:p>
              <a:pPr>
                <a:defRPr/>
              </a:pPr>
              <a:endParaRPr lang="en-US" sz="1350"/>
            </a:p>
          </p:txBody>
        </p:sp>
      </p:grpSp>
      <p:sp>
        <p:nvSpPr>
          <p:cNvPr id="3" name="Rectangle 2"/>
          <p:cNvSpPr/>
          <p:nvPr/>
        </p:nvSpPr>
        <p:spPr>
          <a:xfrm>
            <a:off x="2141228" y="691096"/>
            <a:ext cx="6691076" cy="369332"/>
          </a:xfrm>
          <a:prstGeom prst="rect">
            <a:avLst/>
          </a:prstGeom>
        </p:spPr>
        <p:txBody>
          <a:bodyPr wrap="square">
            <a:spAutoFit/>
          </a:bodyPr>
          <a:lstStyle/>
          <a:p>
            <a:pPr>
              <a:defRPr/>
            </a:pPr>
            <a:r>
              <a:rPr lang="en-US" altLang="en-US" i="1" dirty="0"/>
              <a:t>Provides rapid pin-pointing of enterprise application bottlenecks</a:t>
            </a:r>
            <a:endParaRPr lang="en-US" dirty="0"/>
          </a:p>
        </p:txBody>
      </p:sp>
      <p:sp>
        <p:nvSpPr>
          <p:cNvPr id="110" name="TextBox 109"/>
          <p:cNvSpPr txBox="1"/>
          <p:nvPr/>
        </p:nvSpPr>
        <p:spPr>
          <a:xfrm>
            <a:off x="5591945" y="2039865"/>
            <a:ext cx="4569723" cy="1200329"/>
          </a:xfrm>
          <a:prstGeom prst="rect">
            <a:avLst/>
          </a:prstGeom>
          <a:noFill/>
        </p:spPr>
        <p:txBody>
          <a:bodyPr wrap="square" rtlCol="0">
            <a:spAutoFit/>
          </a:bodyPr>
          <a:lstStyle/>
          <a:p>
            <a:pPr marL="285750" indent="-285750">
              <a:buClr>
                <a:srgbClr val="4472C4"/>
              </a:buClr>
              <a:buFont typeface="Wingdings" panose="05000000000000000000" pitchFamily="2" charset="2"/>
              <a:buChar char="§"/>
              <a:defRPr/>
            </a:pPr>
            <a:r>
              <a:rPr lang="en-US" sz="1200" dirty="0"/>
              <a:t>Displays </a:t>
            </a:r>
            <a:r>
              <a:rPr lang="en-US" sz="1200" dirty="0">
                <a:solidFill>
                  <a:srgbClr val="4472C4"/>
                </a:solidFill>
              </a:rPr>
              <a:t>overall system activity</a:t>
            </a:r>
            <a:r>
              <a:rPr lang="en-US" sz="1200" dirty="0"/>
              <a:t>, enabling you to check job execution online and </a:t>
            </a:r>
            <a:r>
              <a:rPr lang="en-US" sz="1200" u="sng" dirty="0"/>
              <a:t>select which active job to monitor</a:t>
            </a:r>
          </a:p>
          <a:p>
            <a:pPr marL="285750" indent="-285750">
              <a:buClr>
                <a:srgbClr val="4472C4"/>
              </a:buClr>
              <a:buFont typeface="Wingdings" panose="05000000000000000000" pitchFamily="2" charset="2"/>
              <a:buChar char="§"/>
              <a:defRPr/>
            </a:pPr>
            <a:r>
              <a:rPr lang="en-US" sz="1200" u="sng" dirty="0">
                <a:solidFill>
                  <a:srgbClr val="4472C4"/>
                </a:solidFill>
              </a:rPr>
              <a:t>Automatically starts </a:t>
            </a:r>
            <a:r>
              <a:rPr lang="en-US" sz="1200" dirty="0"/>
              <a:t>to monitor job performance when the job or program becomes active </a:t>
            </a:r>
          </a:p>
          <a:p>
            <a:pPr marL="285750" indent="-285750">
              <a:buClr>
                <a:srgbClr val="4472C4"/>
              </a:buClr>
              <a:buFont typeface="Wingdings" panose="05000000000000000000" pitchFamily="2" charset="2"/>
              <a:buChar char="§"/>
              <a:defRPr/>
            </a:pPr>
            <a:r>
              <a:rPr lang="en-US" sz="1200" dirty="0"/>
              <a:t>Provides multiple summary reports to assist in identifying key areas of performance bottlenecks</a:t>
            </a:r>
          </a:p>
        </p:txBody>
      </p:sp>
      <p:sp>
        <p:nvSpPr>
          <p:cNvPr id="112" name="Rectangle 111"/>
          <p:cNvSpPr/>
          <p:nvPr/>
        </p:nvSpPr>
        <p:spPr>
          <a:xfrm>
            <a:off x="1638846" y="4070759"/>
            <a:ext cx="4817195" cy="2492990"/>
          </a:xfrm>
          <a:prstGeom prst="rect">
            <a:avLst/>
          </a:prstGeom>
        </p:spPr>
        <p:txBody>
          <a:bodyPr wrap="square">
            <a:spAutoFit/>
          </a:bodyPr>
          <a:lstStyle/>
          <a:p>
            <a:pPr marL="171450" indent="-171450">
              <a:buClr>
                <a:srgbClr val="4472C4"/>
              </a:buClr>
              <a:buFont typeface="Wingdings" panose="05000000000000000000" pitchFamily="2" charset="2"/>
              <a:buChar char="§"/>
              <a:defRPr/>
            </a:pPr>
            <a:r>
              <a:rPr lang="en-US" sz="1200" u="sng" dirty="0"/>
              <a:t>Specify </a:t>
            </a:r>
            <a:r>
              <a:rPr lang="en-US" sz="1200" b="1" u="sng" dirty="0">
                <a:solidFill>
                  <a:srgbClr val="4472C4"/>
                </a:solidFill>
              </a:rPr>
              <a:t>number of times</a:t>
            </a:r>
            <a:r>
              <a:rPr lang="en-US" sz="1200" u="sng" dirty="0">
                <a:solidFill>
                  <a:srgbClr val="4472C4"/>
                </a:solidFill>
              </a:rPr>
              <a:t> </a:t>
            </a:r>
            <a:r>
              <a:rPr lang="en-US" sz="1200" u="sng" dirty="0"/>
              <a:t>APA monitors a job’s performance</a:t>
            </a:r>
            <a:r>
              <a:rPr lang="en-US" sz="1200" dirty="0"/>
              <a:t> when </a:t>
            </a:r>
            <a:r>
              <a:rPr lang="en-US" sz="1200" b="1" dirty="0">
                <a:solidFill>
                  <a:srgbClr val="4472C4"/>
                </a:solidFill>
              </a:rPr>
              <a:t>job or program becomes active</a:t>
            </a:r>
          </a:p>
          <a:p>
            <a:pPr marL="171450" indent="-171450">
              <a:buClr>
                <a:srgbClr val="4472C4"/>
              </a:buClr>
              <a:buFont typeface="Wingdings" panose="05000000000000000000" pitchFamily="2" charset="2"/>
              <a:buChar char="§"/>
              <a:defRPr/>
            </a:pPr>
            <a:r>
              <a:rPr lang="en-US" sz="1200" b="1" dirty="0"/>
              <a:t>Invoke the monitoring capability </a:t>
            </a:r>
            <a:r>
              <a:rPr lang="en-US" sz="1200" dirty="0"/>
              <a:t>from other programs such as IBM Tivoli® OMEGAMON</a:t>
            </a:r>
          </a:p>
          <a:p>
            <a:pPr marL="171450" indent="-171450">
              <a:buClr>
                <a:srgbClr val="4472C4"/>
              </a:buClr>
              <a:buFont typeface="Wingdings" panose="05000000000000000000" pitchFamily="2" charset="2"/>
              <a:buChar char="§"/>
              <a:defRPr/>
            </a:pPr>
            <a:r>
              <a:rPr lang="en-US" sz="1200" b="1" dirty="0">
                <a:solidFill>
                  <a:srgbClr val="4472C4"/>
                </a:solidFill>
              </a:rPr>
              <a:t>Compare two observation reports</a:t>
            </a:r>
            <a:r>
              <a:rPr lang="en-US" sz="1200" b="1" dirty="0"/>
              <a:t> </a:t>
            </a:r>
            <a:r>
              <a:rPr lang="en-US" sz="1200" dirty="0"/>
              <a:t>to see the relevant differences, to supplement threshold monitoring</a:t>
            </a:r>
          </a:p>
          <a:p>
            <a:pPr marL="171450" indent="-171450">
              <a:buClr>
                <a:srgbClr val="4472C4"/>
              </a:buClr>
              <a:buFont typeface="Wingdings" panose="05000000000000000000" pitchFamily="2" charset="2"/>
              <a:buChar char="§"/>
              <a:defRPr/>
            </a:pPr>
            <a:r>
              <a:rPr lang="en-US" sz="1200" u="sng" dirty="0"/>
              <a:t>Assembler, COBOL and PL/I</a:t>
            </a:r>
            <a:r>
              <a:rPr lang="en-US" sz="1200" dirty="0"/>
              <a:t> </a:t>
            </a:r>
            <a:r>
              <a:rPr lang="en-US" sz="1200" b="1" dirty="0">
                <a:solidFill>
                  <a:srgbClr val="4472C4"/>
                </a:solidFill>
              </a:rPr>
              <a:t>statement usage </a:t>
            </a:r>
            <a:r>
              <a:rPr lang="en-US" sz="1200" dirty="0"/>
              <a:t>within each module or disassembly for modules without source </a:t>
            </a:r>
            <a:endParaRPr lang="en-US" sz="1200" b="1" dirty="0"/>
          </a:p>
          <a:p>
            <a:pPr marL="171450" indent="-171450">
              <a:buClr>
                <a:srgbClr val="4472C4"/>
              </a:buClr>
              <a:buFont typeface="Wingdings" panose="05000000000000000000" pitchFamily="2" charset="2"/>
              <a:buChar char="§"/>
              <a:defRPr/>
            </a:pPr>
            <a:r>
              <a:rPr lang="en-US" sz="1200" b="1" dirty="0"/>
              <a:t>DASD &amp; Processor statistics</a:t>
            </a:r>
          </a:p>
          <a:p>
            <a:pPr marL="171450" indent="-171450">
              <a:buClr>
                <a:srgbClr val="4472C4"/>
              </a:buClr>
              <a:buFont typeface="Wingdings" panose="05000000000000000000" pitchFamily="2" charset="2"/>
              <a:buChar char="§"/>
              <a:defRPr/>
            </a:pPr>
            <a:r>
              <a:rPr lang="en-US" sz="1200" dirty="0"/>
              <a:t>IMS/CICS transaction performance relationships to database</a:t>
            </a:r>
          </a:p>
          <a:p>
            <a:pPr marL="171450" indent="-171450">
              <a:buClr>
                <a:srgbClr val="4472C4"/>
              </a:buClr>
              <a:buFont typeface="Wingdings" panose="05000000000000000000" pitchFamily="2" charset="2"/>
              <a:buChar char="§"/>
              <a:defRPr/>
            </a:pPr>
            <a:r>
              <a:rPr lang="en-US" sz="1200" b="1" dirty="0">
                <a:solidFill>
                  <a:srgbClr val="4472C4"/>
                </a:solidFill>
              </a:rPr>
              <a:t>DB2 z/OS; </a:t>
            </a:r>
            <a:r>
              <a:rPr lang="en-US" sz="1200" b="1" u="sng" dirty="0"/>
              <a:t>Stored Procedures</a:t>
            </a:r>
            <a:r>
              <a:rPr lang="en-US" sz="1200" dirty="0"/>
              <a:t>, SQL, DDF detailed </a:t>
            </a:r>
            <a:r>
              <a:rPr lang="en-US" sz="1200" b="1" dirty="0"/>
              <a:t>DB2 delay information</a:t>
            </a:r>
          </a:p>
          <a:p>
            <a:pPr marL="171450" indent="-171450">
              <a:buClr>
                <a:srgbClr val="4472C4"/>
              </a:buClr>
              <a:buFont typeface="Wingdings" panose="05000000000000000000" pitchFamily="2" charset="2"/>
              <a:buChar char="§"/>
              <a:defRPr/>
            </a:pPr>
            <a:r>
              <a:rPr lang="en-US" sz="1200" dirty="0"/>
              <a:t>IBM WebSphere </a:t>
            </a:r>
            <a:r>
              <a:rPr lang="en-US" sz="1200" b="1" dirty="0"/>
              <a:t>MQ</a:t>
            </a:r>
            <a:r>
              <a:rPr lang="en-US" sz="1200" dirty="0"/>
              <a:t> queue information </a:t>
            </a:r>
          </a:p>
        </p:txBody>
      </p:sp>
      <p:pic>
        <p:nvPicPr>
          <p:cNvPr id="113" name="Picture 112"/>
          <p:cNvPicPr>
            <a:picLocks noChangeAspect="1"/>
          </p:cNvPicPr>
          <p:nvPr/>
        </p:nvPicPr>
        <p:blipFill>
          <a:blip r:embed="rId4"/>
          <a:stretch>
            <a:fillRect/>
          </a:stretch>
        </p:blipFill>
        <p:spPr>
          <a:xfrm>
            <a:off x="6456040" y="3562168"/>
            <a:ext cx="3888432" cy="2891169"/>
          </a:xfrm>
          <a:prstGeom prst="rect">
            <a:avLst/>
          </a:prstGeom>
          <a:ln w="38100">
            <a:solidFill>
              <a:srgbClr val="0070C0"/>
            </a:solidFill>
          </a:ln>
        </p:spPr>
      </p:pic>
      <p:sp>
        <p:nvSpPr>
          <p:cNvPr id="4" name="Rectangle 3"/>
          <p:cNvSpPr/>
          <p:nvPr/>
        </p:nvSpPr>
        <p:spPr>
          <a:xfrm>
            <a:off x="6312024" y="3255795"/>
            <a:ext cx="4572000" cy="276999"/>
          </a:xfrm>
          <a:prstGeom prst="rect">
            <a:avLst/>
          </a:prstGeom>
        </p:spPr>
        <p:txBody>
          <a:bodyPr>
            <a:spAutoFit/>
          </a:bodyPr>
          <a:lstStyle/>
          <a:p>
            <a:pPr>
              <a:buClr>
                <a:srgbClr val="4472C4"/>
              </a:buClr>
              <a:defRPr/>
            </a:pPr>
            <a:r>
              <a:rPr lang="en-US" sz="1200" dirty="0">
                <a:solidFill>
                  <a:prstClr val="black"/>
                </a:solidFill>
              </a:rPr>
              <a:t>Integrated with </a:t>
            </a:r>
            <a:r>
              <a:rPr lang="en-US" sz="1200" dirty="0" err="1">
                <a:solidFill>
                  <a:prstClr val="black"/>
                </a:solidFill>
              </a:rPr>
              <a:t>ADFz</a:t>
            </a:r>
            <a:r>
              <a:rPr lang="en-US" sz="1200" dirty="0">
                <a:solidFill>
                  <a:prstClr val="black"/>
                </a:solidFill>
              </a:rPr>
              <a:t> and 3270-based Interface</a:t>
            </a:r>
          </a:p>
        </p:txBody>
      </p:sp>
    </p:spTree>
    <p:extLst>
      <p:ext uri="{BB962C8B-B14F-4D97-AF65-F5344CB8AC3E}">
        <p14:creationId xmlns:p14="http://schemas.microsoft.com/office/powerpoint/2010/main" val="3465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7540" name="Title 2"/>
          <p:cNvSpPr>
            <a:spLocks noGrp="1"/>
          </p:cNvSpPr>
          <p:nvPr>
            <p:ph type="title"/>
          </p:nvPr>
        </p:nvSpPr>
        <p:spPr>
          <a:xfrm>
            <a:off x="1863440" y="116632"/>
            <a:ext cx="8393113" cy="958406"/>
          </a:xfrm>
        </p:spPr>
        <p:txBody>
          <a:bodyPr vert="horz" wrap="square" lIns="91440" tIns="45720" rIns="91440" bIns="45720" numCol="1" anchor="ctr" anchorCtr="0" compatLnSpc="1">
            <a:prstTxWarp prst="textNoShape">
              <a:avLst/>
            </a:prstTxWarp>
            <a:normAutofit/>
          </a:bodyPr>
          <a:lstStyle/>
          <a:p>
            <a:pPr eaLnBrk="1" hangingPunct="1"/>
            <a:r>
              <a:rPr lang="en-US" altLang="en-US" sz="2800" b="1" dirty="0">
                <a:solidFill>
                  <a:srgbClr val="1E439B"/>
                </a:solidFill>
              </a:rPr>
              <a:t>Data Studio :  DB2 Development Tooling</a:t>
            </a:r>
            <a:br>
              <a:rPr lang="en-US" altLang="en-US" sz="1800" b="1" dirty="0">
                <a:solidFill>
                  <a:srgbClr val="0070C0"/>
                </a:solidFill>
              </a:rPr>
            </a:br>
            <a:r>
              <a:rPr lang="en-US" altLang="en-US" sz="1800" b="1" dirty="0">
                <a:solidFill>
                  <a:srgbClr val="0070C0"/>
                </a:solidFill>
              </a:rPr>
              <a:t>	</a:t>
            </a:r>
            <a:r>
              <a:rPr lang="en-US" altLang="en-US" sz="1800" dirty="0"/>
              <a:t>A flexible graphical interface to DB2 and SQL</a:t>
            </a:r>
            <a:endParaRPr lang="en-US" altLang="en-US" sz="2800" dirty="0">
              <a:solidFill>
                <a:srgbClr val="0070C0"/>
              </a:solidFill>
            </a:endParaRPr>
          </a:p>
        </p:txBody>
      </p:sp>
      <p:sp>
        <p:nvSpPr>
          <p:cNvPr id="577539" name="Content Placeholder 1"/>
          <p:cNvSpPr>
            <a:spLocks noGrp="1"/>
          </p:cNvSpPr>
          <p:nvPr>
            <p:ph idx="1"/>
          </p:nvPr>
        </p:nvSpPr>
        <p:spPr>
          <a:xfrm>
            <a:off x="1896158" y="1001994"/>
            <a:ext cx="4559882" cy="1778934"/>
          </a:xfrm>
        </p:spPr>
        <p:txBody>
          <a:bodyPr vert="horz" wrap="square" lIns="91440" tIns="45720" rIns="91440" bIns="45720" numCol="1" anchor="t" anchorCtr="0" compatLnSpc="1">
            <a:prstTxWarp prst="textNoShape">
              <a:avLst/>
            </a:prstTxWarp>
            <a:normAutofit fontScale="92500" lnSpcReduction="20000"/>
          </a:bodyPr>
          <a:lstStyle/>
          <a:p>
            <a:pPr eaLnBrk="1" hangingPunct="1">
              <a:buClr>
                <a:schemeClr val="accent1"/>
              </a:buClr>
              <a:buFont typeface="Wingdings" panose="05000000000000000000" pitchFamily="2" charset="2"/>
              <a:buChar char="§"/>
            </a:pPr>
            <a:r>
              <a:rPr lang="en-US" altLang="en-US" sz="1600" b="1" dirty="0">
                <a:solidFill>
                  <a:srgbClr val="0070C0"/>
                </a:solidFill>
                <a:latin typeface="Calibri Light (Headings)"/>
              </a:rPr>
              <a:t>DB2 Table/View/Index Analysis</a:t>
            </a:r>
          </a:p>
          <a:p>
            <a:pPr eaLnBrk="1" hangingPunct="1">
              <a:buClr>
                <a:schemeClr val="accent1"/>
              </a:buClr>
              <a:buFont typeface="Wingdings" panose="05000000000000000000" pitchFamily="2" charset="2"/>
              <a:buChar char="§"/>
            </a:pPr>
            <a:r>
              <a:rPr lang="en-US" altLang="en-US" sz="1600" b="1" dirty="0">
                <a:solidFill>
                  <a:srgbClr val="0070C0"/>
                </a:solidFill>
                <a:latin typeface="Calibri Light (Headings)"/>
              </a:rPr>
              <a:t>DB2 Data Model and for Test Data Management and manipulation:</a:t>
            </a:r>
          </a:p>
          <a:p>
            <a:pPr lvl="1" eaLnBrk="1" hangingPunct="1">
              <a:buClr>
                <a:schemeClr val="accent1"/>
              </a:buClr>
              <a:buFontTx/>
              <a:buChar char="-"/>
            </a:pPr>
            <a:r>
              <a:rPr lang="en-US" altLang="en-US" sz="1500" dirty="0">
                <a:latin typeface="Calibri (Body)"/>
              </a:rPr>
              <a:t>CRUD </a:t>
            </a:r>
          </a:p>
          <a:p>
            <a:pPr lvl="1" eaLnBrk="1" hangingPunct="1">
              <a:buClr>
                <a:schemeClr val="accent1"/>
              </a:buClr>
              <a:buFontTx/>
              <a:buChar char="-"/>
            </a:pPr>
            <a:r>
              <a:rPr lang="en-US" altLang="en-US" sz="1500" dirty="0">
                <a:latin typeface="Calibri (Body)"/>
              </a:rPr>
              <a:t>Simple Table row/column sub-setting (sampling)</a:t>
            </a:r>
          </a:p>
          <a:p>
            <a:pPr lvl="1" eaLnBrk="1" hangingPunct="1">
              <a:buClr>
                <a:schemeClr val="accent1"/>
              </a:buClr>
              <a:buFontTx/>
              <a:buChar char="-"/>
            </a:pPr>
            <a:r>
              <a:rPr lang="en-US" altLang="en-US" sz="1500" dirty="0">
                <a:latin typeface="Calibri (Body)"/>
              </a:rPr>
              <a:t>Test/Run/Tune SQL directly from COBOL or PL/I programs</a:t>
            </a:r>
          </a:p>
          <a:p>
            <a:pPr lvl="1" eaLnBrk="1" hangingPunct="1">
              <a:buClr>
                <a:schemeClr val="accent1"/>
              </a:buClr>
              <a:buFontTx/>
              <a:buChar char="-"/>
            </a:pPr>
            <a:r>
              <a:rPr lang="en-US" altLang="en-US" sz="1500" dirty="0">
                <a:latin typeface="Calibri (Body)"/>
              </a:rPr>
              <a:t>Run existing SPUFI files (DDL, DML)</a:t>
            </a:r>
          </a:p>
          <a:p>
            <a:pPr lvl="2" eaLnBrk="1" hangingPunct="1">
              <a:buClr>
                <a:schemeClr val="accent1"/>
              </a:buClr>
              <a:buFont typeface="Wingdings" panose="05000000000000000000" pitchFamily="2" charset="2"/>
              <a:buChar char="§"/>
            </a:pPr>
            <a:endParaRPr lang="en-US" altLang="en-US" sz="1200" dirty="0"/>
          </a:p>
          <a:p>
            <a:pPr lvl="2" eaLnBrk="1" hangingPunct="1">
              <a:buClr>
                <a:schemeClr val="accent1"/>
              </a:buClr>
              <a:buFont typeface="Wingdings" panose="05000000000000000000" pitchFamily="2" charset="2"/>
              <a:buChar char="§"/>
            </a:pPr>
            <a:endParaRPr lang="en-US" altLang="en-US" sz="1200" dirty="0"/>
          </a:p>
        </p:txBody>
      </p:sp>
      <p:sp>
        <p:nvSpPr>
          <p:cNvPr id="3" name="Rectangle 2"/>
          <p:cNvSpPr/>
          <p:nvPr/>
        </p:nvSpPr>
        <p:spPr>
          <a:xfrm>
            <a:off x="6172168" y="942276"/>
            <a:ext cx="3740257" cy="2382704"/>
          </a:xfrm>
          <a:prstGeom prst="rect">
            <a:avLst/>
          </a:prstGeom>
        </p:spPr>
        <p:txBody>
          <a:bodyPr wrap="square">
            <a:spAutoFit/>
          </a:bodyPr>
          <a:lstStyle/>
          <a:p>
            <a:pPr eaLnBrk="1" hangingPunct="1">
              <a:spcBef>
                <a:spcPts val="500"/>
              </a:spcBef>
              <a:buClr>
                <a:srgbClr val="4472C4"/>
              </a:buClr>
              <a:buFont typeface="Wingdings" panose="05000000000000000000" pitchFamily="2" charset="2"/>
              <a:buChar char="§"/>
              <a:defRPr/>
            </a:pPr>
            <a:r>
              <a:rPr lang="en-US" altLang="en-US" sz="1600" b="1" dirty="0">
                <a:solidFill>
                  <a:srgbClr val="0070C0"/>
                </a:solidFill>
              </a:rPr>
              <a:t>  </a:t>
            </a:r>
            <a:r>
              <a:rPr lang="en-US" altLang="en-US" sz="1500" b="1" dirty="0">
                <a:solidFill>
                  <a:srgbClr val="0070C0"/>
                </a:solidFill>
                <a:latin typeface="Calibri Light (Headings)"/>
              </a:rPr>
              <a:t>SQL code and Test</a:t>
            </a:r>
          </a:p>
          <a:p>
            <a:pPr marL="742950" lvl="1" indent="-285750" eaLnBrk="1" hangingPunct="1">
              <a:spcBef>
                <a:spcPts val="500"/>
              </a:spcBef>
              <a:buClr>
                <a:srgbClr val="4472C4"/>
              </a:buClr>
              <a:buFontTx/>
              <a:buChar char="-"/>
              <a:defRPr/>
            </a:pPr>
            <a:r>
              <a:rPr lang="en-US" altLang="en-US" sz="1400" dirty="0">
                <a:solidFill>
                  <a:prstClr val="black"/>
                </a:solidFill>
                <a:latin typeface="Calibri (Body)"/>
              </a:rPr>
              <a:t>Code embedded SQL directly within COBOL, PL/I and Assembler programs</a:t>
            </a:r>
          </a:p>
          <a:p>
            <a:pPr marL="742950" lvl="1" indent="-285750" eaLnBrk="1" hangingPunct="1">
              <a:spcBef>
                <a:spcPts val="500"/>
              </a:spcBef>
              <a:buClr>
                <a:srgbClr val="4472C4"/>
              </a:buClr>
              <a:buFontTx/>
              <a:buChar char="-"/>
              <a:defRPr/>
            </a:pPr>
            <a:r>
              <a:rPr lang="en-US" altLang="en-US" sz="1400" dirty="0">
                <a:solidFill>
                  <a:prstClr val="black"/>
                </a:solidFill>
                <a:latin typeface="Calibri (Body)"/>
              </a:rPr>
              <a:t>Statement content assist from the DB2 Catalog</a:t>
            </a:r>
          </a:p>
          <a:p>
            <a:pPr marL="171450" indent="-171450" eaLnBrk="1" hangingPunct="1">
              <a:spcBef>
                <a:spcPts val="500"/>
              </a:spcBef>
              <a:buClr>
                <a:srgbClr val="4472C4"/>
              </a:buClr>
              <a:buFont typeface="Wingdings" panose="05000000000000000000" pitchFamily="2" charset="2"/>
              <a:buChar char="§"/>
              <a:defRPr/>
            </a:pPr>
            <a:r>
              <a:rPr lang="en-US" altLang="en-US" sz="1400" b="1" dirty="0">
                <a:solidFill>
                  <a:srgbClr val="4472C4"/>
                </a:solidFill>
                <a:latin typeface="Calibri Light" panose="020F0302020204030204"/>
              </a:rPr>
              <a:t>Code SQL with graphical tooling</a:t>
            </a:r>
          </a:p>
          <a:p>
            <a:pPr marL="171450" indent="-171450" eaLnBrk="1" hangingPunct="1">
              <a:spcBef>
                <a:spcPts val="500"/>
              </a:spcBef>
              <a:buClr>
                <a:srgbClr val="4472C4"/>
              </a:buClr>
              <a:buFont typeface="Wingdings" panose="05000000000000000000" pitchFamily="2" charset="2"/>
              <a:buChar char="§"/>
              <a:defRPr/>
            </a:pPr>
            <a:r>
              <a:rPr lang="en-US" altLang="en-US" sz="1400" b="1" dirty="0">
                <a:solidFill>
                  <a:srgbClr val="4472C4"/>
                </a:solidFill>
                <a:latin typeface="Calibri Light" panose="020F0302020204030204"/>
              </a:rPr>
              <a:t>Interactively Code/Test/Tune SQL statements</a:t>
            </a:r>
          </a:p>
          <a:p>
            <a:pPr marL="628650" lvl="1" indent="-171450" eaLnBrk="1" hangingPunct="1">
              <a:spcBef>
                <a:spcPts val="500"/>
              </a:spcBef>
              <a:buClr>
                <a:srgbClr val="4472C4"/>
              </a:buClr>
              <a:buFont typeface="Wingdings" panose="05000000000000000000" pitchFamily="2" charset="2"/>
              <a:buChar char="§"/>
              <a:defRPr/>
            </a:pPr>
            <a:r>
              <a:rPr lang="en-US" altLang="en-US" sz="1400" dirty="0">
                <a:solidFill>
                  <a:srgbClr val="0070C0"/>
                </a:solidFill>
                <a:latin typeface="Calibri (Body)"/>
              </a:rPr>
              <a:t>Export SQL statement results to: Spreadsheets, HTML, XML</a:t>
            </a:r>
          </a:p>
        </p:txBody>
      </p:sp>
      <p:pic>
        <p:nvPicPr>
          <p:cNvPr id="8"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592" y="2852937"/>
            <a:ext cx="7272808" cy="3672408"/>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7362" name="Text Box 1"/>
          <p:cNvSpPr txBox="1">
            <a:spLocks noChangeArrowheads="1"/>
          </p:cNvSpPr>
          <p:nvPr/>
        </p:nvSpPr>
        <p:spPr bwMode="auto">
          <a:xfrm>
            <a:off x="623392" y="1493261"/>
            <a:ext cx="10945216" cy="54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47650" indent="-247650">
              <a:spcBef>
                <a:spcPts val="563"/>
              </a:spcBef>
              <a:spcAft>
                <a:spcPts val="338"/>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ts val="1688"/>
              </a:lnSpc>
              <a:spcBef>
                <a:spcPts val="400"/>
              </a:spcBef>
              <a:spcAft>
                <a:spcPct val="0"/>
              </a:spcAft>
              <a:buClr>
                <a:srgbClr val="0070C0"/>
              </a:buClr>
              <a:buFont typeface="Wingdings" panose="05000000000000000000" pitchFamily="2" charset="2"/>
              <a:buChar char="§"/>
            </a:pPr>
            <a:r>
              <a:rPr lang="en-GB" altLang="en-US" dirty="0"/>
              <a:t>This Proof of Technology is targeted to, but not limited to Architects, Technical Specialists or Developers</a:t>
            </a:r>
          </a:p>
          <a:p>
            <a:pPr eaLnBrk="1" hangingPunct="1">
              <a:lnSpc>
                <a:spcPct val="107000"/>
              </a:lnSpc>
              <a:spcBef>
                <a:spcPts val="400"/>
              </a:spcBef>
              <a:spcAft>
                <a:spcPct val="0"/>
              </a:spcAft>
              <a:buClr>
                <a:srgbClr val="0070C0"/>
              </a:buClr>
              <a:buFont typeface="Wingdings" panose="05000000000000000000" pitchFamily="2" charset="2"/>
              <a:buChar char="§"/>
            </a:pPr>
            <a:r>
              <a:rPr lang="en-GB" altLang="en-US" dirty="0"/>
              <a:t>Non-technical attendees with an understanding of application lifecycle management are welcome</a:t>
            </a:r>
          </a:p>
        </p:txBody>
      </p:sp>
      <p:sp>
        <p:nvSpPr>
          <p:cNvPr id="527363" name="Text Box 2"/>
          <p:cNvSpPr txBox="1">
            <a:spLocks noChangeArrowheads="1"/>
          </p:cNvSpPr>
          <p:nvPr/>
        </p:nvSpPr>
        <p:spPr bwMode="auto">
          <a:xfrm>
            <a:off x="767408" y="909823"/>
            <a:ext cx="830421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63"/>
              </a:spcBef>
              <a:spcAft>
                <a:spcPts val="338"/>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ct val="90000"/>
              </a:lnSpc>
              <a:spcBef>
                <a:spcPct val="0"/>
              </a:spcBef>
              <a:spcAft>
                <a:spcPct val="0"/>
              </a:spcAft>
              <a:buFont typeface="Arial" panose="020B0604020202020204" pitchFamily="34" charset="0"/>
              <a:buNone/>
            </a:pPr>
            <a:r>
              <a:rPr lang="en-GB" altLang="en-US" sz="2800" dirty="0">
                <a:solidFill>
                  <a:srgbClr val="0070C0"/>
                </a:solidFill>
              </a:rPr>
              <a:t>Audience</a:t>
            </a:r>
          </a:p>
        </p:txBody>
      </p:sp>
      <p:sp>
        <p:nvSpPr>
          <p:cNvPr id="527364" name="Text Box 3"/>
          <p:cNvSpPr txBox="1">
            <a:spLocks noChangeArrowheads="1"/>
          </p:cNvSpPr>
          <p:nvPr/>
        </p:nvSpPr>
        <p:spPr bwMode="auto">
          <a:xfrm>
            <a:off x="770237" y="2733176"/>
            <a:ext cx="83042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63"/>
              </a:spcBef>
              <a:spcAft>
                <a:spcPts val="338"/>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ct val="90000"/>
              </a:lnSpc>
              <a:spcBef>
                <a:spcPct val="0"/>
              </a:spcBef>
              <a:spcAft>
                <a:spcPct val="0"/>
              </a:spcAft>
              <a:buFont typeface="Arial" panose="020B0604020202020204" pitchFamily="34" charset="0"/>
              <a:buNone/>
            </a:pPr>
            <a:r>
              <a:rPr lang="en-GB" altLang="en-US" sz="2800" dirty="0">
                <a:solidFill>
                  <a:srgbClr val="0070C0"/>
                </a:solidFill>
              </a:rPr>
              <a:t>Pre-requisites</a:t>
            </a:r>
          </a:p>
        </p:txBody>
      </p:sp>
      <p:sp>
        <p:nvSpPr>
          <p:cNvPr id="527365" name="Rectangle 4"/>
          <p:cNvSpPr>
            <a:spLocks noChangeArrowheads="1"/>
          </p:cNvSpPr>
          <p:nvPr/>
        </p:nvSpPr>
        <p:spPr bwMode="auto">
          <a:xfrm>
            <a:off x="623392" y="3401122"/>
            <a:ext cx="10945216" cy="211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7650" indent="-247650">
              <a:spcBef>
                <a:spcPts val="563"/>
              </a:spcBef>
              <a:spcAft>
                <a:spcPts val="338"/>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247650" algn="l"/>
                <a:tab pos="704850" algn="l"/>
                <a:tab pos="1162050" algn="l"/>
                <a:tab pos="1619250" algn="l"/>
                <a:tab pos="2076450" algn="l"/>
                <a:tab pos="2533650" algn="l"/>
                <a:tab pos="2990850" algn="l"/>
                <a:tab pos="3448050" algn="l"/>
                <a:tab pos="3905250" algn="l"/>
                <a:tab pos="4362450" algn="l"/>
                <a:tab pos="4819650" algn="l"/>
                <a:tab pos="5276850" algn="l"/>
                <a:tab pos="5734050" algn="l"/>
                <a:tab pos="6191250" algn="l"/>
                <a:tab pos="6648450" algn="l"/>
                <a:tab pos="7105650" algn="l"/>
                <a:tab pos="7562850" algn="l"/>
                <a:tab pos="8020050" algn="l"/>
                <a:tab pos="8477250" algn="l"/>
                <a:tab pos="8934450" algn="l"/>
                <a:tab pos="939165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ct val="97000"/>
              </a:lnSpc>
              <a:spcAft>
                <a:spcPct val="0"/>
              </a:spcAft>
              <a:buClr>
                <a:srgbClr val="0070C0"/>
              </a:buClr>
              <a:buFont typeface="Wingdings" panose="05000000000000000000" pitchFamily="2" charset="2"/>
              <a:buChar char="§"/>
            </a:pPr>
            <a:r>
              <a:rPr lang="en-GB" altLang="en-US" dirty="0"/>
              <a:t>Familiarity with z/OS  concepts</a:t>
            </a:r>
          </a:p>
          <a:p>
            <a:pPr eaLnBrk="1" hangingPunct="1">
              <a:spcAft>
                <a:spcPct val="0"/>
              </a:spcAft>
              <a:buClr>
                <a:srgbClr val="0070C0"/>
              </a:buClr>
              <a:buFont typeface="Wingdings" panose="05000000000000000000" pitchFamily="2" charset="2"/>
              <a:buChar char="§"/>
            </a:pPr>
            <a:r>
              <a:rPr lang="en-GB" altLang="en-US" dirty="0"/>
              <a:t>Awareness (not necessarily proficiency) of basic z/OS System Programming tasks</a:t>
            </a:r>
          </a:p>
          <a:p>
            <a:pPr eaLnBrk="1" hangingPunct="1">
              <a:spcAft>
                <a:spcPct val="0"/>
              </a:spcAft>
              <a:buClr>
                <a:srgbClr val="0070C0"/>
              </a:buClr>
              <a:buFont typeface="Wingdings" panose="05000000000000000000" pitchFamily="2" charset="2"/>
              <a:buChar char="§"/>
            </a:pPr>
            <a:r>
              <a:rPr lang="en-GB" altLang="en-US" dirty="0"/>
              <a:t>Basic familiarity with JCL concepts (JCL skills NOT required)</a:t>
            </a:r>
          </a:p>
          <a:p>
            <a:pPr eaLnBrk="1" hangingPunct="1">
              <a:spcAft>
                <a:spcPct val="0"/>
              </a:spcAft>
              <a:buClr>
                <a:srgbClr val="0070C0"/>
              </a:buClr>
              <a:buFont typeface="Wingdings" panose="05000000000000000000" pitchFamily="2" charset="2"/>
              <a:buChar char="§"/>
            </a:pPr>
            <a:r>
              <a:rPr lang="en-GB" altLang="en-US" dirty="0"/>
              <a:t>No Java, COBOL or PL/I skills are required</a:t>
            </a:r>
          </a:p>
          <a:p>
            <a:pPr eaLnBrk="1" hangingPunct="1">
              <a:spcAft>
                <a:spcPct val="0"/>
              </a:spcAft>
              <a:buClr>
                <a:srgbClr val="0070C0"/>
              </a:buClr>
              <a:buFont typeface="Wingdings" panose="05000000000000000000" pitchFamily="2" charset="2"/>
              <a:buChar char="§"/>
            </a:pPr>
            <a:r>
              <a:rPr lang="en-GB" altLang="en-US" dirty="0"/>
              <a:t>Developers are welcome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1847528" y="138240"/>
            <a:ext cx="8115120" cy="344520"/>
          </a:xfrm>
          <a:prstGeom prst="rect">
            <a:avLst/>
          </a:prstGeom>
          <a:noFill/>
          <a:ln>
            <a:noFill/>
          </a:ln>
        </p:spPr>
        <p:style>
          <a:lnRef idx="0">
            <a:scrgbClr r="0" g="0" b="0"/>
          </a:lnRef>
          <a:fillRef idx="0">
            <a:scrgbClr r="0" g="0" b="0"/>
          </a:fillRef>
          <a:effectRef idx="0">
            <a:scrgbClr r="0" g="0" b="0"/>
          </a:effectRef>
          <a:fontRef idx="minor"/>
        </p:style>
        <p:txBody>
          <a:bodyPr lIns="67500" tIns="0" rIns="0" bIns="0" anchor="ctr">
            <a:noAutofit/>
          </a:bodyPr>
          <a:lstStyle/>
          <a:p>
            <a:pPr defTabSz="685800" eaLnBrk="1" fontAlgn="auto" hangingPunct="1">
              <a:lnSpc>
                <a:spcPct val="90000"/>
              </a:lnSpc>
              <a:spcBef>
                <a:spcPts val="0"/>
              </a:spcBef>
              <a:spcAft>
                <a:spcPts val="0"/>
              </a:spcAft>
            </a:pPr>
            <a:r>
              <a:rPr lang="en-US" sz="2400" b="1" spc="-1" dirty="0">
                <a:solidFill>
                  <a:srgbClr val="1E439B"/>
                </a:solidFill>
                <a:latin typeface="Arial" panose="020B0604020202020204" pitchFamily="34" charset="0"/>
                <a:ea typeface="DejaVu Sans"/>
                <a:cs typeface="Arial" panose="020B0604020202020204" pitchFamily="34" charset="0"/>
              </a:rPr>
              <a:t>Source Code Management </a:t>
            </a:r>
            <a:endParaRPr lang="en-US" sz="2400" spc="-1" dirty="0">
              <a:solidFill>
                <a:srgbClr val="1E439B"/>
              </a:solidFill>
              <a:latin typeface="Arial" panose="020B0604020202020204" pitchFamily="34" charset="0"/>
              <a:cs typeface="Arial" panose="020B0604020202020204" pitchFamily="34" charset="0"/>
            </a:endParaRPr>
          </a:p>
        </p:txBody>
      </p:sp>
      <p:pic>
        <p:nvPicPr>
          <p:cNvPr id="844" name="Picture 2" descr="Image result for git logo"/>
          <p:cNvPicPr/>
          <p:nvPr/>
        </p:nvPicPr>
        <p:blipFill>
          <a:blip r:embed="rId2"/>
          <a:stretch/>
        </p:blipFill>
        <p:spPr>
          <a:xfrm>
            <a:off x="407368" y="467705"/>
            <a:ext cx="648072" cy="513023"/>
          </a:xfrm>
          <a:prstGeom prst="rect">
            <a:avLst/>
          </a:prstGeom>
          <a:ln>
            <a:noFill/>
          </a:ln>
        </p:spPr>
      </p:pic>
      <p:sp>
        <p:nvSpPr>
          <p:cNvPr id="845" name="CustomShape 3"/>
          <p:cNvSpPr/>
          <p:nvPr/>
        </p:nvSpPr>
        <p:spPr>
          <a:xfrm>
            <a:off x="5705490" y="5868450"/>
            <a:ext cx="825930" cy="122850"/>
          </a:xfrm>
          <a:prstGeom prst="rect">
            <a:avLst/>
          </a:prstGeom>
          <a:noFill/>
          <a:ln>
            <a:noFill/>
          </a:ln>
        </p:spPr>
        <p:style>
          <a:lnRef idx="0">
            <a:scrgbClr r="0" g="0" b="0"/>
          </a:lnRef>
          <a:fillRef idx="0">
            <a:scrgbClr r="0" g="0" b="0"/>
          </a:fillRef>
          <a:effectRef idx="0">
            <a:scrgbClr r="0" g="0" b="0"/>
          </a:effectRef>
          <a:fontRef idx="minor"/>
        </p:style>
        <p:txBody>
          <a:bodyPr lIns="0" tIns="0" rIns="27000" bIns="27000">
            <a:noAutofit/>
          </a:bodyPr>
          <a:lstStyle/>
          <a:p>
            <a:pPr algn="ctr" defTabSz="685800" eaLnBrk="1" fontAlgn="auto" hangingPunct="1">
              <a:spcBef>
                <a:spcPts val="0"/>
              </a:spcBef>
              <a:spcAft>
                <a:spcPts val="0"/>
              </a:spcAft>
            </a:pPr>
            <a:fld id="{21AC2C2E-A743-4BA7-BC8D-A42B93425DB7}" type="slidenum">
              <a:rPr lang="en-US" sz="675" spc="-1">
                <a:latin typeface="IBM Plex Sans"/>
                <a:ea typeface="Verdana"/>
              </a:rPr>
              <a:pPr algn="ctr" defTabSz="685800" eaLnBrk="1" fontAlgn="auto" hangingPunct="1">
                <a:spcBef>
                  <a:spcPts val="0"/>
                </a:spcBef>
                <a:spcAft>
                  <a:spcPts val="0"/>
                </a:spcAft>
              </a:pPr>
              <a:t>20</a:t>
            </a:fld>
            <a:endParaRPr lang="en-US" sz="675" spc="-1">
              <a:solidFill>
                <a:prstClr val="black"/>
              </a:solidFill>
              <a:latin typeface="Arial"/>
            </a:endParaRPr>
          </a:p>
        </p:txBody>
      </p:sp>
      <p:sp>
        <p:nvSpPr>
          <p:cNvPr id="10" name="Content Placeholder 8">
            <a:extLst>
              <a:ext uri="{FF2B5EF4-FFF2-40B4-BE49-F238E27FC236}">
                <a16:creationId xmlns:a16="http://schemas.microsoft.com/office/drawing/2014/main" id="{A129AB4E-D40B-4A6C-9C69-4E4E7FF084DA}"/>
              </a:ext>
            </a:extLst>
          </p:cNvPr>
          <p:cNvSpPr txBox="1">
            <a:spLocks/>
          </p:cNvSpPr>
          <p:nvPr/>
        </p:nvSpPr>
        <p:spPr>
          <a:xfrm>
            <a:off x="1271464" y="636208"/>
            <a:ext cx="2698101" cy="344520"/>
          </a:xfrm>
          <a:prstGeom prst="rect">
            <a:avLst/>
          </a:prstGeom>
          <a:solidFill>
            <a:srgbClr val="FFFF00"/>
          </a:solidFill>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b="0" i="0">
                <a:solidFill>
                  <a:schemeClr val="tx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b="0" i="0">
                <a:solidFill>
                  <a:schemeClr val="tx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0" i="0" baseline="0">
                <a:solidFill>
                  <a:schemeClr val="tx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b="0" i="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Bef>
                <a:spcPts val="500"/>
              </a:spcBef>
            </a:pPr>
            <a:r>
              <a:rPr lang="en-US" sz="1800" kern="0" dirty="0" err="1"/>
              <a:t>EGit</a:t>
            </a:r>
            <a:r>
              <a:rPr lang="en-US" sz="1800" kern="0" dirty="0"/>
              <a:t> included in IDz</a:t>
            </a:r>
          </a:p>
          <a:p>
            <a:pPr defTabSz="914400">
              <a:spcBef>
                <a:spcPts val="500"/>
              </a:spcBef>
            </a:pPr>
            <a:endParaRPr lang="en-US" kern="0" dirty="0"/>
          </a:p>
        </p:txBody>
      </p:sp>
      <p:pic>
        <p:nvPicPr>
          <p:cNvPr id="1028" name="Picture 4">
            <a:extLst>
              <a:ext uri="{FF2B5EF4-FFF2-40B4-BE49-F238E27FC236}">
                <a16:creationId xmlns:a16="http://schemas.microsoft.com/office/drawing/2014/main" id="{C624BED6-7A1F-444F-89D2-B6398B7F6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1161354"/>
            <a:ext cx="7479382" cy="4420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A7DC51-79D5-43F9-AEBE-632F349AA7B1}"/>
              </a:ext>
            </a:extLst>
          </p:cNvPr>
          <p:cNvSpPr/>
          <p:nvPr/>
        </p:nvSpPr>
        <p:spPr>
          <a:xfrm>
            <a:off x="5983629" y="432048"/>
            <a:ext cx="5873011" cy="584775"/>
          </a:xfrm>
          <a:prstGeom prst="rect">
            <a:avLst/>
          </a:prstGeom>
          <a:solidFill>
            <a:srgbClr val="FFFF00"/>
          </a:solidFill>
        </p:spPr>
        <p:txBody>
          <a:bodyPr wrap="square">
            <a:spAutoFit/>
          </a:bodyPr>
          <a:lstStyle/>
          <a:p>
            <a:r>
              <a:rPr lang="en-US" sz="1600" dirty="0">
                <a:solidFill>
                  <a:srgbClr val="3C4043"/>
                </a:solidFill>
                <a:latin typeface="arial" panose="020B0604020202020204" pitchFamily="34" charset="0"/>
              </a:rPr>
              <a:t>IBM </a:t>
            </a:r>
            <a:r>
              <a:rPr lang="en-US" sz="1600" b="1" dirty="0">
                <a:solidFill>
                  <a:srgbClr val="52565A"/>
                </a:solidFill>
                <a:latin typeface="arial" panose="020B0604020202020204" pitchFamily="34" charset="0"/>
              </a:rPr>
              <a:t>IDz</a:t>
            </a:r>
            <a:r>
              <a:rPr lang="en-US" sz="1600" dirty="0">
                <a:solidFill>
                  <a:srgbClr val="3C4043"/>
                </a:solidFill>
                <a:latin typeface="arial" panose="020B0604020202020204" pitchFamily="34" charset="0"/>
              </a:rPr>
              <a:t> offers out-of-the-box </a:t>
            </a:r>
            <a:r>
              <a:rPr lang="en-US" sz="1600" b="1" dirty="0">
                <a:solidFill>
                  <a:srgbClr val="52565A"/>
                </a:solidFill>
                <a:latin typeface="arial" panose="020B0604020202020204" pitchFamily="34" charset="0"/>
              </a:rPr>
              <a:t>integration</a:t>
            </a:r>
            <a:r>
              <a:rPr lang="en-US" sz="1600" dirty="0">
                <a:solidFill>
                  <a:srgbClr val="3C4043"/>
                </a:solidFill>
                <a:latin typeface="arial" panose="020B0604020202020204" pitchFamily="34" charset="0"/>
              </a:rPr>
              <a:t> for the IBM Rational Team Concert, CA </a:t>
            </a:r>
            <a:r>
              <a:rPr lang="en-US" sz="1600" b="1" dirty="0" err="1">
                <a:solidFill>
                  <a:srgbClr val="52565A"/>
                </a:solidFill>
                <a:latin typeface="arial" panose="020B0604020202020204" pitchFamily="34" charset="0"/>
              </a:rPr>
              <a:t>Endevor</a:t>
            </a:r>
            <a:r>
              <a:rPr lang="en-US" sz="1600" dirty="0">
                <a:solidFill>
                  <a:srgbClr val="3C4043"/>
                </a:solidFill>
                <a:latin typeface="arial" panose="020B0604020202020204" pitchFamily="34" charset="0"/>
              </a:rPr>
              <a:t> and IBM SCLM.</a:t>
            </a:r>
            <a:endParaRPr lang="en-US" sz="1600" dirty="0"/>
          </a:p>
        </p:txBody>
      </p:sp>
      <p:pic>
        <p:nvPicPr>
          <p:cNvPr id="1026" name="Picture 2">
            <a:extLst>
              <a:ext uri="{FF2B5EF4-FFF2-40B4-BE49-F238E27FC236}">
                <a16:creationId xmlns:a16="http://schemas.microsoft.com/office/drawing/2014/main" id="{2113FDE6-DA19-4828-9EC7-92FC657E5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353" y="2132856"/>
            <a:ext cx="7121604" cy="4293096"/>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4">
            <a:extLst>
              <a:ext uri="{FF2B5EF4-FFF2-40B4-BE49-F238E27FC236}">
                <a16:creationId xmlns:a16="http://schemas.microsoft.com/office/drawing/2014/main" id="{456DF8FA-BEA8-4E1F-AC31-BAB16669C521}"/>
              </a:ext>
            </a:extLst>
          </p:cNvPr>
          <p:cNvSpPr txBox="1">
            <a:spLocks/>
          </p:cNvSpPr>
          <p:nvPr/>
        </p:nvSpPr>
        <p:spPr>
          <a:xfrm>
            <a:off x="5519936" y="6650801"/>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080B034-1585-4CED-890A-751DC4849BD9}"/>
              </a:ext>
            </a:extLst>
          </p:cNvPr>
          <p:cNvSpPr/>
          <p:nvPr/>
        </p:nvSpPr>
        <p:spPr bwMode="auto">
          <a:xfrm>
            <a:off x="4707992" y="2295195"/>
            <a:ext cx="1473052" cy="757147"/>
          </a:xfrm>
          <a:prstGeom prst="roundRect">
            <a:avLst/>
          </a:prstGeom>
          <a:solidFill>
            <a:srgbClr val="FFFF00">
              <a:alpha val="42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77B38FE3-EEEA-F643-95D4-5EAD32388C55}"/>
              </a:ext>
            </a:extLst>
          </p:cNvPr>
          <p:cNvSpPr>
            <a:spLocks noGrp="1"/>
          </p:cNvSpPr>
          <p:nvPr>
            <p:ph type="ftr" sz="quarter" idx="10"/>
          </p:nvPr>
        </p:nvSpPr>
        <p:spPr/>
        <p:txBody>
          <a:bodyPr/>
          <a:lstStyle/>
          <a:p>
            <a:pPr marL="0" marR="0" lvl="0" indent="0" algn="l" defTabSz="68597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IBM Z / © 2020 IBM Corporation</a:t>
            </a:r>
          </a:p>
        </p:txBody>
      </p:sp>
      <p:sp>
        <p:nvSpPr>
          <p:cNvPr id="3" name="Slide Number Placeholder 2">
            <a:extLst>
              <a:ext uri="{FF2B5EF4-FFF2-40B4-BE49-F238E27FC236}">
                <a16:creationId xmlns:a16="http://schemas.microsoft.com/office/drawing/2014/main" id="{D275BB77-C5E2-BD43-AEF1-87FFAA13252D}"/>
              </a:ext>
            </a:extLst>
          </p:cNvPr>
          <p:cNvSpPr>
            <a:spLocks noGrp="1"/>
          </p:cNvSpPr>
          <p:nvPr>
            <p:ph type="sldNum" sz="quarter" idx="11"/>
          </p:nvPr>
        </p:nvSpPr>
        <p:spPr/>
        <p:txBody>
          <a:bodyPr/>
          <a:lstStyle/>
          <a:p>
            <a:pPr marL="0" marR="0" lvl="0" indent="0" algn="r" defTabSz="68596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685966"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4" name="Group 3">
            <a:extLst>
              <a:ext uri="{FF2B5EF4-FFF2-40B4-BE49-F238E27FC236}">
                <a16:creationId xmlns:a16="http://schemas.microsoft.com/office/drawing/2014/main" id="{43FBCDEA-CC41-4196-9AB4-30F814C14956}"/>
              </a:ext>
            </a:extLst>
          </p:cNvPr>
          <p:cNvGrpSpPr/>
          <p:nvPr/>
        </p:nvGrpSpPr>
        <p:grpSpPr>
          <a:xfrm>
            <a:off x="623392" y="1052736"/>
            <a:ext cx="10441160" cy="5386977"/>
            <a:chOff x="1510598" y="1609433"/>
            <a:chExt cx="8560037" cy="4830280"/>
          </a:xfrm>
        </p:grpSpPr>
        <p:sp>
          <p:nvSpPr>
            <p:cNvPr id="571" name="Freeform 570">
              <a:extLst>
                <a:ext uri="{FF2B5EF4-FFF2-40B4-BE49-F238E27FC236}">
                  <a16:creationId xmlns:a16="http://schemas.microsoft.com/office/drawing/2014/main" id="{E4466B20-B1E0-FB4D-A103-C5FAE74708D9}"/>
                </a:ext>
              </a:extLst>
            </p:cNvPr>
            <p:cNvSpPr/>
            <p:nvPr/>
          </p:nvSpPr>
          <p:spPr>
            <a:xfrm>
              <a:off x="6575834" y="1638966"/>
              <a:ext cx="1767509" cy="1019264"/>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73" name="Freeform 572">
              <a:extLst>
                <a:ext uri="{FF2B5EF4-FFF2-40B4-BE49-F238E27FC236}">
                  <a16:creationId xmlns:a16="http://schemas.microsoft.com/office/drawing/2014/main" id="{7125D5C2-4878-F241-8E15-F0A803A73A54}"/>
                </a:ext>
              </a:extLst>
            </p:cNvPr>
            <p:cNvSpPr/>
            <p:nvPr/>
          </p:nvSpPr>
          <p:spPr>
            <a:xfrm>
              <a:off x="2816690" y="1638966"/>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69" name="Freeform 568">
              <a:extLst>
                <a:ext uri="{FF2B5EF4-FFF2-40B4-BE49-F238E27FC236}">
                  <a16:creationId xmlns:a16="http://schemas.microsoft.com/office/drawing/2014/main" id="{473010AE-23F0-6543-9B0D-8AEE9BB960EC}"/>
                </a:ext>
              </a:extLst>
            </p:cNvPr>
            <p:cNvSpPr/>
            <p:nvPr/>
          </p:nvSpPr>
          <p:spPr>
            <a:xfrm>
              <a:off x="8817297" y="1650993"/>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1" name="Group 10">
              <a:extLst>
                <a:ext uri="{FF2B5EF4-FFF2-40B4-BE49-F238E27FC236}">
                  <a16:creationId xmlns:a16="http://schemas.microsoft.com/office/drawing/2014/main" id="{1D8F780D-7FDE-2045-B570-4602E32323FD}"/>
                </a:ext>
              </a:extLst>
            </p:cNvPr>
            <p:cNvGrpSpPr/>
            <p:nvPr/>
          </p:nvGrpSpPr>
          <p:grpSpPr>
            <a:xfrm>
              <a:off x="5276041" y="4958726"/>
              <a:ext cx="320752" cy="320752"/>
              <a:chOff x="3810966" y="3300297"/>
              <a:chExt cx="279310" cy="279310"/>
            </a:xfrm>
          </p:grpSpPr>
          <p:sp>
            <p:nvSpPr>
              <p:cNvPr id="349" name="Freeform 348">
                <a:extLst>
                  <a:ext uri="{FF2B5EF4-FFF2-40B4-BE49-F238E27FC236}">
                    <a16:creationId xmlns:a16="http://schemas.microsoft.com/office/drawing/2014/main" id="{E86DF7AB-F49B-9843-8122-9687FC6645C9}"/>
                  </a:ext>
                </a:extLst>
              </p:cNvPr>
              <p:cNvSpPr/>
              <p:nvPr/>
            </p:nvSpPr>
            <p:spPr>
              <a:xfrm>
                <a:off x="3824059" y="3308851"/>
                <a:ext cx="230081" cy="246665"/>
              </a:xfrm>
              <a:custGeom>
                <a:avLst/>
                <a:gdLst>
                  <a:gd name="connsiteX0" fmla="*/ 122198 w 230081"/>
                  <a:gd name="connsiteY0" fmla="*/ 246666 h 246665"/>
                  <a:gd name="connsiteX1" fmla="*/ 0 w 230081"/>
                  <a:gd name="connsiteY1" fmla="*/ 246666 h 246665"/>
                  <a:gd name="connsiteX2" fmla="*/ 0 w 230081"/>
                  <a:gd name="connsiteY2" fmla="*/ 24789 h 246665"/>
                  <a:gd name="connsiteX3" fmla="*/ 230082 w 230081"/>
                  <a:gd name="connsiteY3" fmla="*/ 24789 h 246665"/>
                  <a:gd name="connsiteX4" fmla="*/ 230082 w 230081"/>
                  <a:gd name="connsiteY4" fmla="*/ 130927 h 246665"/>
                  <a:gd name="connsiteX5" fmla="*/ 49316 w 230081"/>
                  <a:gd name="connsiteY5" fmla="*/ 49272 h 246665"/>
                  <a:gd name="connsiteX6" fmla="*/ 49316 w 230081"/>
                  <a:gd name="connsiteY6" fmla="*/ 0 h 246665"/>
                  <a:gd name="connsiteX7" fmla="*/ 180592 w 230081"/>
                  <a:gd name="connsiteY7" fmla="*/ 49447 h 246665"/>
                  <a:gd name="connsiteX8" fmla="*/ 180592 w 230081"/>
                  <a:gd name="connsiteY8" fmla="*/ 0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81" h="246665">
                    <a:moveTo>
                      <a:pt x="122198" y="246666"/>
                    </a:moveTo>
                    <a:lnTo>
                      <a:pt x="0" y="246666"/>
                    </a:lnTo>
                    <a:lnTo>
                      <a:pt x="0" y="24789"/>
                    </a:lnTo>
                    <a:lnTo>
                      <a:pt x="230082" y="24789"/>
                    </a:lnTo>
                    <a:lnTo>
                      <a:pt x="230082" y="130927"/>
                    </a:lnTo>
                    <a:moveTo>
                      <a:pt x="49316" y="49272"/>
                    </a:moveTo>
                    <a:lnTo>
                      <a:pt x="49316" y="0"/>
                    </a:lnTo>
                    <a:moveTo>
                      <a:pt x="180592" y="49447"/>
                    </a:moveTo>
                    <a:lnTo>
                      <a:pt x="180592" y="0"/>
                    </a:lnTo>
                  </a:path>
                </a:pathLst>
              </a:custGeom>
              <a:noFill/>
              <a:ln w="8721" cap="flat">
                <a:solidFill>
                  <a:schemeClr val="tx1"/>
                </a:solidFill>
                <a:prstDash val="solid"/>
                <a:round/>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0" name="Freeform 349">
                <a:extLst>
                  <a:ext uri="{FF2B5EF4-FFF2-40B4-BE49-F238E27FC236}">
                    <a16:creationId xmlns:a16="http://schemas.microsoft.com/office/drawing/2014/main" id="{CA79A193-EDE9-5C4B-9FC9-7AC98C9C8310}"/>
                  </a:ext>
                </a:extLst>
              </p:cNvPr>
              <p:cNvSpPr/>
              <p:nvPr/>
            </p:nvSpPr>
            <p:spPr>
              <a:xfrm>
                <a:off x="3949836" y="3443531"/>
                <a:ext cx="127347" cy="127348"/>
              </a:xfrm>
              <a:custGeom>
                <a:avLst/>
                <a:gdLst>
                  <a:gd name="connsiteX0" fmla="*/ 127348 w 127347"/>
                  <a:gd name="connsiteY0" fmla="*/ 63674 h 127348"/>
                  <a:gd name="connsiteX1" fmla="*/ 63674 w 127347"/>
                  <a:gd name="connsiteY1" fmla="*/ 127348 h 127348"/>
                  <a:gd name="connsiteX2" fmla="*/ 0 w 127347"/>
                  <a:gd name="connsiteY2" fmla="*/ 63674 h 127348"/>
                  <a:gd name="connsiteX3" fmla="*/ 63674 w 127347"/>
                  <a:gd name="connsiteY3" fmla="*/ 0 h 127348"/>
                  <a:gd name="connsiteX4" fmla="*/ 127348 w 127347"/>
                  <a:gd name="connsiteY4" fmla="*/ 63674 h 12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7" h="127348">
                    <a:moveTo>
                      <a:pt x="127348" y="63674"/>
                    </a:moveTo>
                    <a:cubicBezTo>
                      <a:pt x="127348" y="98840"/>
                      <a:pt x="98840" y="127348"/>
                      <a:pt x="63674" y="127348"/>
                    </a:cubicBezTo>
                    <a:cubicBezTo>
                      <a:pt x="28508" y="127348"/>
                      <a:pt x="0" y="98840"/>
                      <a:pt x="0" y="63674"/>
                    </a:cubicBezTo>
                    <a:cubicBezTo>
                      <a:pt x="0" y="28508"/>
                      <a:pt x="28508" y="0"/>
                      <a:pt x="63674" y="0"/>
                    </a:cubicBezTo>
                    <a:cubicBezTo>
                      <a:pt x="98840" y="0"/>
                      <a:pt x="127348" y="28508"/>
                      <a:pt x="127348" y="63674"/>
                    </a:cubicBezTo>
                    <a:close/>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1" name="Freeform 350">
                <a:extLst>
                  <a:ext uri="{FF2B5EF4-FFF2-40B4-BE49-F238E27FC236}">
                    <a16:creationId xmlns:a16="http://schemas.microsoft.com/office/drawing/2014/main" id="{F29A8E8B-6EAF-C641-B965-926827FB22D9}"/>
                  </a:ext>
                </a:extLst>
              </p:cNvPr>
              <p:cNvSpPr/>
              <p:nvPr/>
            </p:nvSpPr>
            <p:spPr>
              <a:xfrm>
                <a:off x="4014208" y="3471855"/>
                <a:ext cx="22432" cy="61710"/>
              </a:xfrm>
              <a:custGeom>
                <a:avLst/>
                <a:gdLst>
                  <a:gd name="connsiteX0" fmla="*/ 0 w 22432"/>
                  <a:gd name="connsiteY0" fmla="*/ 0 h 61710"/>
                  <a:gd name="connsiteX1" fmla="*/ 524 w 22432"/>
                  <a:gd name="connsiteY1" fmla="*/ 39278 h 61710"/>
                  <a:gd name="connsiteX2" fmla="*/ 22432 w 22432"/>
                  <a:gd name="connsiteY2" fmla="*/ 61710 h 61710"/>
                </a:gdLst>
                <a:ahLst/>
                <a:cxnLst>
                  <a:cxn ang="0">
                    <a:pos x="connsiteX0" y="connsiteY0"/>
                  </a:cxn>
                  <a:cxn ang="0">
                    <a:pos x="connsiteX1" y="connsiteY1"/>
                  </a:cxn>
                  <a:cxn ang="0">
                    <a:pos x="connsiteX2" y="connsiteY2"/>
                  </a:cxn>
                </a:cxnLst>
                <a:rect l="l" t="t" r="r" b="b"/>
                <a:pathLst>
                  <a:path w="22432" h="61710">
                    <a:moveTo>
                      <a:pt x="0" y="0"/>
                    </a:moveTo>
                    <a:lnTo>
                      <a:pt x="524" y="39278"/>
                    </a:lnTo>
                    <a:lnTo>
                      <a:pt x="22432" y="61710"/>
                    </a:lnTo>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2" name="Freeform 351">
                <a:extLst>
                  <a:ext uri="{FF2B5EF4-FFF2-40B4-BE49-F238E27FC236}">
                    <a16:creationId xmlns:a16="http://schemas.microsoft.com/office/drawing/2014/main" id="{7ACAD43D-B284-AB43-BB22-85EFC899F3CB}"/>
                  </a:ext>
                </a:extLst>
              </p:cNvPr>
              <p:cNvSpPr/>
              <p:nvPr/>
            </p:nvSpPr>
            <p:spPr>
              <a:xfrm>
                <a:off x="3810966" y="3300297"/>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372" name="Freeform 371">
              <a:extLst>
                <a:ext uri="{FF2B5EF4-FFF2-40B4-BE49-F238E27FC236}">
                  <a16:creationId xmlns:a16="http://schemas.microsoft.com/office/drawing/2014/main" id="{7E90FE84-DFC5-1949-95C6-181171F47B28}"/>
                </a:ext>
              </a:extLst>
            </p:cNvPr>
            <p:cNvSpPr/>
            <p:nvPr/>
          </p:nvSpPr>
          <p:spPr>
            <a:xfrm>
              <a:off x="3265919" y="4774742"/>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73" name="TextBox 372">
              <a:extLst>
                <a:ext uri="{FF2B5EF4-FFF2-40B4-BE49-F238E27FC236}">
                  <a16:creationId xmlns:a16="http://schemas.microsoft.com/office/drawing/2014/main" id="{A32E992F-BE34-7B4F-BFAC-29EEC728D37D}"/>
                </a:ext>
              </a:extLst>
            </p:cNvPr>
            <p:cNvSpPr txBox="1"/>
            <p:nvPr/>
          </p:nvSpPr>
          <p:spPr>
            <a:xfrm>
              <a:off x="3082308" y="4708153"/>
              <a:ext cx="638316"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Analyze</a:t>
              </a:r>
            </a:p>
          </p:txBody>
        </p:sp>
        <p:sp>
          <p:nvSpPr>
            <p:cNvPr id="399" name="TextBox 398">
              <a:extLst>
                <a:ext uri="{FF2B5EF4-FFF2-40B4-BE49-F238E27FC236}">
                  <a16:creationId xmlns:a16="http://schemas.microsoft.com/office/drawing/2014/main" id="{8419D00E-47C5-A946-A4AA-0D6D2ED68437}"/>
                </a:ext>
              </a:extLst>
            </p:cNvPr>
            <p:cNvSpPr txBox="1"/>
            <p:nvPr/>
          </p:nvSpPr>
          <p:spPr>
            <a:xfrm>
              <a:off x="3168870" y="3138397"/>
              <a:ext cx="441834" cy="23457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Code</a:t>
              </a:r>
            </a:p>
          </p:txBody>
        </p:sp>
        <p:sp>
          <p:nvSpPr>
            <p:cNvPr id="404" name="Freeform 403">
              <a:extLst>
                <a:ext uri="{FF2B5EF4-FFF2-40B4-BE49-F238E27FC236}">
                  <a16:creationId xmlns:a16="http://schemas.microsoft.com/office/drawing/2014/main" id="{74CF6785-4C4F-B046-92CE-3BB5C26AED2B}"/>
                </a:ext>
              </a:extLst>
            </p:cNvPr>
            <p:cNvSpPr/>
            <p:nvPr/>
          </p:nvSpPr>
          <p:spPr>
            <a:xfrm>
              <a:off x="5254816" y="2831704"/>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05" name="TextBox 404">
              <a:extLst>
                <a:ext uri="{FF2B5EF4-FFF2-40B4-BE49-F238E27FC236}">
                  <a16:creationId xmlns:a16="http://schemas.microsoft.com/office/drawing/2014/main" id="{8087F028-DCFC-7D4A-953F-6D91322AF7AA}"/>
                </a:ext>
              </a:extLst>
            </p:cNvPr>
            <p:cNvSpPr txBox="1"/>
            <p:nvPr/>
          </p:nvSpPr>
          <p:spPr>
            <a:xfrm>
              <a:off x="4940280" y="3126588"/>
              <a:ext cx="1013353" cy="248374"/>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Build and Test</a:t>
              </a:r>
            </a:p>
          </p:txBody>
        </p:sp>
        <p:sp>
          <p:nvSpPr>
            <p:cNvPr id="423" name="Freeform 422">
              <a:extLst>
                <a:ext uri="{FF2B5EF4-FFF2-40B4-BE49-F238E27FC236}">
                  <a16:creationId xmlns:a16="http://schemas.microsoft.com/office/drawing/2014/main" id="{12F3C05D-18B9-604A-AF1E-665E890B9A6A}"/>
                </a:ext>
              </a:extLst>
            </p:cNvPr>
            <p:cNvSpPr/>
            <p:nvPr/>
          </p:nvSpPr>
          <p:spPr>
            <a:xfrm>
              <a:off x="9313892" y="2859983"/>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80" name="TextBox 479">
              <a:extLst>
                <a:ext uri="{FF2B5EF4-FFF2-40B4-BE49-F238E27FC236}">
                  <a16:creationId xmlns:a16="http://schemas.microsoft.com/office/drawing/2014/main" id="{29C3107F-FFDD-B14D-A518-4E05F9D5BC8A}"/>
                </a:ext>
              </a:extLst>
            </p:cNvPr>
            <p:cNvSpPr txBox="1"/>
            <p:nvPr/>
          </p:nvSpPr>
          <p:spPr>
            <a:xfrm>
              <a:off x="1662613" y="3575632"/>
              <a:ext cx="1044137" cy="938719"/>
            </a:xfrm>
            <a:prstGeom prst="rect">
              <a:avLst/>
            </a:prstGeom>
            <a:noFill/>
            <a:ln>
              <a:solidFill>
                <a:schemeClr val="tx1"/>
              </a:solidFill>
            </a:ln>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End to end DevOps</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The IBM way </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1"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Open and Flexible</a:t>
              </a:r>
            </a:p>
          </p:txBody>
        </p:sp>
        <p:sp>
          <p:nvSpPr>
            <p:cNvPr id="580" name="Freeform 579">
              <a:extLst>
                <a:ext uri="{FF2B5EF4-FFF2-40B4-BE49-F238E27FC236}">
                  <a16:creationId xmlns:a16="http://schemas.microsoft.com/office/drawing/2014/main" id="{EC999838-1CC5-CF42-BD19-8FDC9904CD9A}"/>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1" name="Freeform 580">
              <a:extLst>
                <a:ext uri="{FF2B5EF4-FFF2-40B4-BE49-F238E27FC236}">
                  <a16:creationId xmlns:a16="http://schemas.microsoft.com/office/drawing/2014/main" id="{AFB7E320-5A1C-6048-A15F-6BC777E6C819}"/>
                </a:ext>
              </a:extLst>
            </p:cNvPr>
            <p:cNvSpPr/>
            <p:nvPr/>
          </p:nvSpPr>
          <p:spPr>
            <a:xfrm>
              <a:off x="1801338" y="1868961"/>
              <a:ext cx="113469" cy="113469"/>
            </a:xfrm>
            <a:custGeom>
              <a:avLst/>
              <a:gdLst>
                <a:gd name="connsiteX0" fmla="*/ 113470 w 113469"/>
                <a:gd name="connsiteY0" fmla="*/ 56735 h 113469"/>
                <a:gd name="connsiteX1" fmla="*/ 56735 w 113469"/>
                <a:gd name="connsiteY1" fmla="*/ 113470 h 113469"/>
                <a:gd name="connsiteX2" fmla="*/ 0 w 113469"/>
                <a:gd name="connsiteY2" fmla="*/ 56735 h 113469"/>
                <a:gd name="connsiteX3" fmla="*/ 56735 w 113469"/>
                <a:gd name="connsiteY3" fmla="*/ 0 h 113469"/>
                <a:gd name="connsiteX4" fmla="*/ 113470 w 113469"/>
                <a:gd name="connsiteY4" fmla="*/ 56735 h 11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9" h="113469">
                  <a:moveTo>
                    <a:pt x="113470" y="56735"/>
                  </a:moveTo>
                  <a:cubicBezTo>
                    <a:pt x="113470" y="88069"/>
                    <a:pt x="88069" y="113470"/>
                    <a:pt x="56735" y="113470"/>
                  </a:cubicBezTo>
                  <a:cubicBezTo>
                    <a:pt x="25401" y="113470"/>
                    <a:pt x="0" y="88069"/>
                    <a:pt x="0" y="56735"/>
                  </a:cubicBezTo>
                  <a:cubicBezTo>
                    <a:pt x="0" y="25401"/>
                    <a:pt x="25401" y="0"/>
                    <a:pt x="56735" y="0"/>
                  </a:cubicBezTo>
                  <a:cubicBezTo>
                    <a:pt x="88069" y="0"/>
                    <a:pt x="113470" y="25401"/>
                    <a:pt x="113470" y="56735"/>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2" name="Freeform 581">
              <a:extLst>
                <a:ext uri="{FF2B5EF4-FFF2-40B4-BE49-F238E27FC236}">
                  <a16:creationId xmlns:a16="http://schemas.microsoft.com/office/drawing/2014/main" id="{E8583878-5478-EC4B-9A1E-36CD57E3CC71}"/>
                </a:ext>
              </a:extLst>
            </p:cNvPr>
            <p:cNvSpPr/>
            <p:nvPr/>
          </p:nvSpPr>
          <p:spPr>
            <a:xfrm>
              <a:off x="1807708" y="2078180"/>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F8A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3" name="Freeform 582">
              <a:extLst>
                <a:ext uri="{FF2B5EF4-FFF2-40B4-BE49-F238E27FC236}">
                  <a16:creationId xmlns:a16="http://schemas.microsoft.com/office/drawing/2014/main" id="{87FD3BD5-3D85-6E41-8540-BAB34563A2B8}"/>
                </a:ext>
              </a:extLst>
            </p:cNvPr>
            <p:cNvSpPr/>
            <p:nvPr/>
          </p:nvSpPr>
          <p:spPr>
            <a:xfrm>
              <a:off x="1830533" y="2101005"/>
              <a:ext cx="55076" cy="55076"/>
            </a:xfrm>
            <a:custGeom>
              <a:avLst/>
              <a:gdLst>
                <a:gd name="connsiteX0" fmla="*/ 55076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6"/>
                    <a:pt x="27538" y="55076"/>
                  </a:cubicBezTo>
                  <a:cubicBezTo>
                    <a:pt x="12329" y="55076"/>
                    <a:pt x="0" y="42747"/>
                    <a:pt x="0" y="27538"/>
                  </a:cubicBezTo>
                  <a:cubicBezTo>
                    <a:pt x="0" y="12329"/>
                    <a:pt x="12329" y="0"/>
                    <a:pt x="27538" y="0"/>
                  </a:cubicBezTo>
                  <a:cubicBezTo>
                    <a:pt x="42747" y="0"/>
                    <a:pt x="55076" y="12329"/>
                    <a:pt x="55076" y="27538"/>
                  </a:cubicBezTo>
                  <a:close/>
                </a:path>
              </a:pathLst>
            </a:custGeom>
            <a:solidFill>
              <a:schemeClr val="bg1"/>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4" name="TextBox 583">
              <a:extLst>
                <a:ext uri="{FF2B5EF4-FFF2-40B4-BE49-F238E27FC236}">
                  <a16:creationId xmlns:a16="http://schemas.microsoft.com/office/drawing/2014/main" id="{F205FD8C-7691-DA4E-8247-1ED9A07AC1BF}"/>
                </a:ext>
              </a:extLst>
            </p:cNvPr>
            <p:cNvSpPr txBox="1"/>
            <p:nvPr/>
          </p:nvSpPr>
          <p:spPr>
            <a:xfrm>
              <a:off x="1886298" y="1811459"/>
              <a:ext cx="470000"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Analyze</a:t>
              </a:r>
            </a:p>
          </p:txBody>
        </p:sp>
        <p:sp>
          <p:nvSpPr>
            <p:cNvPr id="589" name="TextBox 588">
              <a:extLst>
                <a:ext uri="{FF2B5EF4-FFF2-40B4-BE49-F238E27FC236}">
                  <a16:creationId xmlns:a16="http://schemas.microsoft.com/office/drawing/2014/main" id="{E0ED0C9F-26C0-2249-AA04-BF6709C8BAF5}"/>
                </a:ext>
              </a:extLst>
            </p:cNvPr>
            <p:cNvSpPr txBox="1"/>
            <p:nvPr/>
          </p:nvSpPr>
          <p:spPr>
            <a:xfrm>
              <a:off x="1886300" y="1999467"/>
              <a:ext cx="545919" cy="282898"/>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Feedback,</a:t>
              </a:r>
              <a:b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approvals</a:t>
              </a:r>
            </a:p>
          </p:txBody>
        </p:sp>
        <p:sp>
          <p:nvSpPr>
            <p:cNvPr id="596" name="TextBox 595">
              <a:extLst>
                <a:ext uri="{FF2B5EF4-FFF2-40B4-BE49-F238E27FC236}">
                  <a16:creationId xmlns:a16="http://schemas.microsoft.com/office/drawing/2014/main" id="{6E20E252-04BF-7A4F-AD34-9E71E1E1D0E9}"/>
                </a:ext>
              </a:extLst>
            </p:cNvPr>
            <p:cNvSpPr txBox="1"/>
            <p:nvPr/>
          </p:nvSpPr>
          <p:spPr>
            <a:xfrm>
              <a:off x="1726197" y="1638968"/>
              <a:ext cx="513282"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LEGEND</a:t>
              </a:r>
            </a:p>
          </p:txBody>
        </p:sp>
        <p:sp>
          <p:nvSpPr>
            <p:cNvPr id="603" name="Freeform 602">
              <a:extLst>
                <a:ext uri="{FF2B5EF4-FFF2-40B4-BE49-F238E27FC236}">
                  <a16:creationId xmlns:a16="http://schemas.microsoft.com/office/drawing/2014/main" id="{28D6DA16-C7E4-534C-BD25-E1AEBD9B691B}"/>
                </a:ext>
              </a:extLst>
            </p:cNvPr>
            <p:cNvSpPr/>
            <p:nvPr/>
          </p:nvSpPr>
          <p:spPr>
            <a:xfrm rot="10800000">
              <a:off x="8873814"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4" name="Freeform 603">
              <a:extLst>
                <a:ext uri="{FF2B5EF4-FFF2-40B4-BE49-F238E27FC236}">
                  <a16:creationId xmlns:a16="http://schemas.microsoft.com/office/drawing/2014/main" id="{407D4515-4E50-994E-8FE3-689FCA2CD22C}"/>
                </a:ext>
              </a:extLst>
            </p:cNvPr>
            <p:cNvSpPr/>
            <p:nvPr/>
          </p:nvSpPr>
          <p:spPr>
            <a:xfrm>
              <a:off x="887385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07" name="Picture 606">
              <a:extLst>
                <a:ext uri="{FF2B5EF4-FFF2-40B4-BE49-F238E27FC236}">
                  <a16:creationId xmlns:a16="http://schemas.microsoft.com/office/drawing/2014/main" id="{02A90479-FE48-A246-8821-F75499E72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504827" y="4086787"/>
              <a:ext cx="1463263" cy="428769"/>
            </a:xfrm>
            <a:custGeom>
              <a:avLst/>
              <a:gdLst>
                <a:gd name="connsiteX0" fmla="*/ 823 w 544218"/>
                <a:gd name="connsiteY0" fmla="*/ 522 h 159468"/>
                <a:gd name="connsiteX1" fmla="*/ 545042 w 544218"/>
                <a:gd name="connsiteY1" fmla="*/ 522 h 159468"/>
                <a:gd name="connsiteX2" fmla="*/ 545042 w 544218"/>
                <a:gd name="connsiteY2" fmla="*/ 159991 h 159468"/>
                <a:gd name="connsiteX3" fmla="*/ 823 w 544218"/>
                <a:gd name="connsiteY3" fmla="*/ 159991 h 159468"/>
              </a:gdLst>
              <a:ahLst/>
              <a:cxnLst>
                <a:cxn ang="0">
                  <a:pos x="connsiteX0" y="connsiteY0"/>
                </a:cxn>
                <a:cxn ang="0">
                  <a:pos x="connsiteX1" y="connsiteY1"/>
                </a:cxn>
                <a:cxn ang="0">
                  <a:pos x="connsiteX2" y="connsiteY2"/>
                </a:cxn>
                <a:cxn ang="0">
                  <a:pos x="connsiteX3" y="connsiteY3"/>
                </a:cxn>
              </a:cxnLst>
              <a:rect l="l" t="t" r="r" b="b"/>
              <a:pathLst>
                <a:path w="544218" h="159468">
                  <a:moveTo>
                    <a:pt x="823" y="522"/>
                  </a:moveTo>
                  <a:lnTo>
                    <a:pt x="545042" y="522"/>
                  </a:lnTo>
                  <a:lnTo>
                    <a:pt x="545042" y="159991"/>
                  </a:lnTo>
                  <a:lnTo>
                    <a:pt x="823" y="159991"/>
                  </a:lnTo>
                  <a:close/>
                </a:path>
              </a:pathLst>
            </a:custGeom>
            <a:solidFill>
              <a:srgbClr val="FFFF00"/>
            </a:solidFill>
          </p:spPr>
        </p:pic>
        <p:pic>
          <p:nvPicPr>
            <p:cNvPr id="618" name="Picture 617">
              <a:extLst>
                <a:ext uri="{FF2B5EF4-FFF2-40B4-BE49-F238E27FC236}">
                  <a16:creationId xmlns:a16="http://schemas.microsoft.com/office/drawing/2014/main" id="{24C2EF7D-8549-DD48-99BF-44C9D17697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9198731" y="6081849"/>
              <a:ext cx="572935" cy="161301"/>
            </a:xfrm>
            <a:custGeom>
              <a:avLst/>
              <a:gdLst>
                <a:gd name="connsiteX0" fmla="*/ 1472 w 572935"/>
                <a:gd name="connsiteY0" fmla="*/ 907 h 161301"/>
                <a:gd name="connsiteX1" fmla="*/ 574407 w 572935"/>
                <a:gd name="connsiteY1" fmla="*/ 907 h 161301"/>
                <a:gd name="connsiteX2" fmla="*/ 574407 w 572935"/>
                <a:gd name="connsiteY2" fmla="*/ 162209 h 161301"/>
                <a:gd name="connsiteX3" fmla="*/ 1472 w 572935"/>
                <a:gd name="connsiteY3" fmla="*/ 162209 h 161301"/>
              </a:gdLst>
              <a:ahLst/>
              <a:cxnLst>
                <a:cxn ang="0">
                  <a:pos x="connsiteX0" y="connsiteY0"/>
                </a:cxn>
                <a:cxn ang="0">
                  <a:pos x="connsiteX1" y="connsiteY1"/>
                </a:cxn>
                <a:cxn ang="0">
                  <a:pos x="connsiteX2" y="connsiteY2"/>
                </a:cxn>
                <a:cxn ang="0">
                  <a:pos x="connsiteX3" y="connsiteY3"/>
                </a:cxn>
              </a:cxnLst>
              <a:rect l="l" t="t" r="r" b="b"/>
              <a:pathLst>
                <a:path w="572935" h="161301">
                  <a:moveTo>
                    <a:pt x="1472" y="907"/>
                  </a:moveTo>
                  <a:lnTo>
                    <a:pt x="574407" y="907"/>
                  </a:lnTo>
                  <a:lnTo>
                    <a:pt x="574407" y="162209"/>
                  </a:lnTo>
                  <a:lnTo>
                    <a:pt x="1472" y="162209"/>
                  </a:lnTo>
                  <a:close/>
                </a:path>
              </a:pathLst>
            </a:custGeom>
          </p:spPr>
        </p:pic>
        <p:sp>
          <p:nvSpPr>
            <p:cNvPr id="575" name="Freeform 574">
              <a:extLst>
                <a:ext uri="{FF2B5EF4-FFF2-40B4-BE49-F238E27FC236}">
                  <a16:creationId xmlns:a16="http://schemas.microsoft.com/office/drawing/2014/main" id="{D68D4FD9-2163-644C-9253-A401D098E112}"/>
                </a:ext>
              </a:extLst>
            </p:cNvPr>
            <p:cNvSpPr/>
            <p:nvPr/>
          </p:nvSpPr>
          <p:spPr>
            <a:xfrm>
              <a:off x="4632254" y="1638966"/>
              <a:ext cx="1597305" cy="1019264"/>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03" name="TextBox 502">
              <a:extLst>
                <a:ext uri="{FF2B5EF4-FFF2-40B4-BE49-F238E27FC236}">
                  <a16:creationId xmlns:a16="http://schemas.microsoft.com/office/drawing/2014/main" id="{61ADE228-A81E-CE46-B2D0-58CDC49814C2}"/>
                </a:ext>
              </a:extLst>
            </p:cNvPr>
            <p:cNvSpPr txBox="1"/>
            <p:nvPr/>
          </p:nvSpPr>
          <p:spPr>
            <a:xfrm>
              <a:off x="4594104" y="1628800"/>
              <a:ext cx="1673603"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Dependency Base Build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ZUnit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Wazi</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Virtual Test Platform</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576" name="Freeform 575">
              <a:extLst>
                <a:ext uri="{FF2B5EF4-FFF2-40B4-BE49-F238E27FC236}">
                  <a16:creationId xmlns:a16="http://schemas.microsoft.com/office/drawing/2014/main" id="{CF64E03E-B43B-924E-8016-6C81D32436DC}"/>
                </a:ext>
              </a:extLst>
            </p:cNvPr>
            <p:cNvSpPr/>
            <p:nvPr/>
          </p:nvSpPr>
          <p:spPr>
            <a:xfrm>
              <a:off x="4632254" y="2093925"/>
              <a:ext cx="1597305" cy="4364"/>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1" name="Picture 620">
              <a:extLst>
                <a:ext uri="{FF2B5EF4-FFF2-40B4-BE49-F238E27FC236}">
                  <a16:creationId xmlns:a16="http://schemas.microsoft.com/office/drawing/2014/main" id="{11F48425-E989-C744-B955-DB20767CE3B6}"/>
                </a:ext>
              </a:extLst>
            </p:cNvPr>
            <p:cNvPicPr>
              <a:picLocks noChangeAspect="1"/>
            </p:cNvPicPr>
            <p:nvPr/>
          </p:nvPicPr>
          <p:blipFill rotWithShape="1">
            <a:blip r:embed="rId6">
              <a:clrChange>
                <a:clrFrom>
                  <a:srgbClr val="FFFFFF">
                    <a:alpha val="0"/>
                  </a:srgbClr>
                </a:clrFrom>
                <a:clrTo>
                  <a:srgbClr val="FFFFFF">
                    <a:alpha val="0"/>
                  </a:srgbClr>
                </a:clrTo>
              </a:clrChange>
              <a:alphaModFix/>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500"/>
                      </a14:imgEffect>
                      <a14:imgEffect>
                        <a14:saturation sat="400000"/>
                      </a14:imgEffect>
                      <a14:imgEffect>
                        <a14:brightnessContrast bright="-100000" contrast="100000"/>
                      </a14:imgEffect>
                    </a14:imgLayer>
                  </a14:imgProps>
                </a:ext>
              </a:extLst>
            </a:blip>
            <a:srcRect t="1" b="-1"/>
            <a:stretch/>
          </p:blipFill>
          <p:spPr>
            <a:xfrm>
              <a:off x="4818960" y="2193132"/>
              <a:ext cx="423242" cy="129355"/>
            </a:xfrm>
            <a:custGeom>
              <a:avLst/>
              <a:gdLst>
                <a:gd name="connsiteX0" fmla="*/ 323 w 423242"/>
                <a:gd name="connsiteY0" fmla="*/ 55 h 129355"/>
                <a:gd name="connsiteX1" fmla="*/ 423566 w 423242"/>
                <a:gd name="connsiteY1" fmla="*/ 55 h 129355"/>
                <a:gd name="connsiteX2" fmla="*/ 423566 w 423242"/>
                <a:gd name="connsiteY2" fmla="*/ 129410 h 129355"/>
                <a:gd name="connsiteX3" fmla="*/ 323 w 423242"/>
                <a:gd name="connsiteY3" fmla="*/ 129410 h 129355"/>
              </a:gdLst>
              <a:ahLst/>
              <a:cxnLst>
                <a:cxn ang="0">
                  <a:pos x="connsiteX0" y="connsiteY0"/>
                </a:cxn>
                <a:cxn ang="0">
                  <a:pos x="connsiteX1" y="connsiteY1"/>
                </a:cxn>
                <a:cxn ang="0">
                  <a:pos x="connsiteX2" y="connsiteY2"/>
                </a:cxn>
                <a:cxn ang="0">
                  <a:pos x="connsiteX3" y="connsiteY3"/>
                </a:cxn>
              </a:cxnLst>
              <a:rect l="l" t="t" r="r" b="b"/>
              <a:pathLst>
                <a:path w="423242" h="129355">
                  <a:moveTo>
                    <a:pt x="323" y="55"/>
                  </a:moveTo>
                  <a:lnTo>
                    <a:pt x="423566" y="55"/>
                  </a:lnTo>
                  <a:lnTo>
                    <a:pt x="423566" y="129410"/>
                  </a:lnTo>
                  <a:lnTo>
                    <a:pt x="323" y="129410"/>
                  </a:lnTo>
                  <a:close/>
                </a:path>
              </a:pathLst>
            </a:custGeom>
            <a:noFill/>
          </p:spPr>
        </p:pic>
        <p:pic>
          <p:nvPicPr>
            <p:cNvPr id="622" name="Picture 621">
              <a:extLst>
                <a:ext uri="{FF2B5EF4-FFF2-40B4-BE49-F238E27FC236}">
                  <a16:creationId xmlns:a16="http://schemas.microsoft.com/office/drawing/2014/main" id="{0BAA8871-B262-7943-BDC9-BF1137A5109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403807" y="2167928"/>
              <a:ext cx="468062" cy="132017"/>
            </a:xfrm>
            <a:custGeom>
              <a:avLst/>
              <a:gdLst>
                <a:gd name="connsiteX0" fmla="*/ 608 w 468062"/>
                <a:gd name="connsiteY0" fmla="*/ 108 h 132017"/>
                <a:gd name="connsiteX1" fmla="*/ 468671 w 468062"/>
                <a:gd name="connsiteY1" fmla="*/ 108 h 132017"/>
                <a:gd name="connsiteX2" fmla="*/ 468671 w 468062"/>
                <a:gd name="connsiteY2" fmla="*/ 132125 h 132017"/>
                <a:gd name="connsiteX3" fmla="*/ 608 w 468062"/>
                <a:gd name="connsiteY3" fmla="*/ 132125 h 132017"/>
              </a:gdLst>
              <a:ahLst/>
              <a:cxnLst>
                <a:cxn ang="0">
                  <a:pos x="connsiteX0" y="connsiteY0"/>
                </a:cxn>
                <a:cxn ang="0">
                  <a:pos x="connsiteX1" y="connsiteY1"/>
                </a:cxn>
                <a:cxn ang="0">
                  <a:pos x="connsiteX2" y="connsiteY2"/>
                </a:cxn>
                <a:cxn ang="0">
                  <a:pos x="connsiteX3" y="connsiteY3"/>
                </a:cxn>
              </a:cxnLst>
              <a:rect l="l" t="t" r="r" b="b"/>
              <a:pathLst>
                <a:path w="468062" h="132017">
                  <a:moveTo>
                    <a:pt x="608" y="108"/>
                  </a:moveTo>
                  <a:lnTo>
                    <a:pt x="468671" y="108"/>
                  </a:lnTo>
                  <a:lnTo>
                    <a:pt x="468671" y="132125"/>
                  </a:lnTo>
                  <a:lnTo>
                    <a:pt x="608" y="132125"/>
                  </a:lnTo>
                  <a:close/>
                </a:path>
              </a:pathLst>
            </a:custGeom>
          </p:spPr>
        </p:pic>
        <p:pic>
          <p:nvPicPr>
            <p:cNvPr id="623" name="Picture 622">
              <a:extLst>
                <a:ext uri="{FF2B5EF4-FFF2-40B4-BE49-F238E27FC236}">
                  <a16:creationId xmlns:a16="http://schemas.microsoft.com/office/drawing/2014/main" id="{6C7547A8-4325-5A49-A83F-41966CEEE71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4933385" y="2424528"/>
              <a:ext cx="380647" cy="95925"/>
            </a:xfrm>
            <a:custGeom>
              <a:avLst/>
              <a:gdLst>
                <a:gd name="connsiteX0" fmla="*/ 119 w 380647"/>
                <a:gd name="connsiteY0" fmla="*/ 70 h 95925"/>
                <a:gd name="connsiteX1" fmla="*/ 380766 w 380647"/>
                <a:gd name="connsiteY1" fmla="*/ 70 h 95925"/>
                <a:gd name="connsiteX2" fmla="*/ 380766 w 380647"/>
                <a:gd name="connsiteY2" fmla="*/ 95996 h 95925"/>
                <a:gd name="connsiteX3" fmla="*/ 119 w 380647"/>
                <a:gd name="connsiteY3" fmla="*/ 95996 h 95925"/>
              </a:gdLst>
              <a:ahLst/>
              <a:cxnLst>
                <a:cxn ang="0">
                  <a:pos x="connsiteX0" y="connsiteY0"/>
                </a:cxn>
                <a:cxn ang="0">
                  <a:pos x="connsiteX1" y="connsiteY1"/>
                </a:cxn>
                <a:cxn ang="0">
                  <a:pos x="connsiteX2" y="connsiteY2"/>
                </a:cxn>
                <a:cxn ang="0">
                  <a:pos x="connsiteX3" y="connsiteY3"/>
                </a:cxn>
              </a:cxnLst>
              <a:rect l="l" t="t" r="r" b="b"/>
              <a:pathLst>
                <a:path w="380647" h="95925">
                  <a:moveTo>
                    <a:pt x="119" y="70"/>
                  </a:moveTo>
                  <a:lnTo>
                    <a:pt x="380766" y="70"/>
                  </a:lnTo>
                  <a:lnTo>
                    <a:pt x="380766" y="95996"/>
                  </a:lnTo>
                  <a:lnTo>
                    <a:pt x="119" y="95996"/>
                  </a:lnTo>
                  <a:close/>
                </a:path>
              </a:pathLst>
            </a:custGeom>
          </p:spPr>
        </p:pic>
        <p:pic>
          <p:nvPicPr>
            <p:cNvPr id="624" name="Picture 623">
              <a:extLst>
                <a:ext uri="{FF2B5EF4-FFF2-40B4-BE49-F238E27FC236}">
                  <a16:creationId xmlns:a16="http://schemas.microsoft.com/office/drawing/2014/main" id="{860837DB-43A5-0146-9536-3D8A1F43A3F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5474549" y="2407071"/>
              <a:ext cx="472601" cy="114997"/>
            </a:xfrm>
            <a:custGeom>
              <a:avLst/>
              <a:gdLst>
                <a:gd name="connsiteX0" fmla="*/ 558 w 472601"/>
                <a:gd name="connsiteY0" fmla="*/ 148 h 114997"/>
                <a:gd name="connsiteX1" fmla="*/ 473159 w 472601"/>
                <a:gd name="connsiteY1" fmla="*/ 148 h 114997"/>
                <a:gd name="connsiteX2" fmla="*/ 473159 w 472601"/>
                <a:gd name="connsiteY2" fmla="*/ 115145 h 114997"/>
                <a:gd name="connsiteX3" fmla="*/ 558 w 472601"/>
                <a:gd name="connsiteY3" fmla="*/ 115145 h 114997"/>
              </a:gdLst>
              <a:ahLst/>
              <a:cxnLst>
                <a:cxn ang="0">
                  <a:pos x="connsiteX0" y="connsiteY0"/>
                </a:cxn>
                <a:cxn ang="0">
                  <a:pos x="connsiteX1" y="connsiteY1"/>
                </a:cxn>
                <a:cxn ang="0">
                  <a:pos x="connsiteX2" y="connsiteY2"/>
                </a:cxn>
                <a:cxn ang="0">
                  <a:pos x="connsiteX3" y="connsiteY3"/>
                </a:cxn>
              </a:cxnLst>
              <a:rect l="l" t="t" r="r" b="b"/>
              <a:pathLst>
                <a:path w="472601" h="114997">
                  <a:moveTo>
                    <a:pt x="558" y="148"/>
                  </a:moveTo>
                  <a:lnTo>
                    <a:pt x="473159" y="148"/>
                  </a:lnTo>
                  <a:lnTo>
                    <a:pt x="473159" y="115145"/>
                  </a:lnTo>
                  <a:lnTo>
                    <a:pt x="558" y="115145"/>
                  </a:lnTo>
                  <a:close/>
                </a:path>
              </a:pathLst>
            </a:custGeom>
          </p:spPr>
        </p:pic>
        <p:pic>
          <p:nvPicPr>
            <p:cNvPr id="626" name="Picture 625">
              <a:extLst>
                <a:ext uri="{FF2B5EF4-FFF2-40B4-BE49-F238E27FC236}">
                  <a16:creationId xmlns:a16="http://schemas.microsoft.com/office/drawing/2014/main" id="{E5EBB1E0-EC0E-EB42-A6D3-2D9D274A49C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Lst>
            </a:blip>
            <a:stretch>
              <a:fillRect/>
            </a:stretch>
          </p:blipFill>
          <p:spPr>
            <a:xfrm>
              <a:off x="9316562" y="5610513"/>
              <a:ext cx="345646" cy="218211"/>
            </a:xfrm>
            <a:custGeom>
              <a:avLst/>
              <a:gdLst>
                <a:gd name="connsiteX0" fmla="*/ 1549 w 345646"/>
                <a:gd name="connsiteY0" fmla="*/ 758 h 218211"/>
                <a:gd name="connsiteX1" fmla="*/ 347195 w 345646"/>
                <a:gd name="connsiteY1" fmla="*/ 758 h 218211"/>
                <a:gd name="connsiteX2" fmla="*/ 347195 w 345646"/>
                <a:gd name="connsiteY2" fmla="*/ 218969 h 218211"/>
                <a:gd name="connsiteX3" fmla="*/ 1549 w 345646"/>
                <a:gd name="connsiteY3" fmla="*/ 218969 h 218211"/>
              </a:gdLst>
              <a:ahLst/>
              <a:cxnLst>
                <a:cxn ang="0">
                  <a:pos x="connsiteX0" y="connsiteY0"/>
                </a:cxn>
                <a:cxn ang="0">
                  <a:pos x="connsiteX1" y="connsiteY1"/>
                </a:cxn>
                <a:cxn ang="0">
                  <a:pos x="connsiteX2" y="connsiteY2"/>
                </a:cxn>
                <a:cxn ang="0">
                  <a:pos x="connsiteX3" y="connsiteY3"/>
                </a:cxn>
              </a:cxnLst>
              <a:rect l="l" t="t" r="r" b="b"/>
              <a:pathLst>
                <a:path w="345646" h="218211">
                  <a:moveTo>
                    <a:pt x="1549" y="758"/>
                  </a:moveTo>
                  <a:lnTo>
                    <a:pt x="347195" y="758"/>
                  </a:lnTo>
                  <a:lnTo>
                    <a:pt x="347195" y="218969"/>
                  </a:lnTo>
                  <a:lnTo>
                    <a:pt x="1549" y="218969"/>
                  </a:lnTo>
                  <a:close/>
                </a:path>
              </a:pathLst>
            </a:custGeom>
          </p:spPr>
        </p:pic>
        <p:pic>
          <p:nvPicPr>
            <p:cNvPr id="650" name="Picture 649">
              <a:extLst>
                <a:ext uri="{FF2B5EF4-FFF2-40B4-BE49-F238E27FC236}">
                  <a16:creationId xmlns:a16="http://schemas.microsoft.com/office/drawing/2014/main" id="{5A1DE8FB-A366-A143-8AA5-B8F86347E1BC}"/>
                </a:ext>
              </a:extLst>
            </p:cNvPr>
            <p:cNvPicPr>
              <a:picLocks noChangeAspect="1"/>
            </p:cNvPicPr>
            <p:nvPr/>
          </p:nvPicPr>
          <p:blipFill>
            <a:blip r:embed="rId16">
              <a:lum bright="-100000" contrast="100000"/>
            </a:blip>
            <a:stretch>
              <a:fillRect/>
            </a:stretch>
          </p:blipFill>
          <p:spPr>
            <a:xfrm>
              <a:off x="3242125" y="2772991"/>
              <a:ext cx="341129" cy="341129"/>
            </a:xfrm>
            <a:prstGeom prst="rect">
              <a:avLst/>
            </a:prstGeom>
          </p:spPr>
        </p:pic>
        <p:pic>
          <p:nvPicPr>
            <p:cNvPr id="651" name="Picture 650">
              <a:extLst>
                <a:ext uri="{FF2B5EF4-FFF2-40B4-BE49-F238E27FC236}">
                  <a16:creationId xmlns:a16="http://schemas.microsoft.com/office/drawing/2014/main" id="{ACCC23FA-0F8B-554D-9D60-B255B955EC3C}"/>
                </a:ext>
              </a:extLst>
            </p:cNvPr>
            <p:cNvPicPr>
              <a:picLocks noChangeAspect="1"/>
            </p:cNvPicPr>
            <p:nvPr/>
          </p:nvPicPr>
          <p:blipFill>
            <a:blip r:embed="rId17">
              <a:lum bright="-100000" contrast="100000"/>
            </a:blip>
            <a:stretch>
              <a:fillRect/>
            </a:stretch>
          </p:blipFill>
          <p:spPr>
            <a:xfrm>
              <a:off x="5265853" y="2772989"/>
              <a:ext cx="341128" cy="341128"/>
            </a:xfrm>
            <a:prstGeom prst="rect">
              <a:avLst/>
            </a:prstGeom>
          </p:spPr>
        </p:pic>
        <p:grpSp>
          <p:nvGrpSpPr>
            <p:cNvPr id="12" name="Group 11">
              <a:extLst>
                <a:ext uri="{FF2B5EF4-FFF2-40B4-BE49-F238E27FC236}">
                  <a16:creationId xmlns:a16="http://schemas.microsoft.com/office/drawing/2014/main" id="{3871F09F-213A-374C-B81A-833C31DC8FD3}"/>
                </a:ext>
              </a:extLst>
            </p:cNvPr>
            <p:cNvGrpSpPr/>
            <p:nvPr/>
          </p:nvGrpSpPr>
          <p:grpSpPr>
            <a:xfrm>
              <a:off x="6958811" y="2743217"/>
              <a:ext cx="1001555" cy="339992"/>
              <a:chOff x="5426092" y="1268771"/>
              <a:chExt cx="1001555" cy="339992"/>
            </a:xfrm>
          </p:grpSpPr>
          <p:sp>
            <p:nvSpPr>
              <p:cNvPr id="479" name="TextBox 478">
                <a:extLst>
                  <a:ext uri="{FF2B5EF4-FFF2-40B4-BE49-F238E27FC236}">
                    <a16:creationId xmlns:a16="http://schemas.microsoft.com/office/drawing/2014/main" id="{C1E41019-9340-FC45-9850-3DC237FB3240}"/>
                  </a:ext>
                </a:extLst>
              </p:cNvPr>
              <p:cNvSpPr txBox="1"/>
              <p:nvPr/>
            </p:nvSpPr>
            <p:spPr>
              <a:xfrm>
                <a:off x="5783866" y="1385066"/>
                <a:ext cx="239168" cy="203454"/>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22"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t>
                </a:r>
              </a:p>
            </p:txBody>
          </p:sp>
          <p:pic>
            <p:nvPicPr>
              <p:cNvPr id="654" name="Picture 653">
                <a:extLst>
                  <a:ext uri="{FF2B5EF4-FFF2-40B4-BE49-F238E27FC236}">
                    <a16:creationId xmlns:a16="http://schemas.microsoft.com/office/drawing/2014/main" id="{25A46785-0162-134A-86E3-084DD5D2C8BF}"/>
                  </a:ext>
                </a:extLst>
              </p:cNvPr>
              <p:cNvPicPr>
                <a:picLocks noChangeAspect="1"/>
              </p:cNvPicPr>
              <p:nvPr/>
            </p:nvPicPr>
            <p:blipFill>
              <a:blip r:embed="rId18">
                <a:lum bright="-100000" contrast="100000"/>
              </a:blip>
              <a:stretch>
                <a:fillRect/>
              </a:stretch>
            </p:blipFill>
            <p:spPr>
              <a:xfrm>
                <a:off x="5426092" y="1329452"/>
                <a:ext cx="279310" cy="279310"/>
              </a:xfrm>
              <a:prstGeom prst="rect">
                <a:avLst/>
              </a:prstGeom>
            </p:spPr>
          </p:pic>
          <p:pic>
            <p:nvPicPr>
              <p:cNvPr id="655" name="Picture 654">
                <a:extLst>
                  <a:ext uri="{FF2B5EF4-FFF2-40B4-BE49-F238E27FC236}">
                    <a16:creationId xmlns:a16="http://schemas.microsoft.com/office/drawing/2014/main" id="{F6ADEF91-9AC7-2844-9666-42BD964B15FD}"/>
                  </a:ext>
                </a:extLst>
              </p:cNvPr>
              <p:cNvPicPr>
                <a:picLocks noChangeAspect="1"/>
              </p:cNvPicPr>
              <p:nvPr/>
            </p:nvPicPr>
            <p:blipFill>
              <a:blip r:embed="rId19">
                <a:lum bright="-100000" contrast="100000"/>
              </a:blip>
              <a:stretch>
                <a:fillRect/>
              </a:stretch>
            </p:blipFill>
            <p:spPr>
              <a:xfrm>
                <a:off x="6087655" y="1268771"/>
                <a:ext cx="339992" cy="339992"/>
              </a:xfrm>
              <a:prstGeom prst="rect">
                <a:avLst/>
              </a:prstGeom>
            </p:spPr>
          </p:pic>
        </p:grpSp>
        <p:grpSp>
          <p:nvGrpSpPr>
            <p:cNvPr id="13" name="Group 12">
              <a:extLst>
                <a:ext uri="{FF2B5EF4-FFF2-40B4-BE49-F238E27FC236}">
                  <a16:creationId xmlns:a16="http://schemas.microsoft.com/office/drawing/2014/main" id="{B71DDD27-7E34-3446-82C8-62B72A61C5D7}"/>
                </a:ext>
              </a:extLst>
            </p:cNvPr>
            <p:cNvGrpSpPr/>
            <p:nvPr/>
          </p:nvGrpSpPr>
          <p:grpSpPr>
            <a:xfrm>
              <a:off x="6816164" y="3127441"/>
              <a:ext cx="1294067" cy="246221"/>
              <a:chOff x="5253275" y="1652994"/>
              <a:chExt cx="1294067" cy="246221"/>
            </a:xfrm>
          </p:grpSpPr>
          <p:sp>
            <p:nvSpPr>
              <p:cNvPr id="657" name="TextBox 656">
                <a:extLst>
                  <a:ext uri="{FF2B5EF4-FFF2-40B4-BE49-F238E27FC236}">
                    <a16:creationId xmlns:a16="http://schemas.microsoft.com/office/drawing/2014/main" id="{6B1876C5-1D60-E046-B941-3FA850CFD1B5}"/>
                  </a:ext>
                </a:extLst>
              </p:cNvPr>
              <p:cNvSpPr txBox="1"/>
              <p:nvPr/>
            </p:nvSpPr>
            <p:spPr>
              <a:xfrm>
                <a:off x="5253275" y="1652994"/>
                <a:ext cx="710451"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Provision</a:t>
                </a:r>
              </a:p>
            </p:txBody>
          </p:sp>
          <p:sp>
            <p:nvSpPr>
              <p:cNvPr id="658" name="TextBox 657">
                <a:extLst>
                  <a:ext uri="{FF2B5EF4-FFF2-40B4-BE49-F238E27FC236}">
                    <a16:creationId xmlns:a16="http://schemas.microsoft.com/office/drawing/2014/main" id="{C0898E54-B73C-714B-87B3-495B0F65C93F}"/>
                  </a:ext>
                </a:extLst>
              </p:cNvPr>
              <p:cNvSpPr txBox="1"/>
              <p:nvPr/>
            </p:nvSpPr>
            <p:spPr>
              <a:xfrm>
                <a:off x="5965131" y="1652994"/>
                <a:ext cx="582211"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Deploy</a:t>
                </a:r>
              </a:p>
            </p:txBody>
          </p:sp>
        </p:grpSp>
        <p:sp>
          <p:nvSpPr>
            <p:cNvPr id="659" name="TextBox 658">
              <a:extLst>
                <a:ext uri="{FF2B5EF4-FFF2-40B4-BE49-F238E27FC236}">
                  <a16:creationId xmlns:a16="http://schemas.microsoft.com/office/drawing/2014/main" id="{F6079548-2169-D442-950A-FCF14F0BB37A}"/>
                </a:ext>
              </a:extLst>
            </p:cNvPr>
            <p:cNvSpPr txBox="1"/>
            <p:nvPr/>
          </p:nvSpPr>
          <p:spPr>
            <a:xfrm>
              <a:off x="5881063" y="3799700"/>
              <a:ext cx="1112805" cy="261610"/>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CI/CD Pipeline</a:t>
              </a:r>
            </a:p>
          </p:txBody>
        </p:sp>
        <p:pic>
          <p:nvPicPr>
            <p:cNvPr id="660" name="Picture 659">
              <a:extLst>
                <a:ext uri="{FF2B5EF4-FFF2-40B4-BE49-F238E27FC236}">
                  <a16:creationId xmlns:a16="http://schemas.microsoft.com/office/drawing/2014/main" id="{AF22DA6E-5AAB-D84B-AB0D-DA13AC0F6112}"/>
                </a:ext>
              </a:extLst>
            </p:cNvPr>
            <p:cNvPicPr>
              <a:picLocks noChangeAspect="1"/>
            </p:cNvPicPr>
            <p:nvPr/>
          </p:nvPicPr>
          <p:blipFill>
            <a:blip r:embed="rId20">
              <a:lum bright="-100000" contrast="100000"/>
            </a:blip>
            <a:stretch>
              <a:fillRect/>
            </a:stretch>
          </p:blipFill>
          <p:spPr>
            <a:xfrm>
              <a:off x="3209487" y="4904835"/>
              <a:ext cx="406400" cy="406400"/>
            </a:xfrm>
            <a:prstGeom prst="rect">
              <a:avLst/>
            </a:prstGeom>
          </p:spPr>
        </p:pic>
        <p:sp>
          <p:nvSpPr>
            <p:cNvPr id="663" name="TextBox 662">
              <a:extLst>
                <a:ext uri="{FF2B5EF4-FFF2-40B4-BE49-F238E27FC236}">
                  <a16:creationId xmlns:a16="http://schemas.microsoft.com/office/drawing/2014/main" id="{E4C0B38E-1F9A-5D45-9CB5-EBAE8EC65C72}"/>
                </a:ext>
              </a:extLst>
            </p:cNvPr>
            <p:cNvSpPr txBox="1"/>
            <p:nvPr/>
          </p:nvSpPr>
          <p:spPr>
            <a:xfrm>
              <a:off x="7138827" y="4739374"/>
              <a:ext cx="611065"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Monitor</a:t>
              </a:r>
            </a:p>
          </p:txBody>
        </p:sp>
        <p:sp>
          <p:nvSpPr>
            <p:cNvPr id="664" name="TextBox 663">
              <a:extLst>
                <a:ext uri="{FF2B5EF4-FFF2-40B4-BE49-F238E27FC236}">
                  <a16:creationId xmlns:a16="http://schemas.microsoft.com/office/drawing/2014/main" id="{FD7B3EF2-C977-5E44-8AD3-5884995E9358}"/>
                </a:ext>
              </a:extLst>
            </p:cNvPr>
            <p:cNvSpPr txBox="1"/>
            <p:nvPr/>
          </p:nvSpPr>
          <p:spPr>
            <a:xfrm>
              <a:off x="9166551" y="4739374"/>
              <a:ext cx="652743"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Release</a:t>
              </a:r>
            </a:p>
          </p:txBody>
        </p:sp>
        <p:pic>
          <p:nvPicPr>
            <p:cNvPr id="669" name="Picture 668">
              <a:extLst>
                <a:ext uri="{FF2B5EF4-FFF2-40B4-BE49-F238E27FC236}">
                  <a16:creationId xmlns:a16="http://schemas.microsoft.com/office/drawing/2014/main" id="{B455E315-3956-7B42-92B5-654F8E4888CC}"/>
                </a:ext>
              </a:extLst>
            </p:cNvPr>
            <p:cNvPicPr>
              <a:picLocks noChangeAspect="1"/>
            </p:cNvPicPr>
            <p:nvPr/>
          </p:nvPicPr>
          <p:blipFill>
            <a:blip r:embed="rId21">
              <a:lum bright="-100000" contrast="100000"/>
            </a:blip>
            <a:stretch>
              <a:fillRect/>
            </a:stretch>
          </p:blipFill>
          <p:spPr>
            <a:xfrm>
              <a:off x="7308709" y="4971235"/>
              <a:ext cx="301752" cy="297180"/>
            </a:xfrm>
            <a:prstGeom prst="rect">
              <a:avLst/>
            </a:prstGeom>
          </p:spPr>
        </p:pic>
        <p:pic>
          <p:nvPicPr>
            <p:cNvPr id="670" name="Picture 669">
              <a:extLst>
                <a:ext uri="{FF2B5EF4-FFF2-40B4-BE49-F238E27FC236}">
                  <a16:creationId xmlns:a16="http://schemas.microsoft.com/office/drawing/2014/main" id="{EC531B21-8FC9-8B4B-88A3-D2EB6A12A400}"/>
                </a:ext>
              </a:extLst>
            </p:cNvPr>
            <p:cNvPicPr>
              <a:picLocks noChangeAspect="1"/>
            </p:cNvPicPr>
            <p:nvPr/>
          </p:nvPicPr>
          <p:blipFill>
            <a:blip r:embed="rId22">
              <a:lum bright="-100000" contrast="100000"/>
            </a:blip>
            <a:stretch>
              <a:fillRect/>
            </a:stretch>
          </p:blipFill>
          <p:spPr>
            <a:xfrm>
              <a:off x="9360127" y="5010516"/>
              <a:ext cx="273600" cy="273600"/>
            </a:xfrm>
            <a:prstGeom prst="rect">
              <a:avLst/>
            </a:prstGeom>
          </p:spPr>
        </p:pic>
        <p:sp>
          <p:nvSpPr>
            <p:cNvPr id="572" name="Freeform 571">
              <a:extLst>
                <a:ext uri="{FF2B5EF4-FFF2-40B4-BE49-F238E27FC236}">
                  <a16:creationId xmlns:a16="http://schemas.microsoft.com/office/drawing/2014/main" id="{5A4885CD-A172-BF46-9A7B-008DCF2BAD6F}"/>
                </a:ext>
              </a:extLst>
            </p:cNvPr>
            <p:cNvSpPr/>
            <p:nvPr/>
          </p:nvSpPr>
          <p:spPr>
            <a:xfrm>
              <a:off x="7592078" y="1640754"/>
              <a:ext cx="4364" cy="1019438"/>
            </a:xfrm>
            <a:custGeom>
              <a:avLst/>
              <a:gdLst>
                <a:gd name="connsiteX0" fmla="*/ 0 w 4364"/>
                <a:gd name="connsiteY0" fmla="*/ 0 h 1019438"/>
                <a:gd name="connsiteX1" fmla="*/ 0 w 4364"/>
                <a:gd name="connsiteY1" fmla="*/ 1019439 h 1019438"/>
              </a:gdLst>
              <a:ahLst/>
              <a:cxnLst>
                <a:cxn ang="0">
                  <a:pos x="connsiteX0" y="connsiteY0"/>
                </a:cxn>
                <a:cxn ang="0">
                  <a:pos x="connsiteX1" y="connsiteY1"/>
                </a:cxn>
              </a:cxnLst>
              <a:rect l="l" t="t" r="r" b="b"/>
              <a:pathLst>
                <a:path w="4364" h="1019438">
                  <a:moveTo>
                    <a:pt x="0" y="0"/>
                  </a:moveTo>
                  <a:lnTo>
                    <a:pt x="0" y="1019439"/>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5" name="Picture 624">
              <a:extLst>
                <a:ext uri="{FF2B5EF4-FFF2-40B4-BE49-F238E27FC236}">
                  <a16:creationId xmlns:a16="http://schemas.microsoft.com/office/drawing/2014/main" id="{1D5B0708-9769-C64F-A818-F1101E169234}"/>
                </a:ext>
              </a:extLst>
            </p:cNvPr>
            <p:cNvPicPr>
              <a:picLocks noChangeAspect="1"/>
            </p:cNvPicPr>
            <p:nvPr/>
          </p:nvPicPr>
          <p:blipFill>
            <a:blip r:embed="rId14">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732589" y="2028804"/>
              <a:ext cx="345646" cy="218211"/>
            </a:xfrm>
            <a:custGeom>
              <a:avLst/>
              <a:gdLst>
                <a:gd name="connsiteX0" fmla="*/ 986 w 345646"/>
                <a:gd name="connsiteY0" fmla="*/ 17 h 218211"/>
                <a:gd name="connsiteX1" fmla="*/ 346632 w 345646"/>
                <a:gd name="connsiteY1" fmla="*/ 17 h 218211"/>
                <a:gd name="connsiteX2" fmla="*/ 346632 w 345646"/>
                <a:gd name="connsiteY2" fmla="*/ 218228 h 218211"/>
                <a:gd name="connsiteX3" fmla="*/ 986 w 345646"/>
                <a:gd name="connsiteY3" fmla="*/ 218228 h 218211"/>
              </a:gdLst>
              <a:ahLst/>
              <a:cxnLst>
                <a:cxn ang="0">
                  <a:pos x="connsiteX0" y="connsiteY0"/>
                </a:cxn>
                <a:cxn ang="0">
                  <a:pos x="connsiteX1" y="connsiteY1"/>
                </a:cxn>
                <a:cxn ang="0">
                  <a:pos x="connsiteX2" y="connsiteY2"/>
                </a:cxn>
                <a:cxn ang="0">
                  <a:pos x="connsiteX3" y="connsiteY3"/>
                </a:cxn>
              </a:cxnLst>
              <a:rect l="l" t="t" r="r" b="b"/>
              <a:pathLst>
                <a:path w="345646" h="218211">
                  <a:moveTo>
                    <a:pt x="986" y="17"/>
                  </a:moveTo>
                  <a:lnTo>
                    <a:pt x="346632" y="17"/>
                  </a:lnTo>
                  <a:lnTo>
                    <a:pt x="346632" y="218228"/>
                  </a:lnTo>
                  <a:lnTo>
                    <a:pt x="986" y="218228"/>
                  </a:lnTo>
                  <a:close/>
                </a:path>
              </a:pathLst>
            </a:custGeom>
          </p:spPr>
        </p:pic>
        <p:pic>
          <p:nvPicPr>
            <p:cNvPr id="634" name="Picture 633">
              <a:extLst>
                <a:ext uri="{FF2B5EF4-FFF2-40B4-BE49-F238E27FC236}">
                  <a16:creationId xmlns:a16="http://schemas.microsoft.com/office/drawing/2014/main" id="{28E6FA12-7D06-2943-80B1-75EBAD3DFB6A}"/>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contrast="100000"/>
                      </a14:imgEffect>
                    </a14:imgLayer>
                  </a14:imgProps>
                </a:ext>
              </a:extLst>
            </a:blip>
            <a:stretch>
              <a:fillRect/>
            </a:stretch>
          </p:blipFill>
          <p:spPr>
            <a:xfrm>
              <a:off x="6755249" y="2454801"/>
              <a:ext cx="633204" cy="105614"/>
            </a:xfrm>
            <a:custGeom>
              <a:avLst/>
              <a:gdLst>
                <a:gd name="connsiteX0" fmla="*/ 722 w 633204"/>
                <a:gd name="connsiteY0" fmla="*/ 112 h 105614"/>
                <a:gd name="connsiteX1" fmla="*/ 633927 w 633204"/>
                <a:gd name="connsiteY1" fmla="*/ 112 h 105614"/>
                <a:gd name="connsiteX2" fmla="*/ 633927 w 633204"/>
                <a:gd name="connsiteY2" fmla="*/ 105726 h 105614"/>
                <a:gd name="connsiteX3" fmla="*/ 722 w 633204"/>
                <a:gd name="connsiteY3" fmla="*/ 105726 h 105614"/>
              </a:gdLst>
              <a:ahLst/>
              <a:cxnLst>
                <a:cxn ang="0">
                  <a:pos x="connsiteX0" y="connsiteY0"/>
                </a:cxn>
                <a:cxn ang="0">
                  <a:pos x="connsiteX1" y="connsiteY1"/>
                </a:cxn>
                <a:cxn ang="0">
                  <a:pos x="connsiteX2" y="connsiteY2"/>
                </a:cxn>
                <a:cxn ang="0">
                  <a:pos x="connsiteX3" y="connsiteY3"/>
                </a:cxn>
              </a:cxnLst>
              <a:rect l="l" t="t" r="r" b="b"/>
              <a:pathLst>
                <a:path w="633204" h="105614">
                  <a:moveTo>
                    <a:pt x="722" y="112"/>
                  </a:moveTo>
                  <a:lnTo>
                    <a:pt x="633927" y="112"/>
                  </a:lnTo>
                  <a:lnTo>
                    <a:pt x="633927" y="105726"/>
                  </a:lnTo>
                  <a:lnTo>
                    <a:pt x="722" y="105726"/>
                  </a:lnTo>
                  <a:close/>
                </a:path>
              </a:pathLst>
            </a:custGeom>
          </p:spPr>
        </p:pic>
        <p:sp>
          <p:nvSpPr>
            <p:cNvPr id="674" name="TextBox 673">
              <a:extLst>
                <a:ext uri="{FF2B5EF4-FFF2-40B4-BE49-F238E27FC236}">
                  <a16:creationId xmlns:a16="http://schemas.microsoft.com/office/drawing/2014/main" id="{1F962A01-BA27-EE42-997D-AA99042CE3D0}"/>
                </a:ext>
              </a:extLst>
            </p:cNvPr>
            <p:cNvSpPr txBox="1"/>
            <p:nvPr/>
          </p:nvSpPr>
          <p:spPr>
            <a:xfrm>
              <a:off x="6526538" y="1663885"/>
              <a:ext cx="1153527" cy="630942"/>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Development and Test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Enviroment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(ZD&amp;T)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(Sandbox)</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z/OS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Cloudbroker</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nvGrpSpPr>
            <p:cNvPr id="18" name="Group 17">
              <a:extLst>
                <a:ext uri="{FF2B5EF4-FFF2-40B4-BE49-F238E27FC236}">
                  <a16:creationId xmlns:a16="http://schemas.microsoft.com/office/drawing/2014/main" id="{D3A9D0C4-6203-2A44-90FA-35004A981179}"/>
                </a:ext>
              </a:extLst>
            </p:cNvPr>
            <p:cNvGrpSpPr/>
            <p:nvPr/>
          </p:nvGrpSpPr>
          <p:grpSpPr>
            <a:xfrm>
              <a:off x="2816668" y="5489579"/>
              <a:ext cx="1192043" cy="950134"/>
              <a:chOff x="1331783" y="4015133"/>
              <a:chExt cx="1192043" cy="950134"/>
            </a:xfrm>
          </p:grpSpPr>
          <p:sp>
            <p:nvSpPr>
              <p:cNvPr id="599" name="Freeform 598">
                <a:extLst>
                  <a:ext uri="{FF2B5EF4-FFF2-40B4-BE49-F238E27FC236}">
                    <a16:creationId xmlns:a16="http://schemas.microsoft.com/office/drawing/2014/main" id="{6BE8FBB9-6EFF-BB48-A1EF-A6A47B32F80B}"/>
                  </a:ext>
                </a:extLst>
              </p:cNvPr>
              <p:cNvSpPr/>
              <p:nvPr/>
            </p:nvSpPr>
            <p:spPr>
              <a:xfrm rot="10800000">
                <a:off x="1331783"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0" name="Freeform 599">
                <a:extLst>
                  <a:ext uri="{FF2B5EF4-FFF2-40B4-BE49-F238E27FC236}">
                    <a16:creationId xmlns:a16="http://schemas.microsoft.com/office/drawing/2014/main" id="{E6DAFD38-2436-6340-9BB1-31BFCAD0C087}"/>
                  </a:ext>
                </a:extLst>
              </p:cNvPr>
              <p:cNvSpPr/>
              <p:nvPr/>
            </p:nvSpPr>
            <p:spPr>
              <a:xfrm>
                <a:off x="1331827" y="446255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9" name="Picture 618">
                <a:extLst>
                  <a:ext uri="{FF2B5EF4-FFF2-40B4-BE49-F238E27FC236}">
                    <a16:creationId xmlns:a16="http://schemas.microsoft.com/office/drawing/2014/main" id="{519C3B49-889C-3A48-8502-5E6A05670348}"/>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contrast="100000"/>
                        </a14:imgEffect>
                      </a14:imgLayer>
                    </a14:imgProps>
                  </a:ext>
                </a:extLst>
              </a:blip>
              <a:stretch>
                <a:fillRect/>
              </a:stretch>
            </p:blipFill>
            <p:spPr>
              <a:xfrm>
                <a:off x="1661064" y="4629222"/>
                <a:ext cx="493331" cy="147685"/>
              </a:xfrm>
              <a:custGeom>
                <a:avLst/>
                <a:gdLst>
                  <a:gd name="connsiteX0" fmla="*/ 36 w 493331"/>
                  <a:gd name="connsiteY0" fmla="*/ 894 h 147685"/>
                  <a:gd name="connsiteX1" fmla="*/ 493367 w 493331"/>
                  <a:gd name="connsiteY1" fmla="*/ 894 h 147685"/>
                  <a:gd name="connsiteX2" fmla="*/ 493367 w 493331"/>
                  <a:gd name="connsiteY2" fmla="*/ 148579 h 147685"/>
                  <a:gd name="connsiteX3" fmla="*/ 36 w 493331"/>
                  <a:gd name="connsiteY3" fmla="*/ 148579 h 147685"/>
                </a:gdLst>
                <a:ahLst/>
                <a:cxnLst>
                  <a:cxn ang="0">
                    <a:pos x="connsiteX0" y="connsiteY0"/>
                  </a:cxn>
                  <a:cxn ang="0">
                    <a:pos x="connsiteX1" y="connsiteY1"/>
                  </a:cxn>
                  <a:cxn ang="0">
                    <a:pos x="connsiteX2" y="connsiteY2"/>
                  </a:cxn>
                  <a:cxn ang="0">
                    <a:pos x="connsiteX3" y="connsiteY3"/>
                  </a:cxn>
                </a:cxnLst>
                <a:rect l="l" t="t" r="r" b="b"/>
                <a:pathLst>
                  <a:path w="493331" h="147685">
                    <a:moveTo>
                      <a:pt x="36" y="894"/>
                    </a:moveTo>
                    <a:lnTo>
                      <a:pt x="493367" y="894"/>
                    </a:lnTo>
                    <a:lnTo>
                      <a:pt x="493367" y="148579"/>
                    </a:lnTo>
                    <a:lnTo>
                      <a:pt x="36" y="148579"/>
                    </a:lnTo>
                    <a:close/>
                  </a:path>
                </a:pathLst>
              </a:custGeom>
            </p:spPr>
          </p:pic>
          <p:sp>
            <p:nvSpPr>
              <p:cNvPr id="676" name="TextBox 675">
                <a:extLst>
                  <a:ext uri="{FF2B5EF4-FFF2-40B4-BE49-F238E27FC236}">
                    <a16:creationId xmlns:a16="http://schemas.microsoft.com/office/drawing/2014/main" id="{B7D2FBEC-B75E-AF4B-9357-A1ABDE0C72FC}"/>
                  </a:ext>
                </a:extLst>
              </p:cNvPr>
              <p:cNvSpPr txBox="1"/>
              <p:nvPr/>
            </p:nvSpPr>
            <p:spPr>
              <a:xfrm>
                <a:off x="1332611" y="4021523"/>
                <a:ext cx="1185967"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Application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Discovery and Delivery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Intelligence </a:t>
                </a:r>
              </a:p>
            </p:txBody>
          </p:sp>
        </p:grpSp>
        <p:grpSp>
          <p:nvGrpSpPr>
            <p:cNvPr id="16" name="Group 15">
              <a:extLst>
                <a:ext uri="{FF2B5EF4-FFF2-40B4-BE49-F238E27FC236}">
                  <a16:creationId xmlns:a16="http://schemas.microsoft.com/office/drawing/2014/main" id="{711402A3-A822-4449-BFDD-210C1C5C9336}"/>
                </a:ext>
              </a:extLst>
            </p:cNvPr>
            <p:cNvGrpSpPr/>
            <p:nvPr/>
          </p:nvGrpSpPr>
          <p:grpSpPr>
            <a:xfrm>
              <a:off x="4760087" y="5489579"/>
              <a:ext cx="1352658" cy="950134"/>
              <a:chOff x="3258995" y="4015133"/>
              <a:chExt cx="1352658" cy="950134"/>
            </a:xfrm>
          </p:grpSpPr>
          <p:sp>
            <p:nvSpPr>
              <p:cNvPr id="601" name="Freeform 600">
                <a:extLst>
                  <a:ext uri="{FF2B5EF4-FFF2-40B4-BE49-F238E27FC236}">
                    <a16:creationId xmlns:a16="http://schemas.microsoft.com/office/drawing/2014/main" id="{E9CC9B70-08C7-F34E-B63C-268A0364A72C}"/>
                  </a:ext>
                </a:extLst>
              </p:cNvPr>
              <p:cNvSpPr/>
              <p:nvPr/>
            </p:nvSpPr>
            <p:spPr>
              <a:xfrm rot="10800000">
                <a:off x="3339325"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2" name="Freeform 601">
                <a:extLst>
                  <a:ext uri="{FF2B5EF4-FFF2-40B4-BE49-F238E27FC236}">
                    <a16:creationId xmlns:a16="http://schemas.microsoft.com/office/drawing/2014/main" id="{E5430EF2-6BA6-8245-A574-C532EC72CC64}"/>
                  </a:ext>
                </a:extLst>
              </p:cNvPr>
              <p:cNvSpPr/>
              <p:nvPr/>
            </p:nvSpPr>
            <p:spPr>
              <a:xfrm>
                <a:off x="3339369" y="431853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1" name="Picture 610">
                <a:extLst>
                  <a:ext uri="{FF2B5EF4-FFF2-40B4-BE49-F238E27FC236}">
                    <a16:creationId xmlns:a16="http://schemas.microsoft.com/office/drawing/2014/main" id="{9569ED44-507D-D74A-A114-5FC64598A7B3}"/>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100000" contrast="100000"/>
                        </a14:imgEffect>
                      </a14:imgLayer>
                    </a14:imgProps>
                  </a:ext>
                </a:extLst>
              </a:blip>
              <a:stretch>
                <a:fillRect/>
              </a:stretch>
            </p:blipFill>
            <p:spPr>
              <a:xfrm>
                <a:off x="3902397" y="4747318"/>
                <a:ext cx="142710" cy="142273"/>
              </a:xfrm>
              <a:custGeom>
                <a:avLst/>
                <a:gdLst>
                  <a:gd name="connsiteX0" fmla="*/ 659 w 142710"/>
                  <a:gd name="connsiteY0" fmla="*/ 851 h 142273"/>
                  <a:gd name="connsiteX1" fmla="*/ 143369 w 142710"/>
                  <a:gd name="connsiteY1" fmla="*/ 851 h 142273"/>
                  <a:gd name="connsiteX2" fmla="*/ 143369 w 142710"/>
                  <a:gd name="connsiteY2" fmla="*/ 143125 h 142273"/>
                  <a:gd name="connsiteX3" fmla="*/ 659 w 142710"/>
                  <a:gd name="connsiteY3" fmla="*/ 143125 h 142273"/>
                </a:gdLst>
                <a:ahLst/>
                <a:cxnLst>
                  <a:cxn ang="0">
                    <a:pos x="connsiteX0" y="connsiteY0"/>
                  </a:cxn>
                  <a:cxn ang="0">
                    <a:pos x="connsiteX1" y="connsiteY1"/>
                  </a:cxn>
                  <a:cxn ang="0">
                    <a:pos x="connsiteX2" y="connsiteY2"/>
                  </a:cxn>
                  <a:cxn ang="0">
                    <a:pos x="connsiteX3" y="connsiteY3"/>
                  </a:cxn>
                </a:cxnLst>
                <a:rect l="l" t="t" r="r" b="b"/>
                <a:pathLst>
                  <a:path w="142710" h="142273">
                    <a:moveTo>
                      <a:pt x="659" y="851"/>
                    </a:moveTo>
                    <a:lnTo>
                      <a:pt x="143369" y="851"/>
                    </a:lnTo>
                    <a:lnTo>
                      <a:pt x="143369" y="143125"/>
                    </a:lnTo>
                    <a:lnTo>
                      <a:pt x="659" y="143125"/>
                    </a:lnTo>
                    <a:close/>
                  </a:path>
                </a:pathLst>
              </a:custGeom>
            </p:spPr>
          </p:pic>
          <p:pic>
            <p:nvPicPr>
              <p:cNvPr id="615" name="Picture 614">
                <a:extLst>
                  <a:ext uri="{FF2B5EF4-FFF2-40B4-BE49-F238E27FC236}">
                    <a16:creationId xmlns:a16="http://schemas.microsoft.com/office/drawing/2014/main" id="{10A185E6-EAC0-F147-8E01-9E504B440016}"/>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contrast="100000"/>
                        </a14:imgEffect>
                      </a14:imgLayer>
                    </a14:imgProps>
                  </a:ext>
                </a:extLst>
              </a:blip>
              <a:stretch>
                <a:fillRect/>
              </a:stretch>
            </p:blipFill>
            <p:spPr>
              <a:xfrm>
                <a:off x="3778933" y="4406647"/>
                <a:ext cx="333862" cy="113120"/>
              </a:xfrm>
              <a:custGeom>
                <a:avLst/>
                <a:gdLst>
                  <a:gd name="connsiteX0" fmla="*/ 604 w 333862"/>
                  <a:gd name="connsiteY0" fmla="*/ 861 h 113120"/>
                  <a:gd name="connsiteX1" fmla="*/ 334467 w 333862"/>
                  <a:gd name="connsiteY1" fmla="*/ 861 h 113120"/>
                  <a:gd name="connsiteX2" fmla="*/ 334467 w 333862"/>
                  <a:gd name="connsiteY2" fmla="*/ 113982 h 113120"/>
                  <a:gd name="connsiteX3" fmla="*/ 604 w 333862"/>
                  <a:gd name="connsiteY3" fmla="*/ 113982 h 113120"/>
                </a:gdLst>
                <a:ahLst/>
                <a:cxnLst>
                  <a:cxn ang="0">
                    <a:pos x="connsiteX0" y="connsiteY0"/>
                  </a:cxn>
                  <a:cxn ang="0">
                    <a:pos x="connsiteX1" y="connsiteY1"/>
                  </a:cxn>
                  <a:cxn ang="0">
                    <a:pos x="connsiteX2" y="connsiteY2"/>
                  </a:cxn>
                  <a:cxn ang="0">
                    <a:pos x="connsiteX3" y="connsiteY3"/>
                  </a:cxn>
                </a:cxnLst>
                <a:rect l="l" t="t" r="r" b="b"/>
                <a:pathLst>
                  <a:path w="333862" h="113120">
                    <a:moveTo>
                      <a:pt x="604" y="861"/>
                    </a:moveTo>
                    <a:lnTo>
                      <a:pt x="334467" y="861"/>
                    </a:lnTo>
                    <a:lnTo>
                      <a:pt x="334467" y="113982"/>
                    </a:lnTo>
                    <a:lnTo>
                      <a:pt x="604" y="113982"/>
                    </a:lnTo>
                    <a:close/>
                  </a:path>
                </a:pathLst>
              </a:custGeom>
            </p:spPr>
          </p:pic>
          <p:pic>
            <p:nvPicPr>
              <p:cNvPr id="616" name="Picture 615">
                <a:extLst>
                  <a:ext uri="{FF2B5EF4-FFF2-40B4-BE49-F238E27FC236}">
                    <a16:creationId xmlns:a16="http://schemas.microsoft.com/office/drawing/2014/main" id="{33236570-0759-3E48-A1B7-7FD7610F0DD4}"/>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3676723" y="4598280"/>
                <a:ext cx="599120" cy="90732"/>
              </a:xfrm>
              <a:custGeom>
                <a:avLst/>
                <a:gdLst>
                  <a:gd name="connsiteX0" fmla="*/ 200 w 599120"/>
                  <a:gd name="connsiteY0" fmla="*/ 880 h 90732"/>
                  <a:gd name="connsiteX1" fmla="*/ 599320 w 599120"/>
                  <a:gd name="connsiteY1" fmla="*/ 880 h 90732"/>
                  <a:gd name="connsiteX2" fmla="*/ 599320 w 599120"/>
                  <a:gd name="connsiteY2" fmla="*/ 91612 h 90732"/>
                  <a:gd name="connsiteX3" fmla="*/ 200 w 599120"/>
                  <a:gd name="connsiteY3" fmla="*/ 91612 h 90732"/>
                </a:gdLst>
                <a:ahLst/>
                <a:cxnLst>
                  <a:cxn ang="0">
                    <a:pos x="connsiteX0" y="connsiteY0"/>
                  </a:cxn>
                  <a:cxn ang="0">
                    <a:pos x="connsiteX1" y="connsiteY1"/>
                  </a:cxn>
                  <a:cxn ang="0">
                    <a:pos x="connsiteX2" y="connsiteY2"/>
                  </a:cxn>
                  <a:cxn ang="0">
                    <a:pos x="connsiteX3" y="connsiteY3"/>
                  </a:cxn>
                </a:cxnLst>
                <a:rect l="l" t="t" r="r" b="b"/>
                <a:pathLst>
                  <a:path w="599120" h="90732">
                    <a:moveTo>
                      <a:pt x="200" y="880"/>
                    </a:moveTo>
                    <a:lnTo>
                      <a:pt x="599320" y="880"/>
                    </a:lnTo>
                    <a:lnTo>
                      <a:pt x="599320" y="91612"/>
                    </a:lnTo>
                    <a:lnTo>
                      <a:pt x="200" y="91612"/>
                    </a:lnTo>
                    <a:close/>
                  </a:path>
                </a:pathLst>
              </a:custGeom>
            </p:spPr>
          </p:pic>
          <p:sp>
            <p:nvSpPr>
              <p:cNvPr id="677" name="TextBox 676">
                <a:extLst>
                  <a:ext uri="{FF2B5EF4-FFF2-40B4-BE49-F238E27FC236}">
                    <a16:creationId xmlns:a16="http://schemas.microsoft.com/office/drawing/2014/main" id="{A1924352-83C7-944F-918C-609495982C03}"/>
                  </a:ext>
                </a:extLst>
              </p:cNvPr>
              <p:cNvSpPr txBox="1"/>
              <p:nvPr/>
            </p:nvSpPr>
            <p:spPr>
              <a:xfrm>
                <a:off x="3258995" y="4054477"/>
                <a:ext cx="1352658"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Engineering Workflow Management</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sp>
          <p:nvSpPr>
            <p:cNvPr id="605" name="Freeform 604">
              <a:extLst>
                <a:ext uri="{FF2B5EF4-FFF2-40B4-BE49-F238E27FC236}">
                  <a16:creationId xmlns:a16="http://schemas.microsoft.com/office/drawing/2014/main" id="{4C6B00EE-2796-7141-AFB9-32E41DACA67A}"/>
                </a:ext>
              </a:extLst>
            </p:cNvPr>
            <p:cNvSpPr/>
            <p:nvPr/>
          </p:nvSpPr>
          <p:spPr>
            <a:xfrm rot="10800000">
              <a:off x="6865749"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6" name="Freeform 605">
              <a:extLst>
                <a:ext uri="{FF2B5EF4-FFF2-40B4-BE49-F238E27FC236}">
                  <a16:creationId xmlns:a16="http://schemas.microsoft.com/office/drawing/2014/main" id="{E7465639-73E6-1742-B379-57A452EB6012}"/>
                </a:ext>
              </a:extLst>
            </p:cNvPr>
            <p:cNvSpPr/>
            <p:nvPr/>
          </p:nvSpPr>
          <p:spPr>
            <a:xfrm>
              <a:off x="686142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7" name="Picture 616">
              <a:extLst>
                <a:ext uri="{FF2B5EF4-FFF2-40B4-BE49-F238E27FC236}">
                  <a16:creationId xmlns:a16="http://schemas.microsoft.com/office/drawing/2014/main" id="{0DBF6167-F712-BD48-A194-8DE9948D31D2}"/>
                </a:ext>
              </a:extLst>
            </p:cNvPr>
            <p:cNvPicPr>
              <a:picLocks noChangeAspect="1"/>
            </p:cNvPicPr>
            <p:nvPr/>
          </p:nvPicPr>
          <p:blipFill>
            <a:blip r:embed="rId34">
              <a:extLst>
                <a:ext uri="{BEBA8EAE-BF5A-486C-A8C5-ECC9F3942E4B}">
                  <a14:imgProps xmlns:a14="http://schemas.microsoft.com/office/drawing/2010/main">
                    <a14:imgLayer r:embed="rId35">
                      <a14:imgEffect>
                        <a14:brightnessContrast bright="-100000" contrast="100000"/>
                      </a14:imgEffect>
                    </a14:imgLayer>
                  </a14:imgProps>
                </a:ext>
              </a:extLst>
            </a:blip>
            <a:stretch>
              <a:fillRect/>
            </a:stretch>
          </p:blipFill>
          <p:spPr>
            <a:xfrm>
              <a:off x="6968088" y="6125489"/>
              <a:ext cx="950876" cy="124816"/>
            </a:xfrm>
            <a:custGeom>
              <a:avLst/>
              <a:gdLst>
                <a:gd name="connsiteX0" fmla="*/ 437 w 950876"/>
                <a:gd name="connsiteY0" fmla="*/ 880 h 124816"/>
                <a:gd name="connsiteX1" fmla="*/ 951314 w 950876"/>
                <a:gd name="connsiteY1" fmla="*/ 880 h 124816"/>
                <a:gd name="connsiteX2" fmla="*/ 951314 w 950876"/>
                <a:gd name="connsiteY2" fmla="*/ 125697 h 124816"/>
                <a:gd name="connsiteX3" fmla="*/ 437 w 950876"/>
                <a:gd name="connsiteY3" fmla="*/ 125697 h 124816"/>
              </a:gdLst>
              <a:ahLst/>
              <a:cxnLst>
                <a:cxn ang="0">
                  <a:pos x="connsiteX0" y="connsiteY0"/>
                </a:cxn>
                <a:cxn ang="0">
                  <a:pos x="connsiteX1" y="connsiteY1"/>
                </a:cxn>
                <a:cxn ang="0">
                  <a:pos x="connsiteX2" y="connsiteY2"/>
                </a:cxn>
                <a:cxn ang="0">
                  <a:pos x="connsiteX3" y="connsiteY3"/>
                </a:cxn>
              </a:cxnLst>
              <a:rect l="l" t="t" r="r" b="b"/>
              <a:pathLst>
                <a:path w="950876" h="124816">
                  <a:moveTo>
                    <a:pt x="437" y="880"/>
                  </a:moveTo>
                  <a:lnTo>
                    <a:pt x="951314" y="880"/>
                  </a:lnTo>
                  <a:lnTo>
                    <a:pt x="951314" y="125697"/>
                  </a:lnTo>
                  <a:lnTo>
                    <a:pt x="437" y="125697"/>
                  </a:lnTo>
                  <a:close/>
                </a:path>
              </a:pathLst>
            </a:custGeom>
          </p:spPr>
        </p:pic>
        <p:sp>
          <p:nvSpPr>
            <p:cNvPr id="678" name="TextBox 677">
              <a:extLst>
                <a:ext uri="{FF2B5EF4-FFF2-40B4-BE49-F238E27FC236}">
                  <a16:creationId xmlns:a16="http://schemas.microsoft.com/office/drawing/2014/main" id="{69F9C214-6858-D34B-A1D4-D106D29FB626}"/>
                </a:ext>
              </a:extLst>
            </p:cNvPr>
            <p:cNvSpPr txBox="1"/>
            <p:nvPr/>
          </p:nvSpPr>
          <p:spPr>
            <a:xfrm>
              <a:off x="6865745" y="5492820"/>
              <a:ext cx="1192000" cy="461665"/>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APM Connect</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endParaRPr kumimoji="0" lang="en-US" sz="3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OMEGAMON</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Operational Insights</a:t>
              </a:r>
            </a:p>
          </p:txBody>
        </p:sp>
        <p:sp>
          <p:nvSpPr>
            <p:cNvPr id="697" name="TextBox 696">
              <a:extLst>
                <a:ext uri="{FF2B5EF4-FFF2-40B4-BE49-F238E27FC236}">
                  <a16:creationId xmlns:a16="http://schemas.microsoft.com/office/drawing/2014/main" id="{006E5FDB-62EA-5D41-B842-1D48B148C372}"/>
                </a:ext>
              </a:extLst>
            </p:cNvPr>
            <p:cNvSpPr txBox="1"/>
            <p:nvPr/>
          </p:nvSpPr>
          <p:spPr>
            <a:xfrm>
              <a:off x="5216644" y="4739374"/>
              <a:ext cx="439544"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Plan</a:t>
              </a:r>
            </a:p>
          </p:txBody>
        </p:sp>
        <p:pic>
          <p:nvPicPr>
            <p:cNvPr id="701" name="Picture 700">
              <a:extLst>
                <a:ext uri="{FF2B5EF4-FFF2-40B4-BE49-F238E27FC236}">
                  <a16:creationId xmlns:a16="http://schemas.microsoft.com/office/drawing/2014/main" id="{F178314E-FFFD-4B42-99C8-36D204FB3135}"/>
                </a:ext>
              </a:extLst>
            </p:cNvPr>
            <p:cNvPicPr>
              <a:picLocks noChangeAspect="1"/>
            </p:cNvPicPr>
            <p:nvPr/>
          </p:nvPicPr>
          <p:blipFill>
            <a:blip r:embed="rId36">
              <a:lum bright="-100000" contrast="100000"/>
            </a:blip>
            <a:stretch>
              <a:fillRect/>
            </a:stretch>
          </p:blipFill>
          <p:spPr>
            <a:xfrm>
              <a:off x="9285724" y="2772989"/>
              <a:ext cx="341128" cy="341128"/>
            </a:xfrm>
            <a:prstGeom prst="rect">
              <a:avLst/>
            </a:prstGeom>
          </p:spPr>
        </p:pic>
        <p:sp>
          <p:nvSpPr>
            <p:cNvPr id="702" name="TextBox 701">
              <a:extLst>
                <a:ext uri="{FF2B5EF4-FFF2-40B4-BE49-F238E27FC236}">
                  <a16:creationId xmlns:a16="http://schemas.microsoft.com/office/drawing/2014/main" id="{FEFEE4BC-51A6-F545-8E98-7F4F479C1945}"/>
                </a:ext>
              </a:extLst>
            </p:cNvPr>
            <p:cNvSpPr txBox="1"/>
            <p:nvPr/>
          </p:nvSpPr>
          <p:spPr>
            <a:xfrm>
              <a:off x="9239722" y="3127441"/>
              <a:ext cx="433132"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Test</a:t>
              </a:r>
            </a:p>
          </p:txBody>
        </p:sp>
        <p:sp>
          <p:nvSpPr>
            <p:cNvPr id="671" name="TextBox 670">
              <a:extLst>
                <a:ext uri="{FF2B5EF4-FFF2-40B4-BE49-F238E27FC236}">
                  <a16:creationId xmlns:a16="http://schemas.microsoft.com/office/drawing/2014/main" id="{E2DE5E1A-80E9-5B44-994E-04DEB87774A8}"/>
                </a:ext>
              </a:extLst>
            </p:cNvPr>
            <p:cNvSpPr txBox="1"/>
            <p:nvPr/>
          </p:nvSpPr>
          <p:spPr>
            <a:xfrm>
              <a:off x="2730165" y="1609433"/>
              <a:ext cx="1353855"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Eclipse, VS Code, Eclipse Che (BYOI)</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Developer for z/OS Enterprise Edition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IDzEE</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(Code)</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p:txBody>
        </p:sp>
        <p:sp>
          <p:nvSpPr>
            <p:cNvPr id="135" name="TextBox 134">
              <a:extLst>
                <a:ext uri="{FF2B5EF4-FFF2-40B4-BE49-F238E27FC236}">
                  <a16:creationId xmlns:a16="http://schemas.microsoft.com/office/drawing/2014/main" id="{C51B7C41-D8AC-466C-868A-64BB945B5EE8}"/>
                </a:ext>
              </a:extLst>
            </p:cNvPr>
            <p:cNvSpPr txBox="1"/>
            <p:nvPr/>
          </p:nvSpPr>
          <p:spPr>
            <a:xfrm>
              <a:off x="5154003" y="1929014"/>
              <a:ext cx="431528" cy="200055"/>
            </a:xfrm>
            <a:prstGeom prst="rect">
              <a:avLst/>
            </a:prstGeom>
            <a:noFill/>
          </p:spPr>
          <p:txBody>
            <a:bodyPr wrap="none" rtlCol="0" anchor="t">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Pr>
                <a:t>uBuild</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TextBox 135">
              <a:extLst>
                <a:ext uri="{FF2B5EF4-FFF2-40B4-BE49-F238E27FC236}">
                  <a16:creationId xmlns:a16="http://schemas.microsoft.com/office/drawing/2014/main" id="{A951B9D4-7BBD-4B7E-BA05-CFEB38276FEE}"/>
                </a:ext>
              </a:extLst>
            </p:cNvPr>
            <p:cNvSpPr txBox="1"/>
            <p:nvPr/>
          </p:nvSpPr>
          <p:spPr>
            <a:xfrm>
              <a:off x="8844008" y="1698778"/>
              <a:ext cx="1196128"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Optim</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Test Data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Managament</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Rational Test Workbench</a:t>
              </a:r>
              <a:endParaRPr kumimoji="0" lang="en-US" sz="1350" b="0" i="0" u="none" strike="noStrike" kern="1200" cap="none" spc="0" normalizeH="0" baseline="0" noProof="0" dirty="0">
                <a:ln>
                  <a:noFill/>
                </a:ln>
                <a:solidFill>
                  <a:srgbClr val="000000"/>
                </a:solidFill>
                <a:effectLst/>
                <a:uLnTx/>
                <a:uFillTx/>
                <a:latin typeface="IBM Plex Sans Regular"/>
                <a:ea typeface="SimSun" panose="02010600030101010101" pitchFamily="2" charset="-122"/>
                <a:cs typeface="+mn-cs"/>
              </a:endParaRPr>
            </a:p>
          </p:txBody>
        </p:sp>
        <p:sp>
          <p:nvSpPr>
            <p:cNvPr id="126" name="Freeform 579">
              <a:extLst>
                <a:ext uri="{FF2B5EF4-FFF2-40B4-BE49-F238E27FC236}">
                  <a16:creationId xmlns:a16="http://schemas.microsoft.com/office/drawing/2014/main" id="{604D880C-25F4-43FF-9C56-40B4C14D0456}"/>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8" name="Freeform 679">
              <a:extLst>
                <a:ext uri="{FF2B5EF4-FFF2-40B4-BE49-F238E27FC236}">
                  <a16:creationId xmlns:a16="http://schemas.microsoft.com/office/drawing/2014/main" id="{3D968F2A-0920-40D6-899C-0E901C39110B}"/>
                </a:ext>
              </a:extLst>
            </p:cNvPr>
            <p:cNvSpPr/>
            <p:nvPr/>
          </p:nvSpPr>
          <p:spPr>
            <a:xfrm>
              <a:off x="2851460" y="3832434"/>
              <a:ext cx="7188676" cy="812798"/>
            </a:xfrm>
            <a:custGeom>
              <a:avLst/>
              <a:gdLst>
                <a:gd name="connsiteX0" fmla="*/ 7188677 w 7188676"/>
                <a:gd name="connsiteY0" fmla="*/ 583209 h 812798"/>
                <a:gd name="connsiteX1" fmla="*/ 7188677 w 7188676"/>
                <a:gd name="connsiteY1" fmla="*/ 756163 h 812798"/>
                <a:gd name="connsiteX2" fmla="*/ 7132042 w 7188676"/>
                <a:gd name="connsiteY2" fmla="*/ 812798 h 812798"/>
                <a:gd name="connsiteX3" fmla="*/ 56635 w 7188676"/>
                <a:gd name="connsiteY3" fmla="*/ 812798 h 812798"/>
                <a:gd name="connsiteX4" fmla="*/ 0 w 7188676"/>
                <a:gd name="connsiteY4" fmla="*/ 756163 h 812798"/>
                <a:gd name="connsiteX5" fmla="*/ 0 w 7188676"/>
                <a:gd name="connsiteY5" fmla="*/ 0 h 81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676" h="812798">
                  <a:moveTo>
                    <a:pt x="7188677" y="583209"/>
                  </a:moveTo>
                  <a:lnTo>
                    <a:pt x="7188677" y="756163"/>
                  </a:lnTo>
                  <a:cubicBezTo>
                    <a:pt x="7188677" y="787443"/>
                    <a:pt x="7163322" y="812798"/>
                    <a:pt x="7132042" y="812798"/>
                  </a:cubicBezTo>
                  <a:lnTo>
                    <a:pt x="56635" y="812798"/>
                  </a:lnTo>
                  <a:cubicBezTo>
                    <a:pt x="25355" y="812798"/>
                    <a:pt x="0" y="787443"/>
                    <a:pt x="0" y="756163"/>
                  </a:cubicBezTo>
                  <a:lnTo>
                    <a:pt x="0" y="0"/>
                  </a:lnTo>
                </a:path>
              </a:pathLst>
            </a:custGeom>
            <a:noFill/>
            <a:ln w="9525" cap="flat">
              <a:gradFill>
                <a:gsLst>
                  <a:gs pos="0">
                    <a:srgbClr val="408BFC"/>
                  </a:gs>
                  <a:gs pos="100000">
                    <a:srgbClr val="BB8EFF"/>
                  </a:gs>
                </a:gsLst>
                <a:lin ang="90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9" name="Freeform 681">
              <a:extLst>
                <a:ext uri="{FF2B5EF4-FFF2-40B4-BE49-F238E27FC236}">
                  <a16:creationId xmlns:a16="http://schemas.microsoft.com/office/drawing/2014/main" id="{F92B3157-DBD9-439E-964A-BF1CDB62F642}"/>
                </a:ext>
              </a:extLst>
            </p:cNvPr>
            <p:cNvSpPr/>
            <p:nvPr/>
          </p:nvSpPr>
          <p:spPr>
            <a:xfrm>
              <a:off x="2853203" y="3469103"/>
              <a:ext cx="7184320" cy="768797"/>
            </a:xfrm>
            <a:custGeom>
              <a:avLst/>
              <a:gdLst>
                <a:gd name="connsiteX0" fmla="*/ 0 w 7184320"/>
                <a:gd name="connsiteY0" fmla="*/ 185937 h 768797"/>
                <a:gd name="connsiteX1" fmla="*/ 0 w 7184320"/>
                <a:gd name="connsiteY1" fmla="*/ 56635 h 768797"/>
                <a:gd name="connsiteX2" fmla="*/ 56635 w 7184320"/>
                <a:gd name="connsiteY2" fmla="*/ 0 h 768797"/>
                <a:gd name="connsiteX3" fmla="*/ 7127685 w 7184320"/>
                <a:gd name="connsiteY3" fmla="*/ 0 h 768797"/>
                <a:gd name="connsiteX4" fmla="*/ 7184320 w 7184320"/>
                <a:gd name="connsiteY4" fmla="*/ 56635 h 768797"/>
                <a:gd name="connsiteX5" fmla="*/ 7184320 w 7184320"/>
                <a:gd name="connsiteY5" fmla="*/ 768797 h 7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4320" h="768797">
                  <a:moveTo>
                    <a:pt x="0" y="185937"/>
                  </a:moveTo>
                  <a:lnTo>
                    <a:pt x="0" y="56635"/>
                  </a:lnTo>
                  <a:cubicBezTo>
                    <a:pt x="0" y="25355"/>
                    <a:pt x="25355" y="0"/>
                    <a:pt x="56635" y="0"/>
                  </a:cubicBezTo>
                  <a:lnTo>
                    <a:pt x="7127685" y="0"/>
                  </a:lnTo>
                  <a:cubicBezTo>
                    <a:pt x="7158965" y="0"/>
                    <a:pt x="7184320" y="25355"/>
                    <a:pt x="7184320" y="56635"/>
                  </a:cubicBezTo>
                  <a:lnTo>
                    <a:pt x="7184320" y="768797"/>
                  </a:lnTo>
                </a:path>
              </a:pathLst>
            </a:custGeom>
            <a:noFill/>
            <a:ln w="9525" cap="flat">
              <a:gradFill>
                <a:gsLst>
                  <a:gs pos="0">
                    <a:srgbClr val="408BFC"/>
                  </a:gs>
                  <a:gs pos="100000">
                    <a:srgbClr val="BB8EFF"/>
                  </a:gs>
                </a:gsLst>
                <a:lin ang="66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0" name="Freeform 682">
              <a:extLst>
                <a:ext uri="{FF2B5EF4-FFF2-40B4-BE49-F238E27FC236}">
                  <a16:creationId xmlns:a16="http://schemas.microsoft.com/office/drawing/2014/main" id="{4E4575B4-0CA1-43B2-A3D9-72E111EC5B89}"/>
                </a:ext>
              </a:extLst>
            </p:cNvPr>
            <p:cNvSpPr/>
            <p:nvPr/>
          </p:nvSpPr>
          <p:spPr>
            <a:xfrm>
              <a:off x="2820401" y="3829778"/>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gradFill>
                <a:gsLst>
                  <a:gs pos="0">
                    <a:srgbClr val="BB8EFF"/>
                  </a:gs>
                  <a:gs pos="100000">
                    <a:srgbClr val="BB8EFF"/>
                  </a:gs>
                </a:gsLst>
                <a:lin ang="5400000" scaled="1"/>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1" name="Freeform 683">
              <a:extLst>
                <a:ext uri="{FF2B5EF4-FFF2-40B4-BE49-F238E27FC236}">
                  <a16:creationId xmlns:a16="http://schemas.microsoft.com/office/drawing/2014/main" id="{B1D0472F-C96B-4447-A967-A62CC5E4C180}"/>
                </a:ext>
              </a:extLst>
            </p:cNvPr>
            <p:cNvSpPr/>
            <p:nvPr/>
          </p:nvSpPr>
          <p:spPr>
            <a:xfrm>
              <a:off x="3381975" y="3517053"/>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4" name="Freeform 684">
              <a:extLst>
                <a:ext uri="{FF2B5EF4-FFF2-40B4-BE49-F238E27FC236}">
                  <a16:creationId xmlns:a16="http://schemas.microsoft.com/office/drawing/2014/main" id="{9EB712B4-1AC6-40ED-8A51-5F962FB53278}"/>
                </a:ext>
              </a:extLst>
            </p:cNvPr>
            <p:cNvSpPr/>
            <p:nvPr/>
          </p:nvSpPr>
          <p:spPr>
            <a:xfrm>
              <a:off x="3410448" y="3517455"/>
              <a:ext cx="2021799" cy="323882"/>
            </a:xfrm>
            <a:custGeom>
              <a:avLst/>
              <a:gdLst>
                <a:gd name="connsiteX0" fmla="*/ 2014070 w 2014070"/>
                <a:gd name="connsiteY0" fmla="*/ 0 h 230417"/>
                <a:gd name="connsiteX1" fmla="*/ 2014070 w 2014070"/>
                <a:gd name="connsiteY1" fmla="*/ 172954 h 230417"/>
                <a:gd name="connsiteX2" fmla="*/ 1957435 w 2014070"/>
                <a:gd name="connsiteY2" fmla="*/ 229589 h 230417"/>
                <a:gd name="connsiteX3" fmla="*/ 1540471 w 2014070"/>
                <a:gd name="connsiteY3" fmla="*/ 230417 h 230417"/>
                <a:gd name="connsiteX4" fmla="*/ 56635 w 2014070"/>
                <a:gd name="connsiteY4" fmla="*/ 230417 h 230417"/>
                <a:gd name="connsiteX5" fmla="*/ 0 w 2014070"/>
                <a:gd name="connsiteY5" fmla="*/ 173782 h 230417"/>
                <a:gd name="connsiteX6" fmla="*/ 0 w 2014070"/>
                <a:gd name="connsiteY6" fmla="*/ 741 h 2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070" h="230417">
                  <a:moveTo>
                    <a:pt x="2014070" y="0"/>
                  </a:moveTo>
                  <a:lnTo>
                    <a:pt x="2014070" y="172954"/>
                  </a:lnTo>
                  <a:cubicBezTo>
                    <a:pt x="2014070" y="204234"/>
                    <a:pt x="1988715" y="229589"/>
                    <a:pt x="1957435" y="229589"/>
                  </a:cubicBezTo>
                  <a:lnTo>
                    <a:pt x="1540471" y="230417"/>
                  </a:lnTo>
                  <a:lnTo>
                    <a:pt x="56635" y="230417"/>
                  </a:lnTo>
                  <a:cubicBezTo>
                    <a:pt x="25355" y="230417"/>
                    <a:pt x="0" y="205062"/>
                    <a:pt x="0" y="173782"/>
                  </a:cubicBezTo>
                  <a:lnTo>
                    <a:pt x="0" y="741"/>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7" name="Freeform 685">
              <a:extLst>
                <a:ext uri="{FF2B5EF4-FFF2-40B4-BE49-F238E27FC236}">
                  <a16:creationId xmlns:a16="http://schemas.microsoft.com/office/drawing/2014/main" id="{4E2E5643-02A9-4896-9AF2-355429B5A534}"/>
                </a:ext>
              </a:extLst>
            </p:cNvPr>
            <p:cNvSpPr/>
            <p:nvPr/>
          </p:nvSpPr>
          <p:spPr>
            <a:xfrm rot="16200000">
              <a:off x="4406958" y="3815394"/>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8" name="Freeform 686">
              <a:extLst>
                <a:ext uri="{FF2B5EF4-FFF2-40B4-BE49-F238E27FC236}">
                  <a16:creationId xmlns:a16="http://schemas.microsoft.com/office/drawing/2014/main" id="{6A7DAFE6-EBE7-4079-9743-910B667EEC4D}"/>
                </a:ext>
              </a:extLst>
            </p:cNvPr>
            <p:cNvSpPr/>
            <p:nvPr/>
          </p:nvSpPr>
          <p:spPr>
            <a:xfrm>
              <a:off x="3411104" y="3778033"/>
              <a:ext cx="6062661" cy="266959"/>
            </a:xfrm>
            <a:custGeom>
              <a:avLst/>
              <a:gdLst>
                <a:gd name="connsiteX0" fmla="*/ 6061597 w 6061597"/>
                <a:gd name="connsiteY0" fmla="*/ 0 h 164502"/>
                <a:gd name="connsiteX1" fmla="*/ 6061597 w 6061597"/>
                <a:gd name="connsiteY1" fmla="*/ 107083 h 164502"/>
                <a:gd name="connsiteX2" fmla="*/ 6004962 w 6061597"/>
                <a:gd name="connsiteY2" fmla="*/ 163718 h 164502"/>
                <a:gd name="connsiteX3" fmla="*/ 5605425 w 6061597"/>
                <a:gd name="connsiteY3" fmla="*/ 164502 h 164502"/>
                <a:gd name="connsiteX4" fmla="*/ 5514547 w 6061597"/>
                <a:gd name="connsiteY4" fmla="*/ 164502 h 164502"/>
                <a:gd name="connsiteX5" fmla="*/ 56635 w 6061597"/>
                <a:gd name="connsiteY5" fmla="*/ 163675 h 164502"/>
                <a:gd name="connsiteX6" fmla="*/ 0 w 6061597"/>
                <a:gd name="connsiteY6" fmla="*/ 107040 h 164502"/>
                <a:gd name="connsiteX7" fmla="*/ 0 w 6061597"/>
                <a:gd name="connsiteY7" fmla="*/ 0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597" h="164502">
                  <a:moveTo>
                    <a:pt x="6061597" y="0"/>
                  </a:moveTo>
                  <a:lnTo>
                    <a:pt x="6061597" y="107083"/>
                  </a:lnTo>
                  <a:cubicBezTo>
                    <a:pt x="6061597" y="138363"/>
                    <a:pt x="6036242" y="163718"/>
                    <a:pt x="6004962" y="163718"/>
                  </a:cubicBezTo>
                  <a:lnTo>
                    <a:pt x="5605425" y="164502"/>
                  </a:lnTo>
                  <a:lnTo>
                    <a:pt x="5514547" y="164502"/>
                  </a:lnTo>
                  <a:lnTo>
                    <a:pt x="56635" y="163675"/>
                  </a:lnTo>
                  <a:cubicBezTo>
                    <a:pt x="25355" y="163675"/>
                    <a:pt x="0" y="138320"/>
                    <a:pt x="0" y="107040"/>
                  </a:cubicBezTo>
                  <a:lnTo>
                    <a:pt x="0" y="0"/>
                  </a:lnTo>
                </a:path>
              </a:pathLst>
            </a:custGeom>
            <a:noFill/>
            <a:ln w="9525" cap="flat">
              <a:gradFill>
                <a:gsLst>
                  <a:gs pos="100000">
                    <a:srgbClr val="408BFC"/>
                  </a:gs>
                  <a:gs pos="0">
                    <a:srgbClr val="BB8EFF"/>
                  </a:gs>
                </a:gsLst>
                <a:lin ang="27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9" name="Freeform 687">
              <a:extLst>
                <a:ext uri="{FF2B5EF4-FFF2-40B4-BE49-F238E27FC236}">
                  <a16:creationId xmlns:a16="http://schemas.microsoft.com/office/drawing/2014/main" id="{EC960923-59EC-4109-979E-96D788164C9A}"/>
                </a:ext>
              </a:extLst>
            </p:cNvPr>
            <p:cNvSpPr/>
            <p:nvPr/>
          </p:nvSpPr>
          <p:spPr>
            <a:xfrm>
              <a:off x="7453340" y="3556123"/>
              <a:ext cx="2021799" cy="289427"/>
            </a:xfrm>
            <a:custGeom>
              <a:avLst/>
              <a:gdLst>
                <a:gd name="connsiteX0" fmla="*/ 0 w 2027270"/>
                <a:gd name="connsiteY0" fmla="*/ 0 h 230373"/>
                <a:gd name="connsiteX1" fmla="*/ 0 w 2027270"/>
                <a:gd name="connsiteY1" fmla="*/ 172954 h 230373"/>
                <a:gd name="connsiteX2" fmla="*/ 56635 w 2027270"/>
                <a:gd name="connsiteY2" fmla="*/ 229589 h 230373"/>
                <a:gd name="connsiteX3" fmla="*/ 504138 w 2027270"/>
                <a:gd name="connsiteY3" fmla="*/ 230373 h 230373"/>
                <a:gd name="connsiteX4" fmla="*/ 1970635 w 2027270"/>
                <a:gd name="connsiteY4" fmla="*/ 230373 h 230373"/>
                <a:gd name="connsiteX5" fmla="*/ 2027270 w 2027270"/>
                <a:gd name="connsiteY5" fmla="*/ 173739 h 230373"/>
                <a:gd name="connsiteX6" fmla="*/ 2027270 w 2027270"/>
                <a:gd name="connsiteY6" fmla="*/ 828 h 2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270" h="230373">
                  <a:moveTo>
                    <a:pt x="0" y="0"/>
                  </a:moveTo>
                  <a:lnTo>
                    <a:pt x="0" y="172954"/>
                  </a:lnTo>
                  <a:cubicBezTo>
                    <a:pt x="0" y="204234"/>
                    <a:pt x="25355" y="229589"/>
                    <a:pt x="56635" y="229589"/>
                  </a:cubicBezTo>
                  <a:lnTo>
                    <a:pt x="504138" y="230373"/>
                  </a:lnTo>
                  <a:lnTo>
                    <a:pt x="1970635" y="230373"/>
                  </a:lnTo>
                  <a:cubicBezTo>
                    <a:pt x="2001916" y="230373"/>
                    <a:pt x="2027270" y="205018"/>
                    <a:pt x="2027270" y="173739"/>
                  </a:cubicBezTo>
                  <a:lnTo>
                    <a:pt x="2027270" y="82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0" name="Freeform 688">
              <a:extLst>
                <a:ext uri="{FF2B5EF4-FFF2-40B4-BE49-F238E27FC236}">
                  <a16:creationId xmlns:a16="http://schemas.microsoft.com/office/drawing/2014/main" id="{B771593D-78CD-4550-A8C4-1A3891C0B736}"/>
                </a:ext>
              </a:extLst>
            </p:cNvPr>
            <p:cNvSpPr/>
            <p:nvPr/>
          </p:nvSpPr>
          <p:spPr>
            <a:xfrm>
              <a:off x="7422162" y="3569232"/>
              <a:ext cx="61383" cy="47486"/>
            </a:xfrm>
            <a:custGeom>
              <a:avLst/>
              <a:gdLst>
                <a:gd name="connsiteX0" fmla="*/ 0 w 61383"/>
                <a:gd name="connsiteY0" fmla="*/ 47486 h 47486"/>
                <a:gd name="connsiteX1" fmla="*/ 30409 w 61383"/>
                <a:gd name="connsiteY1" fmla="*/ 0 h 47486"/>
                <a:gd name="connsiteX2" fmla="*/ 61383 w 61383"/>
                <a:gd name="connsiteY2" fmla="*/ 47268 h 47486"/>
              </a:gdLst>
              <a:ahLst/>
              <a:cxnLst>
                <a:cxn ang="0">
                  <a:pos x="connsiteX0" y="connsiteY0"/>
                </a:cxn>
                <a:cxn ang="0">
                  <a:pos x="connsiteX1" y="connsiteY1"/>
                </a:cxn>
                <a:cxn ang="0">
                  <a:pos x="connsiteX2" y="connsiteY2"/>
                </a:cxn>
              </a:cxnLst>
              <a:rect l="l" t="t" r="r" b="b"/>
              <a:pathLst>
                <a:path w="61383" h="47486">
                  <a:moveTo>
                    <a:pt x="0" y="47486"/>
                  </a:moveTo>
                  <a:lnTo>
                    <a:pt x="30409" y="0"/>
                  </a:lnTo>
                  <a:lnTo>
                    <a:pt x="61383"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1" name="Freeform 689">
              <a:extLst>
                <a:ext uri="{FF2B5EF4-FFF2-40B4-BE49-F238E27FC236}">
                  <a16:creationId xmlns:a16="http://schemas.microsoft.com/office/drawing/2014/main" id="{37240317-BD2C-4237-9ADE-22D865D007B8}"/>
                </a:ext>
              </a:extLst>
            </p:cNvPr>
            <p:cNvSpPr/>
            <p:nvPr/>
          </p:nvSpPr>
          <p:spPr>
            <a:xfrm rot="16200000">
              <a:off x="8414556" y="38204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2" name="Freeform 346">
              <a:extLst>
                <a:ext uri="{FF2B5EF4-FFF2-40B4-BE49-F238E27FC236}">
                  <a16:creationId xmlns:a16="http://schemas.microsoft.com/office/drawing/2014/main" id="{84D1B8A7-4602-4390-B25F-25A58C151101}"/>
                </a:ext>
              </a:extLst>
            </p:cNvPr>
            <p:cNvSpPr/>
            <p:nvPr/>
          </p:nvSpPr>
          <p:spPr>
            <a:xfrm>
              <a:off x="3324093" y="4554816"/>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3" name="Freeform 353">
              <a:extLst>
                <a:ext uri="{FF2B5EF4-FFF2-40B4-BE49-F238E27FC236}">
                  <a16:creationId xmlns:a16="http://schemas.microsoft.com/office/drawing/2014/main" id="{EEB764FF-5EE6-44FE-BC84-F9330CE20A20}"/>
                </a:ext>
              </a:extLst>
            </p:cNvPr>
            <p:cNvSpPr/>
            <p:nvPr/>
          </p:nvSpPr>
          <p:spPr>
            <a:xfrm>
              <a:off x="3355211" y="4586453"/>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B394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4" name="Freeform 345">
              <a:extLst>
                <a:ext uri="{FF2B5EF4-FFF2-40B4-BE49-F238E27FC236}">
                  <a16:creationId xmlns:a16="http://schemas.microsoft.com/office/drawing/2014/main" id="{5B0A5EB1-1908-492A-BA38-FA6E608B7E5F}"/>
                </a:ext>
              </a:extLst>
            </p:cNvPr>
            <p:cNvSpPr/>
            <p:nvPr/>
          </p:nvSpPr>
          <p:spPr>
            <a:xfrm>
              <a:off x="9400130" y="3388634"/>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5" name="Freeform 411">
              <a:extLst>
                <a:ext uri="{FF2B5EF4-FFF2-40B4-BE49-F238E27FC236}">
                  <a16:creationId xmlns:a16="http://schemas.microsoft.com/office/drawing/2014/main" id="{9D0F212C-199A-447C-AFD3-E7D4BBEBEAAB}"/>
                </a:ext>
              </a:extLst>
            </p:cNvPr>
            <p:cNvSpPr/>
            <p:nvPr/>
          </p:nvSpPr>
          <p:spPr>
            <a:xfrm>
              <a:off x="9432580" y="3419114"/>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6" name="Freeform 576">
              <a:extLst>
                <a:ext uri="{FF2B5EF4-FFF2-40B4-BE49-F238E27FC236}">
                  <a16:creationId xmlns:a16="http://schemas.microsoft.com/office/drawing/2014/main" id="{45661CBF-C720-4332-B857-4DCC3508E404}"/>
                </a:ext>
              </a:extLst>
            </p:cNvPr>
            <p:cNvSpPr/>
            <p:nvPr/>
          </p:nvSpPr>
          <p:spPr>
            <a:xfrm>
              <a:off x="9455405" y="3441939"/>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7" name="Freeform 692">
              <a:extLst>
                <a:ext uri="{FF2B5EF4-FFF2-40B4-BE49-F238E27FC236}">
                  <a16:creationId xmlns:a16="http://schemas.microsoft.com/office/drawing/2014/main" id="{AE327BB6-86FB-418F-A8CD-7D65D0D3EBF9}"/>
                </a:ext>
              </a:extLst>
            </p:cNvPr>
            <p:cNvSpPr/>
            <p:nvPr/>
          </p:nvSpPr>
          <p:spPr>
            <a:xfrm>
              <a:off x="7371443" y="3395020"/>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8" name="Freeform 693">
              <a:extLst>
                <a:ext uri="{FF2B5EF4-FFF2-40B4-BE49-F238E27FC236}">
                  <a16:creationId xmlns:a16="http://schemas.microsoft.com/office/drawing/2014/main" id="{75EB0E2B-CD95-4096-81C5-AAFF0767A593}"/>
                </a:ext>
              </a:extLst>
            </p:cNvPr>
            <p:cNvSpPr/>
            <p:nvPr/>
          </p:nvSpPr>
          <p:spPr>
            <a:xfrm>
              <a:off x="7403893" y="342550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9" name="Freeform 694">
              <a:extLst>
                <a:ext uri="{FF2B5EF4-FFF2-40B4-BE49-F238E27FC236}">
                  <a16:creationId xmlns:a16="http://schemas.microsoft.com/office/drawing/2014/main" id="{327E62ED-4929-4292-BA48-6E803FC44700}"/>
                </a:ext>
              </a:extLst>
            </p:cNvPr>
            <p:cNvSpPr/>
            <p:nvPr/>
          </p:nvSpPr>
          <p:spPr>
            <a:xfrm>
              <a:off x="7426718" y="3448326"/>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0" name="Freeform 399">
              <a:extLst>
                <a:ext uri="{FF2B5EF4-FFF2-40B4-BE49-F238E27FC236}">
                  <a16:creationId xmlns:a16="http://schemas.microsoft.com/office/drawing/2014/main" id="{05538EFA-75BE-4072-A29E-931872F0FCAB}"/>
                </a:ext>
              </a:extLst>
            </p:cNvPr>
            <p:cNvSpPr/>
            <p:nvPr/>
          </p:nvSpPr>
          <p:spPr>
            <a:xfrm>
              <a:off x="5384747" y="341389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868F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1" name="Freeform 377">
              <a:extLst>
                <a:ext uri="{FF2B5EF4-FFF2-40B4-BE49-F238E27FC236}">
                  <a16:creationId xmlns:a16="http://schemas.microsoft.com/office/drawing/2014/main" id="{A09A3329-D18E-472D-B9DA-5C4D2A202662}"/>
                </a:ext>
              </a:extLst>
            </p:cNvPr>
            <p:cNvSpPr/>
            <p:nvPr/>
          </p:nvSpPr>
          <p:spPr>
            <a:xfrm>
              <a:off x="3372579" y="3417818"/>
              <a:ext cx="100584" cy="100584"/>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2" name="Group 151">
              <a:extLst>
                <a:ext uri="{FF2B5EF4-FFF2-40B4-BE49-F238E27FC236}">
                  <a16:creationId xmlns:a16="http://schemas.microsoft.com/office/drawing/2014/main" id="{A97177C8-86AF-459C-899E-53E1B4A3E11E}"/>
                </a:ext>
              </a:extLst>
            </p:cNvPr>
            <p:cNvGrpSpPr/>
            <p:nvPr/>
          </p:nvGrpSpPr>
          <p:grpSpPr>
            <a:xfrm>
              <a:off x="5387377" y="4597551"/>
              <a:ext cx="100813" cy="100813"/>
              <a:chOff x="3902885" y="3123103"/>
              <a:chExt cx="100813" cy="100813"/>
            </a:xfrm>
          </p:grpSpPr>
          <p:sp>
            <p:nvSpPr>
              <p:cNvPr id="153" name="Freeform 347">
                <a:extLst>
                  <a:ext uri="{FF2B5EF4-FFF2-40B4-BE49-F238E27FC236}">
                    <a16:creationId xmlns:a16="http://schemas.microsoft.com/office/drawing/2014/main" id="{20DE6E94-C512-445E-B2C0-47D97518DF40}"/>
                  </a:ext>
                </a:extLst>
              </p:cNvPr>
              <p:cNvSpPr/>
              <p:nvPr/>
            </p:nvSpPr>
            <p:spPr>
              <a:xfrm>
                <a:off x="3902885" y="3123103"/>
                <a:ext cx="100813" cy="100813"/>
              </a:xfrm>
              <a:custGeom>
                <a:avLst/>
                <a:gdLst>
                  <a:gd name="connsiteX0" fmla="*/ 50450 w 100813"/>
                  <a:gd name="connsiteY0" fmla="*/ 0 h 100813"/>
                  <a:gd name="connsiteX1" fmla="*/ 0 w 100813"/>
                  <a:gd name="connsiteY1" fmla="*/ 50363 h 100813"/>
                  <a:gd name="connsiteX2" fmla="*/ 50363 w 100813"/>
                  <a:gd name="connsiteY2" fmla="*/ 100814 h 100813"/>
                  <a:gd name="connsiteX3" fmla="*/ 100813 w 100813"/>
                  <a:gd name="connsiteY3" fmla="*/ 50450 h 100813"/>
                  <a:gd name="connsiteX4" fmla="*/ 100813 w 100813"/>
                  <a:gd name="connsiteY4" fmla="*/ 50407 h 100813"/>
                  <a:gd name="connsiteX5" fmla="*/ 50450 w 100813"/>
                  <a:gd name="connsiteY5" fmla="*/ 0 h 100813"/>
                  <a:gd name="connsiteX6" fmla="*/ 50450 w 100813"/>
                  <a:gd name="connsiteY6" fmla="*/ 77945 h 100813"/>
                  <a:gd name="connsiteX7" fmla="*/ 22825 w 100813"/>
                  <a:gd name="connsiteY7" fmla="*/ 50407 h 100813"/>
                  <a:gd name="connsiteX8" fmla="*/ 50363 w 100813"/>
                  <a:gd name="connsiteY8" fmla="*/ 22781 h 100813"/>
                  <a:gd name="connsiteX9" fmla="*/ 77989 w 100813"/>
                  <a:gd name="connsiteY9" fmla="*/ 50320 h 100813"/>
                  <a:gd name="connsiteX10" fmla="*/ 77989 w 100813"/>
                  <a:gd name="connsiteY10" fmla="*/ 50407 h 100813"/>
                  <a:gd name="connsiteX11" fmla="*/ 50450 w 100813"/>
                  <a:gd name="connsiteY11" fmla="*/ 77945 h 10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3" h="100813">
                    <a:moveTo>
                      <a:pt x="50450" y="0"/>
                    </a:moveTo>
                    <a:cubicBezTo>
                      <a:pt x="22611" y="-26"/>
                      <a:pt x="26" y="22524"/>
                      <a:pt x="0" y="50363"/>
                    </a:cubicBezTo>
                    <a:cubicBezTo>
                      <a:pt x="-22" y="78203"/>
                      <a:pt x="22524" y="100787"/>
                      <a:pt x="50363" y="100814"/>
                    </a:cubicBezTo>
                    <a:cubicBezTo>
                      <a:pt x="78203" y="100836"/>
                      <a:pt x="100787" y="78290"/>
                      <a:pt x="100813" y="50450"/>
                    </a:cubicBezTo>
                    <a:cubicBezTo>
                      <a:pt x="100813" y="50437"/>
                      <a:pt x="100813" y="50420"/>
                      <a:pt x="100813" y="50407"/>
                    </a:cubicBezTo>
                    <a:cubicBezTo>
                      <a:pt x="100813" y="22585"/>
                      <a:pt x="78272" y="22"/>
                      <a:pt x="50450" y="0"/>
                    </a:cubicBezTo>
                    <a:close/>
                    <a:moveTo>
                      <a:pt x="50450" y="77945"/>
                    </a:moveTo>
                    <a:cubicBezTo>
                      <a:pt x="35219" y="77967"/>
                      <a:pt x="22851" y="65638"/>
                      <a:pt x="22825" y="50407"/>
                    </a:cubicBezTo>
                    <a:cubicBezTo>
                      <a:pt x="22803" y="35176"/>
                      <a:pt x="35132" y="22808"/>
                      <a:pt x="50363" y="22781"/>
                    </a:cubicBezTo>
                    <a:cubicBezTo>
                      <a:pt x="65594" y="22760"/>
                      <a:pt x="77963" y="35089"/>
                      <a:pt x="77989" y="50320"/>
                    </a:cubicBezTo>
                    <a:cubicBezTo>
                      <a:pt x="77989" y="50350"/>
                      <a:pt x="77989" y="50376"/>
                      <a:pt x="77989" y="50407"/>
                    </a:cubicBezTo>
                    <a:cubicBezTo>
                      <a:pt x="77963" y="65607"/>
                      <a:pt x="65651" y="77919"/>
                      <a:pt x="50450" y="77945"/>
                    </a:cubicBezTo>
                    <a:close/>
                  </a:path>
                </a:pathLst>
              </a:custGeom>
              <a:solidFill>
                <a:srgbClr val="868F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4" name="Freeform 578">
                <a:extLst>
                  <a:ext uri="{FF2B5EF4-FFF2-40B4-BE49-F238E27FC236}">
                    <a16:creationId xmlns:a16="http://schemas.microsoft.com/office/drawing/2014/main" id="{FDDDE3F7-5E68-457C-822E-A461F0F8E3B3}"/>
                  </a:ext>
                </a:extLst>
              </p:cNvPr>
              <p:cNvSpPr/>
              <p:nvPr/>
            </p:nvSpPr>
            <p:spPr>
              <a:xfrm>
                <a:off x="3925710" y="3145928"/>
                <a:ext cx="55163" cy="55163"/>
              </a:xfrm>
              <a:custGeom>
                <a:avLst/>
                <a:gdLst>
                  <a:gd name="connsiteX0" fmla="*/ 55164 w 55163"/>
                  <a:gd name="connsiteY0" fmla="*/ 27582 h 55163"/>
                  <a:gd name="connsiteX1" fmla="*/ 27582 w 55163"/>
                  <a:gd name="connsiteY1" fmla="*/ 55164 h 55163"/>
                  <a:gd name="connsiteX2" fmla="*/ 0 w 55163"/>
                  <a:gd name="connsiteY2" fmla="*/ 27582 h 55163"/>
                  <a:gd name="connsiteX3" fmla="*/ 27582 w 55163"/>
                  <a:gd name="connsiteY3" fmla="*/ 0 h 55163"/>
                  <a:gd name="connsiteX4" fmla="*/ 27626 w 55163"/>
                  <a:gd name="connsiteY4" fmla="*/ 0 h 55163"/>
                  <a:gd name="connsiteX5" fmla="*/ 55164 w 55163"/>
                  <a:gd name="connsiteY5" fmla="*/ 27582 h 5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3" h="55163">
                    <a:moveTo>
                      <a:pt x="55164" y="27582"/>
                    </a:moveTo>
                    <a:cubicBezTo>
                      <a:pt x="55164" y="42813"/>
                      <a:pt x="42813" y="55164"/>
                      <a:pt x="27582" y="55164"/>
                    </a:cubicBezTo>
                    <a:cubicBezTo>
                      <a:pt x="12351" y="55164"/>
                      <a:pt x="0" y="42813"/>
                      <a:pt x="0" y="27582"/>
                    </a:cubicBezTo>
                    <a:cubicBezTo>
                      <a:pt x="0" y="12351"/>
                      <a:pt x="12351" y="0"/>
                      <a:pt x="27582" y="0"/>
                    </a:cubicBezTo>
                    <a:cubicBezTo>
                      <a:pt x="27595" y="0"/>
                      <a:pt x="27613" y="0"/>
                      <a:pt x="27626" y="0"/>
                    </a:cubicBezTo>
                    <a:cubicBezTo>
                      <a:pt x="42844" y="22"/>
                      <a:pt x="55164" y="12364"/>
                      <a:pt x="55164" y="27582"/>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5" name="Freeform 437">
              <a:extLst>
                <a:ext uri="{FF2B5EF4-FFF2-40B4-BE49-F238E27FC236}">
                  <a16:creationId xmlns:a16="http://schemas.microsoft.com/office/drawing/2014/main" id="{F238A048-CE81-44C0-B80C-0EF9F2896A0A}"/>
                </a:ext>
              </a:extLst>
            </p:cNvPr>
            <p:cNvSpPr/>
            <p:nvPr/>
          </p:nvSpPr>
          <p:spPr>
            <a:xfrm>
              <a:off x="7414286" y="4595504"/>
              <a:ext cx="100726" cy="100726"/>
            </a:xfrm>
            <a:custGeom>
              <a:avLst/>
              <a:gdLst>
                <a:gd name="connsiteX0" fmla="*/ 100726 w 100726"/>
                <a:gd name="connsiteY0" fmla="*/ 50363 h 100726"/>
                <a:gd name="connsiteX1" fmla="*/ 50363 w 100726"/>
                <a:gd name="connsiteY1" fmla="*/ 100726 h 100726"/>
                <a:gd name="connsiteX2" fmla="*/ -1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1" y="78178"/>
                    <a:pt x="-1" y="50363"/>
                  </a:cubicBezTo>
                  <a:cubicBezTo>
                    <a:pt x="-1" y="22548"/>
                    <a:pt x="22548" y="0"/>
                    <a:pt x="50363" y="0"/>
                  </a:cubicBezTo>
                  <a:cubicBezTo>
                    <a:pt x="78178" y="0"/>
                    <a:pt x="100726" y="22548"/>
                    <a:pt x="100726" y="50363"/>
                  </a:cubicBezTo>
                  <a:close/>
                </a:path>
              </a:pathLst>
            </a:custGeom>
            <a:solidFill>
              <a:srgbClr val="5D8B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6" name="Group 155">
              <a:extLst>
                <a:ext uri="{FF2B5EF4-FFF2-40B4-BE49-F238E27FC236}">
                  <a16:creationId xmlns:a16="http://schemas.microsoft.com/office/drawing/2014/main" id="{82F7A7B8-5D90-4570-BA3B-BE8E90699864}"/>
                </a:ext>
              </a:extLst>
            </p:cNvPr>
            <p:cNvGrpSpPr/>
            <p:nvPr/>
          </p:nvGrpSpPr>
          <p:grpSpPr>
            <a:xfrm>
              <a:off x="9443824" y="4595897"/>
              <a:ext cx="100726" cy="100726"/>
              <a:chOff x="7959334" y="3121451"/>
              <a:chExt cx="100726" cy="100726"/>
            </a:xfrm>
          </p:grpSpPr>
          <p:sp>
            <p:nvSpPr>
              <p:cNvPr id="157" name="Freeform 427">
                <a:extLst>
                  <a:ext uri="{FF2B5EF4-FFF2-40B4-BE49-F238E27FC236}">
                    <a16:creationId xmlns:a16="http://schemas.microsoft.com/office/drawing/2014/main" id="{BDF2BE09-5780-4C1E-BEA4-98AC5AD95297}"/>
                  </a:ext>
                </a:extLst>
              </p:cNvPr>
              <p:cNvSpPr/>
              <p:nvPr/>
            </p:nvSpPr>
            <p:spPr>
              <a:xfrm>
                <a:off x="7959334" y="312145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8" name="Freeform 577">
                <a:extLst>
                  <a:ext uri="{FF2B5EF4-FFF2-40B4-BE49-F238E27FC236}">
                    <a16:creationId xmlns:a16="http://schemas.microsoft.com/office/drawing/2014/main" id="{AA49CA83-8441-4D0F-A4BD-E76D1E0BCA7D}"/>
                  </a:ext>
                </a:extLst>
              </p:cNvPr>
              <p:cNvSpPr/>
              <p:nvPr/>
            </p:nvSpPr>
            <p:spPr>
              <a:xfrm>
                <a:off x="7982159" y="3144276"/>
                <a:ext cx="55076" cy="55076"/>
              </a:xfrm>
              <a:custGeom>
                <a:avLst/>
                <a:gdLst>
                  <a:gd name="connsiteX0" fmla="*/ 55077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6"/>
                      <a:pt x="27538" y="55076"/>
                    </a:cubicBezTo>
                    <a:cubicBezTo>
                      <a:pt x="12329" y="55076"/>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9" name="Freeform 680">
              <a:extLst>
                <a:ext uri="{FF2B5EF4-FFF2-40B4-BE49-F238E27FC236}">
                  <a16:creationId xmlns:a16="http://schemas.microsoft.com/office/drawing/2014/main" id="{32AEDAC2-F3C7-472C-8B43-458D8156202D}"/>
                </a:ext>
              </a:extLst>
            </p:cNvPr>
            <p:cNvSpPr/>
            <p:nvPr/>
          </p:nvSpPr>
          <p:spPr>
            <a:xfrm>
              <a:off x="10009296" y="4195638"/>
              <a:ext cx="61339" cy="47486"/>
            </a:xfrm>
            <a:custGeom>
              <a:avLst/>
              <a:gdLst>
                <a:gd name="connsiteX0" fmla="*/ 0 w 61339"/>
                <a:gd name="connsiteY0" fmla="*/ 0 h 47486"/>
                <a:gd name="connsiteX1" fmla="*/ 30365 w 61339"/>
                <a:gd name="connsiteY1" fmla="*/ 47486 h 47486"/>
                <a:gd name="connsiteX2" fmla="*/ 61340 w 61339"/>
                <a:gd name="connsiteY2" fmla="*/ 218 h 47486"/>
              </a:gdLst>
              <a:ahLst/>
              <a:cxnLst>
                <a:cxn ang="0">
                  <a:pos x="connsiteX0" y="connsiteY0"/>
                </a:cxn>
                <a:cxn ang="0">
                  <a:pos x="connsiteX1" y="connsiteY1"/>
                </a:cxn>
                <a:cxn ang="0">
                  <a:pos x="connsiteX2" y="connsiteY2"/>
                </a:cxn>
              </a:cxnLst>
              <a:rect l="l" t="t" r="r" b="b"/>
              <a:pathLst>
                <a:path w="61339" h="47486">
                  <a:moveTo>
                    <a:pt x="0" y="0"/>
                  </a:moveTo>
                  <a:lnTo>
                    <a:pt x="30365" y="47486"/>
                  </a:lnTo>
                  <a:lnTo>
                    <a:pt x="61340" y="21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0" name="Freeform 685">
              <a:extLst>
                <a:ext uri="{FF2B5EF4-FFF2-40B4-BE49-F238E27FC236}">
                  <a16:creationId xmlns:a16="http://schemas.microsoft.com/office/drawing/2014/main" id="{E34F1449-4192-49DD-BDE2-BE647471FFE7}"/>
                </a:ext>
              </a:extLst>
            </p:cNvPr>
            <p:cNvSpPr/>
            <p:nvPr/>
          </p:nvSpPr>
          <p:spPr>
            <a:xfrm rot="5400000">
              <a:off x="4437609" y="3444756"/>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1" name="Freeform 689">
              <a:extLst>
                <a:ext uri="{FF2B5EF4-FFF2-40B4-BE49-F238E27FC236}">
                  <a16:creationId xmlns:a16="http://schemas.microsoft.com/office/drawing/2014/main" id="{1DD5E7EB-3B6B-42DB-BD51-C65268C090CE}"/>
                </a:ext>
              </a:extLst>
            </p:cNvPr>
            <p:cNvSpPr/>
            <p:nvPr/>
          </p:nvSpPr>
          <p:spPr>
            <a:xfrm rot="5400000">
              <a:off x="8438299" y="343986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2" name="Freeform 689">
              <a:extLst>
                <a:ext uri="{FF2B5EF4-FFF2-40B4-BE49-F238E27FC236}">
                  <a16:creationId xmlns:a16="http://schemas.microsoft.com/office/drawing/2014/main" id="{535D7668-2941-494C-BE7F-C01BBB0F3DD4}"/>
                </a:ext>
              </a:extLst>
            </p:cNvPr>
            <p:cNvSpPr/>
            <p:nvPr/>
          </p:nvSpPr>
          <p:spPr>
            <a:xfrm rot="16200000">
              <a:off x="9076010" y="4021223"/>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3" name="Freeform 685">
              <a:extLst>
                <a:ext uri="{FF2B5EF4-FFF2-40B4-BE49-F238E27FC236}">
                  <a16:creationId xmlns:a16="http://schemas.microsoft.com/office/drawing/2014/main" id="{4594E7D2-FF98-4F4E-B1E0-DF789C66F9B0}"/>
                </a:ext>
              </a:extLst>
            </p:cNvPr>
            <p:cNvSpPr/>
            <p:nvPr/>
          </p:nvSpPr>
          <p:spPr>
            <a:xfrm rot="16200000">
              <a:off x="3832404" y="4021267"/>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4" name="Freeform 689">
              <a:extLst>
                <a:ext uri="{FF2B5EF4-FFF2-40B4-BE49-F238E27FC236}">
                  <a16:creationId xmlns:a16="http://schemas.microsoft.com/office/drawing/2014/main" id="{C1D70ED6-D5EF-4DB8-86F5-14E0F6950AB6}"/>
                </a:ext>
              </a:extLst>
            </p:cNvPr>
            <p:cNvSpPr/>
            <p:nvPr/>
          </p:nvSpPr>
          <p:spPr>
            <a:xfrm rot="5400000">
              <a:off x="6395409" y="344628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5" name="Freeform 689">
              <a:extLst>
                <a:ext uri="{FF2B5EF4-FFF2-40B4-BE49-F238E27FC236}">
                  <a16:creationId xmlns:a16="http://schemas.microsoft.com/office/drawing/2014/main" id="{1691FD94-1611-47FC-8D32-395BA03D777A}"/>
                </a:ext>
              </a:extLst>
            </p:cNvPr>
            <p:cNvSpPr/>
            <p:nvPr/>
          </p:nvSpPr>
          <p:spPr>
            <a:xfrm rot="16200000">
              <a:off x="6421356" y="46208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8" name="Freeform 575">
              <a:extLst>
                <a:ext uri="{FF2B5EF4-FFF2-40B4-BE49-F238E27FC236}">
                  <a16:creationId xmlns:a16="http://schemas.microsoft.com/office/drawing/2014/main" id="{F5E778D4-B1B5-4E2D-8DCA-3B49D482E534}"/>
                </a:ext>
              </a:extLst>
            </p:cNvPr>
            <p:cNvSpPr/>
            <p:nvPr/>
          </p:nvSpPr>
          <p:spPr>
            <a:xfrm>
              <a:off x="2807428" y="2303641"/>
              <a:ext cx="1193392"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69" name="Picture 168">
              <a:extLst>
                <a:ext uri="{FF2B5EF4-FFF2-40B4-BE49-F238E27FC236}">
                  <a16:creationId xmlns:a16="http://schemas.microsoft.com/office/drawing/2014/main" id="{B0A5744C-FE79-4EBF-9F15-4D18C321741A}"/>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contrast="100000"/>
                      </a14:imgEffect>
                    </a14:imgLayer>
                  </a14:imgProps>
                </a:ext>
              </a:extLst>
            </a:blip>
            <a:stretch>
              <a:fillRect/>
            </a:stretch>
          </p:blipFill>
          <p:spPr>
            <a:xfrm>
              <a:off x="2848543" y="2321110"/>
              <a:ext cx="477620" cy="128831"/>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p:spPr>
        </p:pic>
        <p:sp>
          <p:nvSpPr>
            <p:cNvPr id="132" name="TextBox 131">
              <a:extLst>
                <a:ext uri="{FF2B5EF4-FFF2-40B4-BE49-F238E27FC236}">
                  <a16:creationId xmlns:a16="http://schemas.microsoft.com/office/drawing/2014/main" id="{BB6FBF2E-07CA-4884-B8AD-4BF33179B50E}"/>
                </a:ext>
              </a:extLst>
            </p:cNvPr>
            <p:cNvSpPr txBox="1"/>
            <p:nvPr/>
          </p:nvSpPr>
          <p:spPr>
            <a:xfrm>
              <a:off x="1510598" y="2294828"/>
              <a:ext cx="1192000"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Note: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Starting from the upper left, products and significant capabilities appear once,  the first time they are used in the pipeline. Products and capabilities  are used at multiple points. </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pic>
          <p:nvPicPr>
            <p:cNvPr id="5" name="Picture 4" descr="A close up of a sign&#10;&#10;Description automatically generated">
              <a:extLst>
                <a:ext uri="{FF2B5EF4-FFF2-40B4-BE49-F238E27FC236}">
                  <a16:creationId xmlns:a16="http://schemas.microsoft.com/office/drawing/2014/main" id="{3BDEC7D3-115B-4870-A30F-23436C994247}"/>
                </a:ext>
              </a:extLst>
            </p:cNvPr>
            <p:cNvPicPr>
              <a:picLocks noChangeAspect="1"/>
            </p:cNvPicPr>
            <p:nvPr/>
          </p:nvPicPr>
          <p:blipFill>
            <a:blip r:embed="rId39"/>
            <a:stretch>
              <a:fillRect/>
            </a:stretch>
          </p:blipFill>
          <p:spPr>
            <a:xfrm>
              <a:off x="3541232" y="2313969"/>
              <a:ext cx="370456" cy="335766"/>
            </a:xfrm>
            <a:prstGeom prst="rect">
              <a:avLst/>
            </a:prstGeom>
          </p:spPr>
        </p:pic>
        <p:sp>
          <p:nvSpPr>
            <p:cNvPr id="123" name="Freeform 575">
              <a:extLst>
                <a:ext uri="{FF2B5EF4-FFF2-40B4-BE49-F238E27FC236}">
                  <a16:creationId xmlns:a16="http://schemas.microsoft.com/office/drawing/2014/main" id="{E28ECBA6-FB22-46DE-9095-B612FB389D23}"/>
                </a:ext>
              </a:extLst>
            </p:cNvPr>
            <p:cNvSpPr/>
            <p:nvPr/>
          </p:nvSpPr>
          <p:spPr>
            <a:xfrm>
              <a:off x="6583659" y="2357577"/>
              <a:ext cx="1016777"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4" name="Freeform 575">
              <a:extLst>
                <a:ext uri="{FF2B5EF4-FFF2-40B4-BE49-F238E27FC236}">
                  <a16:creationId xmlns:a16="http://schemas.microsoft.com/office/drawing/2014/main" id="{903ED62B-162D-4E23-B295-85DEED8DFB5F}"/>
                </a:ext>
              </a:extLst>
            </p:cNvPr>
            <p:cNvSpPr/>
            <p:nvPr/>
          </p:nvSpPr>
          <p:spPr>
            <a:xfrm>
              <a:off x="8817296" y="2205483"/>
              <a:ext cx="1191999"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27" name="Picture 126">
              <a:extLst>
                <a:ext uri="{FF2B5EF4-FFF2-40B4-BE49-F238E27FC236}">
                  <a16:creationId xmlns:a16="http://schemas.microsoft.com/office/drawing/2014/main" id="{1EE8900E-45FF-4F6F-A1E6-33EBE06505B1}"/>
                </a:ext>
              </a:extLst>
            </p:cNvPr>
            <p:cNvPicPr>
              <a:picLocks noChangeAspect="1"/>
            </p:cNvPicPr>
            <p:nvPr/>
          </p:nvPicPr>
          <p:blipFill>
            <a:blip r:embed="rId40"/>
            <a:stretch>
              <a:fillRect/>
            </a:stretch>
          </p:blipFill>
          <p:spPr>
            <a:xfrm>
              <a:off x="9198963" y="2279854"/>
              <a:ext cx="467235" cy="204516"/>
            </a:xfrm>
            <a:prstGeom prst="rect">
              <a:avLst/>
            </a:prstGeom>
          </p:spPr>
        </p:pic>
        <p:sp>
          <p:nvSpPr>
            <p:cNvPr id="133" name="TextBox 132">
              <a:extLst>
                <a:ext uri="{FF2B5EF4-FFF2-40B4-BE49-F238E27FC236}">
                  <a16:creationId xmlns:a16="http://schemas.microsoft.com/office/drawing/2014/main" id="{C20D1EE2-55A0-4854-9287-4B1A79324053}"/>
                </a:ext>
              </a:extLst>
            </p:cNvPr>
            <p:cNvSpPr txBox="1"/>
            <p:nvPr/>
          </p:nvSpPr>
          <p:spPr>
            <a:xfrm>
              <a:off x="8995665" y="2370409"/>
              <a:ext cx="835257" cy="300082"/>
            </a:xfrm>
            <a:prstGeom prst="rect">
              <a:avLst/>
            </a:prstGeom>
            <a:noFill/>
          </p:spPr>
          <p:txBody>
            <a:bodyPr wrap="squar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hlinkClick r:id="rId41"/>
                </a:rPr>
                <a:t>https://galasa.dev/</a:t>
              </a:r>
              <a:r>
                <a:rPr kumimoji="0" lang="en-CA" sz="135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rPr>
                <a:t> </a:t>
              </a:r>
              <a:endPar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endParaRPr>
            </a:p>
          </p:txBody>
        </p:sp>
        <p:pic>
          <p:nvPicPr>
            <p:cNvPr id="166" name="Picture 165">
              <a:extLst>
                <a:ext uri="{FF2B5EF4-FFF2-40B4-BE49-F238E27FC236}">
                  <a16:creationId xmlns:a16="http://schemas.microsoft.com/office/drawing/2014/main" id="{BE754751-1BC6-4828-A153-63B5503D3075}"/>
                </a:ext>
              </a:extLst>
            </p:cNvPr>
            <p:cNvPicPr>
              <a:picLocks noChangeAspect="1"/>
            </p:cNvPicPr>
            <p:nvPr/>
          </p:nvPicPr>
          <p:blipFill>
            <a:blip r:embed="rId42"/>
            <a:stretch>
              <a:fillRect/>
            </a:stretch>
          </p:blipFill>
          <p:spPr>
            <a:xfrm>
              <a:off x="2847669" y="2479619"/>
              <a:ext cx="533508" cy="122096"/>
            </a:xfrm>
            <a:prstGeom prst="rect">
              <a:avLst/>
            </a:prstGeom>
          </p:spPr>
        </p:pic>
      </p:grpSp>
      <p:sp>
        <p:nvSpPr>
          <p:cNvPr id="167" name="Text Box 2">
            <a:extLst>
              <a:ext uri="{FF2B5EF4-FFF2-40B4-BE49-F238E27FC236}">
                <a16:creationId xmlns:a16="http://schemas.microsoft.com/office/drawing/2014/main" id="{C5554B8E-C789-4246-8203-6A51E9949357}"/>
              </a:ext>
            </a:extLst>
          </p:cNvPr>
          <p:cNvSpPr txBox="1">
            <a:spLocks noChangeArrowheads="1"/>
          </p:cNvSpPr>
          <p:nvPr/>
        </p:nvSpPr>
        <p:spPr bwMode="auto">
          <a:xfrm>
            <a:off x="1432844" y="65505"/>
            <a:ext cx="89900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800" b="1" i="0" u="none" strike="noStrike" kern="1200" cap="none" spc="0" normalizeH="0" baseline="0" noProof="0" dirty="0">
                <a:ln>
                  <a:noFill/>
                </a:ln>
                <a:solidFill>
                  <a:srgbClr val="1E439B"/>
                </a:solidFill>
                <a:effectLst/>
                <a:uLnTx/>
                <a:uFillTx/>
                <a:latin typeface="Arial" panose="020B0604020202020204" pitchFamily="34" charset="0"/>
                <a:ea typeface="MS Gothic" panose="020B0609070205080204" pitchFamily="49" charset="-128"/>
                <a:cs typeface="Arial" panose="020B0604020202020204" pitchFamily="34" charset="0"/>
              </a:rPr>
              <a:t>Z DevOps Pipeline </a:t>
            </a:r>
          </a:p>
        </p:txBody>
      </p:sp>
      <p:sp>
        <p:nvSpPr>
          <p:cNvPr id="9" name="Arrow: Right 8">
            <a:extLst>
              <a:ext uri="{FF2B5EF4-FFF2-40B4-BE49-F238E27FC236}">
                <a16:creationId xmlns:a16="http://schemas.microsoft.com/office/drawing/2014/main" id="{A330F35F-2890-4FB6-979B-E07E1C977EE7}"/>
              </a:ext>
            </a:extLst>
          </p:cNvPr>
          <p:cNvSpPr/>
          <p:nvPr/>
        </p:nvSpPr>
        <p:spPr bwMode="auto">
          <a:xfrm rot="1027702">
            <a:off x="4042119" y="2300759"/>
            <a:ext cx="828442" cy="491286"/>
          </a:xfrm>
          <a:prstGeom prst="right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70" name="Footer Placeholder 4">
            <a:extLst>
              <a:ext uri="{FF2B5EF4-FFF2-40B4-BE49-F238E27FC236}">
                <a16:creationId xmlns:a16="http://schemas.microsoft.com/office/drawing/2014/main" id="{C8084774-01A8-4B22-877D-EB66048F70E6}"/>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88144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68229"/>
            <a:ext cx="8686800" cy="332399"/>
          </a:xfrm>
        </p:spPr>
        <p:txBody>
          <a:bodyPr/>
          <a:lstStyle/>
          <a:p>
            <a:r>
              <a:rPr lang="en-US" sz="2400" b="1" dirty="0">
                <a:solidFill>
                  <a:srgbClr val="1E439B"/>
                </a:solidFill>
              </a:rPr>
              <a:t>What is IBM Dependency Based Build (DBB)?</a:t>
            </a:r>
            <a:endParaRPr lang="en-US" sz="2200" b="1" kern="1200" dirty="0">
              <a:solidFill>
                <a:srgbClr val="1E439B"/>
              </a:solidFill>
              <a:latin typeface="+mn-lt"/>
            </a:endParaRPr>
          </a:p>
        </p:txBody>
      </p:sp>
      <p:sp>
        <p:nvSpPr>
          <p:cNvPr id="3" name="Text Placeholder 2"/>
          <p:cNvSpPr>
            <a:spLocks noGrp="1"/>
          </p:cNvSpPr>
          <p:nvPr>
            <p:ph type="body" sz="quarter" idx="12"/>
          </p:nvPr>
        </p:nvSpPr>
        <p:spPr>
          <a:xfrm>
            <a:off x="609601" y="812576"/>
            <a:ext cx="10871191" cy="5901507"/>
          </a:xfrm>
        </p:spPr>
        <p:txBody>
          <a:bodyPr/>
          <a:lstStyle/>
          <a:p>
            <a:r>
              <a:rPr lang="en-US" sz="2000" dirty="0">
                <a:solidFill>
                  <a:schemeClr val="tx2"/>
                </a:solidFill>
              </a:rPr>
              <a:t>Provides a modern scripting </a:t>
            </a:r>
            <a:r>
              <a:rPr lang="en-US" sz="2000" dirty="0" err="1">
                <a:solidFill>
                  <a:schemeClr val="tx2"/>
                </a:solidFill>
              </a:rPr>
              <a:t>languagebased</a:t>
            </a:r>
            <a:r>
              <a:rPr lang="en-US" sz="2000" dirty="0">
                <a:solidFill>
                  <a:schemeClr val="tx2"/>
                </a:solidFill>
              </a:rPr>
              <a:t> automation capability that can be used on z/OS. </a:t>
            </a:r>
          </a:p>
          <a:p>
            <a:pPr lvl="1"/>
            <a:r>
              <a:rPr lang="en-US" sz="2000" dirty="0">
                <a:solidFill>
                  <a:schemeClr val="tx2"/>
                </a:solidFill>
              </a:rPr>
              <a:t>The DBB API  can be called by Java based scripting languages such as </a:t>
            </a:r>
            <a:r>
              <a:rPr lang="en-US" sz="2000" b="1" dirty="0">
                <a:solidFill>
                  <a:srgbClr val="0000FF"/>
                </a:solidFill>
              </a:rPr>
              <a:t>Groovy</a:t>
            </a:r>
            <a:r>
              <a:rPr lang="en-US" sz="2000" dirty="0">
                <a:solidFill>
                  <a:srgbClr val="0000FF"/>
                </a:solidFill>
              </a:rPr>
              <a:t>, </a:t>
            </a:r>
            <a:r>
              <a:rPr lang="en-US" sz="2000" dirty="0" err="1">
                <a:solidFill>
                  <a:srgbClr val="0000FF"/>
                </a:solidFill>
              </a:rPr>
              <a:t>JRuby</a:t>
            </a:r>
            <a:r>
              <a:rPr lang="en-US" sz="2000" dirty="0">
                <a:solidFill>
                  <a:srgbClr val="0000FF"/>
                </a:solidFill>
              </a:rPr>
              <a:t>, </a:t>
            </a:r>
            <a:r>
              <a:rPr lang="en-US" sz="2000" dirty="0" err="1">
                <a:solidFill>
                  <a:srgbClr val="0000FF"/>
                </a:solidFill>
              </a:rPr>
              <a:t>Jython</a:t>
            </a:r>
            <a:r>
              <a:rPr lang="en-US" sz="2000" dirty="0">
                <a:solidFill>
                  <a:srgbClr val="0000FF"/>
                </a:solidFill>
              </a:rPr>
              <a:t>, Ant, Maven, Python, etc</a:t>
            </a:r>
            <a:r>
              <a:rPr lang="en-US" sz="2000" dirty="0"/>
              <a:t>.</a:t>
            </a:r>
            <a:endParaRPr lang="en-US" sz="2000" dirty="0">
              <a:solidFill>
                <a:schemeClr val="tx2"/>
              </a:solidFill>
            </a:endParaRPr>
          </a:p>
          <a:p>
            <a:pPr lvl="0"/>
            <a:r>
              <a:rPr lang="en-US" sz="2000" dirty="0">
                <a:solidFill>
                  <a:srgbClr val="191919"/>
                </a:solidFill>
              </a:rPr>
              <a:t>Consists of a </a:t>
            </a:r>
            <a:r>
              <a:rPr lang="en-US" sz="2000" dirty="0">
                <a:solidFill>
                  <a:srgbClr val="0000FF"/>
                </a:solidFill>
              </a:rPr>
              <a:t>build toolkit </a:t>
            </a:r>
            <a:r>
              <a:rPr lang="en-US" sz="2000" dirty="0">
                <a:solidFill>
                  <a:srgbClr val="191919"/>
                </a:solidFill>
              </a:rPr>
              <a:t>(Java API, Groovy Installation) </a:t>
            </a:r>
            <a:r>
              <a:rPr lang="en-US" sz="2000" dirty="0">
                <a:solidFill>
                  <a:schemeClr val="tx2"/>
                </a:solidFill>
              </a:rPr>
              <a:t>installed on </a:t>
            </a:r>
            <a:r>
              <a:rPr lang="en-US" sz="2000" dirty="0">
                <a:solidFill>
                  <a:srgbClr val="0000FF"/>
                </a:solidFill>
              </a:rPr>
              <a:t>USS (z/OS) </a:t>
            </a:r>
            <a:r>
              <a:rPr lang="en-US" sz="2000" dirty="0">
                <a:solidFill>
                  <a:srgbClr val="191919"/>
                </a:solidFill>
              </a:rPr>
              <a:t>and </a:t>
            </a:r>
            <a:r>
              <a:rPr lang="en-US" sz="2000" dirty="0">
                <a:solidFill>
                  <a:schemeClr val="tx2"/>
                </a:solidFill>
              </a:rPr>
              <a:t>a</a:t>
            </a:r>
            <a:r>
              <a:rPr lang="en-US" sz="2000" dirty="0">
                <a:solidFill>
                  <a:srgbClr val="0000FF"/>
                </a:solidFill>
              </a:rPr>
              <a:t> Liberty application server </a:t>
            </a:r>
            <a:r>
              <a:rPr lang="en-US" sz="2000" dirty="0">
                <a:solidFill>
                  <a:schemeClr val="tx2"/>
                </a:solidFill>
              </a:rPr>
              <a:t>that hosts build metadata </a:t>
            </a:r>
            <a:r>
              <a:rPr lang="en-US" sz="2000" dirty="0">
                <a:solidFill>
                  <a:srgbClr val="191919"/>
                </a:solidFill>
              </a:rPr>
              <a:t>(dependency data, build results) installed on </a:t>
            </a:r>
            <a:r>
              <a:rPr lang="en-US" sz="2000" dirty="0">
                <a:solidFill>
                  <a:srgbClr val="0000FF"/>
                </a:solidFill>
              </a:rPr>
              <a:t>Linux</a:t>
            </a:r>
            <a:r>
              <a:rPr lang="en-US" sz="2000" dirty="0">
                <a:solidFill>
                  <a:srgbClr val="191919"/>
                </a:solidFill>
              </a:rPr>
              <a:t>.</a:t>
            </a:r>
            <a:endParaRPr lang="en-US" sz="1800" dirty="0">
              <a:solidFill>
                <a:schemeClr val="tx2"/>
              </a:solidFill>
            </a:endParaRPr>
          </a:p>
        </p:txBody>
      </p:sp>
      <p:sp>
        <p:nvSpPr>
          <p:cNvPr id="4" name="Footer Placeholder 2">
            <a:extLst>
              <a:ext uri="{FF2B5EF4-FFF2-40B4-BE49-F238E27FC236}">
                <a16:creationId xmlns:a16="http://schemas.microsoft.com/office/drawing/2014/main" id="{8E2F91BD-36D8-4F27-9CAA-718C55BF9909}"/>
              </a:ext>
            </a:extLst>
          </p:cNvPr>
          <p:cNvSpPr txBox="1">
            <a:spLocks/>
          </p:cNvSpPr>
          <p:nvPr/>
        </p:nvSpPr>
        <p:spPr bwMode="gray">
          <a:xfrm>
            <a:off x="9108966" y="6681674"/>
            <a:ext cx="1439975" cy="176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3"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defTabSz="685783">
              <a:defRPr/>
            </a:pPr>
            <a:r>
              <a:rPr lang="en-US"/>
              <a:t>© Copyright IBM Corporation 2020</a:t>
            </a:r>
            <a:endParaRPr lang="en-US" dirty="0"/>
          </a:p>
        </p:txBody>
      </p:sp>
      <p:sp>
        <p:nvSpPr>
          <p:cNvPr id="5" name="Rectangle 2">
            <a:extLst>
              <a:ext uri="{FF2B5EF4-FFF2-40B4-BE49-F238E27FC236}">
                <a16:creationId xmlns:a16="http://schemas.microsoft.com/office/drawing/2014/main" id="{CB5C4D24-610A-4A12-8084-A83FDBE0F81E}"/>
              </a:ext>
            </a:extLst>
          </p:cNvPr>
          <p:cNvSpPr>
            <a:spLocks noChangeArrowheads="1"/>
          </p:cNvSpPr>
          <p:nvPr/>
        </p:nvSpPr>
        <p:spPr bwMode="auto">
          <a:xfrm>
            <a:off x="8269421" y="3948193"/>
            <a:ext cx="1571348" cy="958172"/>
          </a:xfrm>
          <a:prstGeom prst="rect">
            <a:avLst/>
          </a:prstGeom>
          <a:solidFill>
            <a:srgbClr val="FDFACC">
              <a:lumMod val="75000"/>
            </a:srgbClr>
          </a:solidFill>
          <a:ln w="25560" cap="sq">
            <a:solidFill>
              <a:srgbClr val="993300"/>
            </a:solidFill>
            <a:miter lim="800000"/>
            <a:headEnd/>
            <a:tailEnd/>
          </a:ln>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783" eaLnBrk="1" fontAlgn="auto" hangingPunct="1">
              <a:spcBef>
                <a:spcPct val="0"/>
              </a:spcBef>
              <a:spcAft>
                <a:spcPts val="0"/>
              </a:spcAft>
              <a:buNone/>
              <a:defRPr/>
            </a:pPr>
            <a:r>
              <a:rPr lang="en-US" sz="1351" b="1" kern="0" dirty="0">
                <a:solidFill>
                  <a:srgbClr val="191919"/>
                </a:solidFill>
                <a:latin typeface="Arial" charset="0"/>
                <a:ea typeface="Arial" charset="0"/>
                <a:cs typeface="Arial" charset="0"/>
              </a:rPr>
              <a:t>DBB Liberty App</a:t>
            </a:r>
          </a:p>
          <a:p>
            <a:pPr algn="ctr" defTabSz="685783" eaLnBrk="1" fontAlgn="auto" hangingPunct="1">
              <a:spcBef>
                <a:spcPct val="0"/>
              </a:spcBef>
              <a:spcAft>
                <a:spcPts val="0"/>
              </a:spcAft>
              <a:buNone/>
              <a:defRPr/>
            </a:pPr>
            <a:endParaRPr lang="en-US" sz="1351" kern="0" dirty="0">
              <a:solidFill>
                <a:srgbClr val="191919"/>
              </a:solidFill>
              <a:latin typeface="Arial" charset="0"/>
              <a:ea typeface="Arial" charset="0"/>
              <a:cs typeface="Arial" charset="0"/>
            </a:endParaRPr>
          </a:p>
          <a:p>
            <a:pPr algn="ctr" defTabSz="685783" eaLnBrk="1" fontAlgn="auto" hangingPunct="1">
              <a:spcBef>
                <a:spcPct val="0"/>
              </a:spcBef>
              <a:spcAft>
                <a:spcPts val="0"/>
              </a:spcAft>
              <a:buNone/>
              <a:defRPr/>
            </a:pPr>
            <a:r>
              <a:rPr lang="en-US" sz="1400" kern="0" dirty="0">
                <a:solidFill>
                  <a:srgbClr val="191919"/>
                </a:solidFill>
                <a:latin typeface="Arial" charset="0"/>
                <a:ea typeface="Arial" charset="0"/>
                <a:cs typeface="Arial" charset="0"/>
              </a:rPr>
              <a:t>Dependency Data</a:t>
            </a:r>
          </a:p>
          <a:p>
            <a:pPr algn="ctr" defTabSz="685783" eaLnBrk="1" fontAlgn="auto" hangingPunct="1">
              <a:spcBef>
                <a:spcPct val="0"/>
              </a:spcBef>
              <a:spcAft>
                <a:spcPts val="0"/>
              </a:spcAft>
              <a:buNone/>
              <a:defRPr/>
            </a:pPr>
            <a:r>
              <a:rPr lang="en-US" sz="1400" kern="0" dirty="0">
                <a:solidFill>
                  <a:srgbClr val="191919"/>
                </a:solidFill>
                <a:latin typeface="Arial" charset="0"/>
                <a:ea typeface="Arial" charset="0"/>
                <a:cs typeface="Arial" charset="0"/>
              </a:rPr>
              <a:t>Build Results</a:t>
            </a:r>
          </a:p>
        </p:txBody>
      </p:sp>
      <p:sp>
        <p:nvSpPr>
          <p:cNvPr id="6" name="Rectangle 3">
            <a:extLst>
              <a:ext uri="{FF2B5EF4-FFF2-40B4-BE49-F238E27FC236}">
                <a16:creationId xmlns:a16="http://schemas.microsoft.com/office/drawing/2014/main" id="{BDAD153E-96FF-4AC1-9C3D-AB754D52BA1A}"/>
              </a:ext>
            </a:extLst>
          </p:cNvPr>
          <p:cNvSpPr>
            <a:spLocks noChangeArrowheads="1"/>
          </p:cNvSpPr>
          <p:nvPr/>
        </p:nvSpPr>
        <p:spPr bwMode="auto">
          <a:xfrm>
            <a:off x="4595329" y="5301831"/>
            <a:ext cx="5930697" cy="1260380"/>
          </a:xfrm>
          <a:prstGeom prst="rect">
            <a:avLst/>
          </a:prstGeom>
          <a:solidFill>
            <a:srgbClr val="CCFFCC"/>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783" eaLnBrk="1" fontAlgn="auto" hangingPunct="1">
              <a:lnSpc>
                <a:spcPct val="100000"/>
              </a:lnSpc>
              <a:spcBef>
                <a:spcPct val="0"/>
              </a:spcBef>
              <a:spcAft>
                <a:spcPts val="0"/>
              </a:spcAft>
              <a:buClr>
                <a:srgbClr val="000000"/>
              </a:buClr>
              <a:buNone/>
              <a:defRPr/>
            </a:pPr>
            <a:endParaRPr lang="en-US" altLang="en-US" sz="1351" kern="0" dirty="0">
              <a:solidFill>
                <a:srgbClr val="000000"/>
              </a:solidFill>
            </a:endParaRPr>
          </a:p>
        </p:txBody>
      </p:sp>
      <p:sp>
        <p:nvSpPr>
          <p:cNvPr id="7" name="Rectangle 15">
            <a:extLst>
              <a:ext uri="{FF2B5EF4-FFF2-40B4-BE49-F238E27FC236}">
                <a16:creationId xmlns:a16="http://schemas.microsoft.com/office/drawing/2014/main" id="{B5254928-8EEC-4253-A1EA-A21A8A8C6A07}"/>
              </a:ext>
            </a:extLst>
          </p:cNvPr>
          <p:cNvSpPr>
            <a:spLocks noChangeArrowheads="1"/>
          </p:cNvSpPr>
          <p:nvPr/>
        </p:nvSpPr>
        <p:spPr bwMode="auto">
          <a:xfrm>
            <a:off x="4698957" y="5365400"/>
            <a:ext cx="584547" cy="1119857"/>
          </a:xfrm>
          <a:prstGeom prst="rect">
            <a:avLst/>
          </a:prstGeom>
          <a:solidFill>
            <a:srgbClr val="CC99FF"/>
          </a:solidFill>
          <a:ln w="25560" cap="sq">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783" eaLnBrk="1" hangingPunct="1">
              <a:lnSpc>
                <a:spcPct val="100000"/>
              </a:lnSpc>
              <a:spcBef>
                <a:spcPct val="0"/>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endParaRPr lang="en-US" altLang="en-US" sz="1051" dirty="0">
              <a:solidFill>
                <a:srgbClr val="FFFFFF"/>
              </a:solidFill>
              <a:latin typeface="Arial" panose="020B0604020202020204" pitchFamily="34" charset="0"/>
              <a:cs typeface="Arial" panose="020B0604020202020204" pitchFamily="34" charset="0"/>
            </a:endParaRPr>
          </a:p>
        </p:txBody>
      </p:sp>
      <p:sp>
        <p:nvSpPr>
          <p:cNvPr id="8" name="Rectangle 18">
            <a:extLst>
              <a:ext uri="{FF2B5EF4-FFF2-40B4-BE49-F238E27FC236}">
                <a16:creationId xmlns:a16="http://schemas.microsoft.com/office/drawing/2014/main" id="{55CECD92-5350-48AA-A950-659A4BC89B60}"/>
              </a:ext>
            </a:extLst>
          </p:cNvPr>
          <p:cNvSpPr>
            <a:spLocks noChangeArrowheads="1"/>
          </p:cNvSpPr>
          <p:nvPr/>
        </p:nvSpPr>
        <p:spPr bwMode="auto">
          <a:xfrm>
            <a:off x="5535970" y="5831671"/>
            <a:ext cx="1140524" cy="409575"/>
          </a:xfrm>
          <a:prstGeom prst="rect">
            <a:avLst/>
          </a:prstGeom>
          <a:solidFill>
            <a:srgbClr val="FFFF99"/>
          </a:solidFill>
          <a:ln w="38160" cap="sq">
            <a:solidFill>
              <a:srgbClr val="8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783" eaLnBrk="1" fontAlgn="auto" hangingPunct="1">
              <a:lnSpc>
                <a:spcPct val="100000"/>
              </a:lnSpc>
              <a:spcBef>
                <a:spcPct val="0"/>
              </a:spcBef>
              <a:spcAft>
                <a:spcPts val="0"/>
              </a:spcAft>
              <a:buClr>
                <a:srgbClr val="000000"/>
              </a:buClr>
              <a:buNone/>
              <a:defRPr/>
            </a:pPr>
            <a:endParaRPr lang="en-US" altLang="en-US" sz="1351" kern="0">
              <a:solidFill>
                <a:srgbClr val="000000"/>
              </a:solidFill>
            </a:endParaRPr>
          </a:p>
        </p:txBody>
      </p:sp>
      <p:sp>
        <p:nvSpPr>
          <p:cNvPr id="9" name="AutoShape 26">
            <a:extLst>
              <a:ext uri="{FF2B5EF4-FFF2-40B4-BE49-F238E27FC236}">
                <a16:creationId xmlns:a16="http://schemas.microsoft.com/office/drawing/2014/main" id="{20BBDCEC-B814-4346-9FD1-376F44ACD33D}"/>
              </a:ext>
            </a:extLst>
          </p:cNvPr>
          <p:cNvSpPr>
            <a:spLocks noChangeArrowheads="1"/>
          </p:cNvSpPr>
          <p:nvPr/>
        </p:nvSpPr>
        <p:spPr bwMode="auto">
          <a:xfrm>
            <a:off x="7145129" y="5906080"/>
            <a:ext cx="323851" cy="323851"/>
          </a:xfrm>
          <a:prstGeom prst="flowChartMagneticDisk">
            <a:avLst/>
          </a:prstGeom>
          <a:solidFill>
            <a:srgbClr val="00B0DA"/>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783" eaLnBrk="1" hangingPunct="1">
              <a:lnSpc>
                <a:spcPct val="100000"/>
              </a:lnSpc>
              <a:spcBef>
                <a:spcPct val="0"/>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r>
              <a:rPr lang="en-US" altLang="en-US" sz="1051" b="1" dirty="0">
                <a:solidFill>
                  <a:srgbClr val="000000"/>
                </a:solidFill>
                <a:latin typeface="Arial" panose="020B0604020202020204" pitchFamily="34" charset="0"/>
                <a:cs typeface="Arial" panose="020B0604020202020204" pitchFamily="34" charset="0"/>
              </a:rPr>
              <a:t>PDS</a:t>
            </a:r>
          </a:p>
        </p:txBody>
      </p:sp>
      <p:sp>
        <p:nvSpPr>
          <p:cNvPr id="10" name="Rectangle 2">
            <a:extLst>
              <a:ext uri="{FF2B5EF4-FFF2-40B4-BE49-F238E27FC236}">
                <a16:creationId xmlns:a16="http://schemas.microsoft.com/office/drawing/2014/main" id="{B5B6FE4A-488D-43B4-B963-87CEC6B3C7F8}"/>
              </a:ext>
            </a:extLst>
          </p:cNvPr>
          <p:cNvSpPr>
            <a:spLocks noChangeArrowheads="1"/>
          </p:cNvSpPr>
          <p:nvPr/>
        </p:nvSpPr>
        <p:spPr bwMode="auto">
          <a:xfrm>
            <a:off x="1777754" y="3850274"/>
            <a:ext cx="2446063" cy="1118956"/>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783" eaLnBrk="1" fontAlgn="auto" hangingPunct="1">
              <a:lnSpc>
                <a:spcPct val="100000"/>
              </a:lnSpc>
              <a:spcBef>
                <a:spcPct val="0"/>
              </a:spcBef>
              <a:spcAft>
                <a:spcPts val="0"/>
              </a:spcAft>
              <a:buClr>
                <a:srgbClr val="000000"/>
              </a:buClr>
              <a:buNone/>
              <a:defRPr/>
            </a:pPr>
            <a:endParaRPr lang="en-US" altLang="en-US" sz="1351" kern="0">
              <a:solidFill>
                <a:srgbClr val="000000"/>
              </a:solidFill>
            </a:endParaRPr>
          </a:p>
        </p:txBody>
      </p:sp>
      <p:sp>
        <p:nvSpPr>
          <p:cNvPr id="11" name="Text Box 16">
            <a:extLst>
              <a:ext uri="{FF2B5EF4-FFF2-40B4-BE49-F238E27FC236}">
                <a16:creationId xmlns:a16="http://schemas.microsoft.com/office/drawing/2014/main" id="{BE46037A-0498-4C47-B0E9-6E26D044ED81}"/>
              </a:ext>
            </a:extLst>
          </p:cNvPr>
          <p:cNvSpPr txBox="1">
            <a:spLocks noChangeArrowheads="1"/>
          </p:cNvSpPr>
          <p:nvPr/>
        </p:nvSpPr>
        <p:spPr bwMode="auto">
          <a:xfrm>
            <a:off x="3246327" y="3837730"/>
            <a:ext cx="1188244" cy="27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685783">
              <a:lnSpc>
                <a:spcPct val="100000"/>
              </a:lnSpc>
              <a:spcBef>
                <a:spcPts val="844"/>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r>
              <a:rPr lang="en-US" altLang="en-US" sz="1351" b="1" dirty="0">
                <a:solidFill>
                  <a:srgbClr val="000000"/>
                </a:solidFill>
                <a:latin typeface="Arial" panose="020B0604020202020204" pitchFamily="34" charset="0"/>
                <a:cs typeface="Arial" panose="020B0604020202020204" pitchFamily="34" charset="0"/>
              </a:rPr>
              <a:t>Git server</a:t>
            </a:r>
          </a:p>
        </p:txBody>
      </p:sp>
      <p:sp>
        <p:nvSpPr>
          <p:cNvPr id="12" name="Text Box 6">
            <a:extLst>
              <a:ext uri="{FF2B5EF4-FFF2-40B4-BE49-F238E27FC236}">
                <a16:creationId xmlns:a16="http://schemas.microsoft.com/office/drawing/2014/main" id="{C9FC3F8A-711C-4F39-B7B4-7255162EE4FE}"/>
              </a:ext>
            </a:extLst>
          </p:cNvPr>
          <p:cNvSpPr txBox="1">
            <a:spLocks noChangeArrowheads="1"/>
          </p:cNvSpPr>
          <p:nvPr/>
        </p:nvSpPr>
        <p:spPr bwMode="auto">
          <a:xfrm>
            <a:off x="2777571" y="4159040"/>
            <a:ext cx="1297781" cy="255551"/>
          </a:xfrm>
          <a:prstGeom prst="rect">
            <a:avLst/>
          </a:prstGeom>
          <a:solidFill>
            <a:srgbClr val="FFCC99"/>
          </a:solidFill>
          <a:ln w="25560" cap="sq">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685783" eaLnBrk="1" hangingPunct="1">
              <a:lnSpc>
                <a:spcPct val="100000"/>
              </a:lnSpc>
              <a:spcBef>
                <a:spcPts val="751"/>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r>
              <a:rPr lang="en-US" altLang="en-US" sz="1200" dirty="0">
                <a:solidFill>
                  <a:srgbClr val="000000"/>
                </a:solidFill>
                <a:latin typeface="Arial" panose="020B0604020202020204" pitchFamily="34" charset="0"/>
                <a:cs typeface="Arial" panose="020B0604020202020204" pitchFamily="34" charset="0"/>
              </a:rPr>
              <a:t>Branch release 2</a:t>
            </a:r>
          </a:p>
        </p:txBody>
      </p:sp>
      <p:sp>
        <p:nvSpPr>
          <p:cNvPr id="13" name="Text Box 7">
            <a:extLst>
              <a:ext uri="{FF2B5EF4-FFF2-40B4-BE49-F238E27FC236}">
                <a16:creationId xmlns:a16="http://schemas.microsoft.com/office/drawing/2014/main" id="{6A984FA9-41B8-4688-985E-7188D530BF7E}"/>
              </a:ext>
            </a:extLst>
          </p:cNvPr>
          <p:cNvSpPr txBox="1">
            <a:spLocks noChangeArrowheads="1"/>
          </p:cNvSpPr>
          <p:nvPr/>
        </p:nvSpPr>
        <p:spPr bwMode="auto">
          <a:xfrm>
            <a:off x="2654722" y="4500419"/>
            <a:ext cx="1297781" cy="255551"/>
          </a:xfrm>
          <a:prstGeom prst="rect">
            <a:avLst/>
          </a:prstGeom>
          <a:solidFill>
            <a:srgbClr val="FFCC99"/>
          </a:solidFill>
          <a:ln w="25560" cap="sq">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685783" eaLnBrk="1" hangingPunct="1">
              <a:lnSpc>
                <a:spcPct val="100000"/>
              </a:lnSpc>
              <a:spcBef>
                <a:spcPts val="751"/>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r>
              <a:rPr lang="en-US" altLang="en-US" sz="1200" dirty="0">
                <a:solidFill>
                  <a:srgbClr val="000000"/>
                </a:solidFill>
                <a:latin typeface="Arial" panose="020B0604020202020204" pitchFamily="34" charset="0"/>
                <a:cs typeface="Arial" panose="020B0604020202020204" pitchFamily="34" charset="0"/>
              </a:rPr>
              <a:t>Branch release 1</a:t>
            </a:r>
          </a:p>
        </p:txBody>
      </p:sp>
      <p:sp>
        <p:nvSpPr>
          <p:cNvPr id="14" name="AutoShape 26">
            <a:extLst>
              <a:ext uri="{FF2B5EF4-FFF2-40B4-BE49-F238E27FC236}">
                <a16:creationId xmlns:a16="http://schemas.microsoft.com/office/drawing/2014/main" id="{7A467B8A-79FF-4DA8-A676-9B723C621A59}"/>
              </a:ext>
            </a:extLst>
          </p:cNvPr>
          <p:cNvSpPr>
            <a:spLocks noChangeArrowheads="1"/>
          </p:cNvSpPr>
          <p:nvPr/>
        </p:nvSpPr>
        <p:spPr bwMode="auto">
          <a:xfrm>
            <a:off x="6774893" y="5906080"/>
            <a:ext cx="323851" cy="323851"/>
          </a:xfrm>
          <a:prstGeom prst="flowChartMagneticDisk">
            <a:avLst/>
          </a:prstGeom>
          <a:solidFill>
            <a:srgbClr val="00B0DA"/>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783" eaLnBrk="1" hangingPunct="1">
              <a:lnSpc>
                <a:spcPct val="100000"/>
              </a:lnSpc>
              <a:spcBef>
                <a:spcPct val="0"/>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r>
              <a:rPr lang="en-US" altLang="en-US" sz="1051" b="1" dirty="0">
                <a:solidFill>
                  <a:srgbClr val="000000"/>
                </a:solidFill>
                <a:latin typeface="Arial" panose="020B0604020202020204" pitchFamily="34" charset="0"/>
                <a:cs typeface="Arial" panose="020B0604020202020204" pitchFamily="34" charset="0"/>
              </a:rPr>
              <a:t>USS</a:t>
            </a:r>
          </a:p>
        </p:txBody>
      </p:sp>
      <p:sp>
        <p:nvSpPr>
          <p:cNvPr id="15" name="Rectangle 28">
            <a:extLst>
              <a:ext uri="{FF2B5EF4-FFF2-40B4-BE49-F238E27FC236}">
                <a16:creationId xmlns:a16="http://schemas.microsoft.com/office/drawing/2014/main" id="{8AE33F09-D617-4BE6-8985-05922DA68171}"/>
              </a:ext>
            </a:extLst>
          </p:cNvPr>
          <p:cNvSpPr>
            <a:spLocks noChangeArrowheads="1"/>
          </p:cNvSpPr>
          <p:nvPr/>
        </p:nvSpPr>
        <p:spPr bwMode="auto">
          <a:xfrm>
            <a:off x="7518789" y="5310668"/>
            <a:ext cx="1513483" cy="1229321"/>
          </a:xfrm>
          <a:prstGeom prst="rect">
            <a:avLst/>
          </a:prstGeom>
          <a:solidFill>
            <a:srgbClr val="CCFF33"/>
          </a:solidFill>
          <a:ln w="25560" cap="sq">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783" eaLnBrk="1" hangingPunct="1">
              <a:lnSpc>
                <a:spcPct val="100000"/>
              </a:lnSpc>
              <a:spcBef>
                <a:spcPct val="0"/>
              </a:spcBef>
              <a:buNone/>
              <a:tabLst>
                <a:tab pos="0" algn="l"/>
                <a:tab pos="342891" algn="l"/>
                <a:tab pos="685783" algn="l"/>
                <a:tab pos="1028674" algn="l"/>
                <a:tab pos="1371566" algn="l"/>
                <a:tab pos="1714457" algn="l"/>
                <a:tab pos="2057349" algn="l"/>
                <a:tab pos="2400240" algn="l"/>
                <a:tab pos="2743131" algn="l"/>
                <a:tab pos="3086023" algn="l"/>
                <a:tab pos="3428914" algn="l"/>
                <a:tab pos="3771806" algn="l"/>
                <a:tab pos="4114697" algn="l"/>
                <a:tab pos="4457589" algn="l"/>
                <a:tab pos="4800480" algn="l"/>
                <a:tab pos="5143371" algn="l"/>
                <a:tab pos="5486263" algn="l"/>
                <a:tab pos="5829154" algn="l"/>
                <a:tab pos="6172046" algn="l"/>
                <a:tab pos="6514937" algn="l"/>
                <a:tab pos="6857829" algn="l"/>
              </a:tabLst>
              <a:defRPr/>
            </a:pPr>
            <a:endParaRPr lang="en-US" altLang="en-US" sz="1051" b="1" dirty="0">
              <a:solidFill>
                <a:srgbClr val="000000"/>
              </a:solidFill>
              <a:latin typeface="Arial" panose="020B0604020202020204" pitchFamily="34" charset="0"/>
              <a:cs typeface="Arial" panose="020B0604020202020204" pitchFamily="34" charset="0"/>
            </a:endParaRPr>
          </a:p>
        </p:txBody>
      </p:sp>
      <p:cxnSp>
        <p:nvCxnSpPr>
          <p:cNvPr id="16" name="Curved Connector 9">
            <a:extLst>
              <a:ext uri="{FF2B5EF4-FFF2-40B4-BE49-F238E27FC236}">
                <a16:creationId xmlns:a16="http://schemas.microsoft.com/office/drawing/2014/main" id="{5376B606-7C89-47F5-91DC-7F282E0E2808}"/>
              </a:ext>
            </a:extLst>
          </p:cNvPr>
          <p:cNvCxnSpPr>
            <a:cxnSpLocks/>
            <a:endCxn id="5" idx="2"/>
          </p:cNvCxnSpPr>
          <p:nvPr/>
        </p:nvCxnSpPr>
        <p:spPr>
          <a:xfrm rot="16200000" flipV="1">
            <a:off x="9054806" y="4906655"/>
            <a:ext cx="507508" cy="506931"/>
          </a:xfrm>
          <a:prstGeom prst="curvedConnector3">
            <a:avLst>
              <a:gd name="adj1" fmla="val 50000"/>
            </a:avLst>
          </a:prstGeom>
          <a:noFill/>
          <a:ln w="41275" cap="flat" cmpd="sng" algn="ctr">
            <a:solidFill>
              <a:srgbClr val="7E50A0"/>
            </a:solidFill>
            <a:prstDash val="solid"/>
            <a:miter lim="800000"/>
            <a:headEnd type="triangle" w="lg" len="lg"/>
            <a:tailEnd type="triangle" w="lg" len="med"/>
          </a:ln>
          <a:effectLst/>
        </p:spPr>
      </p:cxnSp>
      <p:sp>
        <p:nvSpPr>
          <p:cNvPr id="17" name="Rectangle 2">
            <a:extLst>
              <a:ext uri="{FF2B5EF4-FFF2-40B4-BE49-F238E27FC236}">
                <a16:creationId xmlns:a16="http://schemas.microsoft.com/office/drawing/2014/main" id="{0961B3F5-C334-42C4-9E0F-3C4A3DBF783D}"/>
              </a:ext>
            </a:extLst>
          </p:cNvPr>
          <p:cNvSpPr>
            <a:spLocks noChangeArrowheads="1"/>
          </p:cNvSpPr>
          <p:nvPr/>
        </p:nvSpPr>
        <p:spPr bwMode="auto">
          <a:xfrm>
            <a:off x="1840222" y="5391198"/>
            <a:ext cx="2383631" cy="1017425"/>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685783" eaLnBrk="1" fontAlgn="auto" hangingPunct="1">
              <a:lnSpc>
                <a:spcPct val="100000"/>
              </a:lnSpc>
              <a:spcBef>
                <a:spcPct val="0"/>
              </a:spcBef>
              <a:spcAft>
                <a:spcPts val="0"/>
              </a:spcAft>
              <a:buClr>
                <a:srgbClr val="000000"/>
              </a:buClr>
              <a:buNone/>
              <a:defRPr/>
            </a:pPr>
            <a:endParaRPr lang="en-US" altLang="en-US" sz="1351" kern="0" dirty="0">
              <a:solidFill>
                <a:srgbClr val="000000"/>
              </a:solidFill>
            </a:endParaRPr>
          </a:p>
        </p:txBody>
      </p:sp>
      <p:sp>
        <p:nvSpPr>
          <p:cNvPr id="18" name="Right Arrow 3">
            <a:extLst>
              <a:ext uri="{FF2B5EF4-FFF2-40B4-BE49-F238E27FC236}">
                <a16:creationId xmlns:a16="http://schemas.microsoft.com/office/drawing/2014/main" id="{1EF124D5-DF69-411A-944B-4B510233C02F}"/>
              </a:ext>
            </a:extLst>
          </p:cNvPr>
          <p:cNvSpPr/>
          <p:nvPr/>
        </p:nvSpPr>
        <p:spPr>
          <a:xfrm>
            <a:off x="4165224" y="5615340"/>
            <a:ext cx="520625" cy="132488"/>
          </a:xfrm>
          <a:prstGeom prst="rightArrow">
            <a:avLst/>
          </a:prstGeom>
          <a:solidFill>
            <a:srgbClr val="7E50A0"/>
          </a:solidFill>
          <a:ln w="12700" cap="flat" cmpd="sng" algn="ctr">
            <a:solidFill>
              <a:srgbClr val="7E50A0">
                <a:shade val="50000"/>
              </a:srgbClr>
            </a:solidFill>
            <a:prstDash val="solid"/>
            <a:miter lim="800000"/>
          </a:ln>
          <a:effectLst/>
        </p:spPr>
        <p:txBody>
          <a:bodyPr anchor="ctr"/>
          <a:lstStyle/>
          <a:p>
            <a:pPr algn="ctr" defTabSz="685783" eaLnBrk="1" fontAlgn="auto" hangingPunct="1">
              <a:spcBef>
                <a:spcPts val="0"/>
              </a:spcBef>
              <a:spcAft>
                <a:spcPts val="0"/>
              </a:spcAft>
              <a:defRPr/>
            </a:pPr>
            <a:endParaRPr lang="en-US" sz="1013" kern="0">
              <a:solidFill>
                <a:srgbClr val="FFFFFF"/>
              </a:solidFill>
              <a:latin typeface="Arial"/>
            </a:endParaRPr>
          </a:p>
        </p:txBody>
      </p:sp>
      <p:cxnSp>
        <p:nvCxnSpPr>
          <p:cNvPr id="19" name="Straight Connector 18">
            <a:extLst>
              <a:ext uri="{FF2B5EF4-FFF2-40B4-BE49-F238E27FC236}">
                <a16:creationId xmlns:a16="http://schemas.microsoft.com/office/drawing/2014/main" id="{4E534218-4E51-40CC-97A7-6595E0FC6577}"/>
              </a:ext>
            </a:extLst>
          </p:cNvPr>
          <p:cNvCxnSpPr>
            <a:cxnSpLocks/>
          </p:cNvCxnSpPr>
          <p:nvPr/>
        </p:nvCxnSpPr>
        <p:spPr>
          <a:xfrm>
            <a:off x="8548380" y="6554568"/>
            <a:ext cx="0" cy="159515"/>
          </a:xfrm>
          <a:prstGeom prst="line">
            <a:avLst/>
          </a:prstGeom>
          <a:noFill/>
          <a:ln w="6350" cap="flat" cmpd="sng" algn="ctr">
            <a:solidFill>
              <a:srgbClr val="7E50A0"/>
            </a:solidFill>
            <a:prstDash val="solid"/>
            <a:miter lim="800000"/>
          </a:ln>
          <a:effectLst/>
        </p:spPr>
      </p:cxnSp>
      <p:cxnSp>
        <p:nvCxnSpPr>
          <p:cNvPr id="20" name="Straight Connector 19">
            <a:extLst>
              <a:ext uri="{FF2B5EF4-FFF2-40B4-BE49-F238E27FC236}">
                <a16:creationId xmlns:a16="http://schemas.microsoft.com/office/drawing/2014/main" id="{321424E3-EF0F-44A7-8D1C-5D9CC7E28BF0}"/>
              </a:ext>
            </a:extLst>
          </p:cNvPr>
          <p:cNvCxnSpPr>
            <a:cxnSpLocks/>
          </p:cNvCxnSpPr>
          <p:nvPr/>
        </p:nvCxnSpPr>
        <p:spPr>
          <a:xfrm flipH="1" flipV="1">
            <a:off x="3032033" y="6669698"/>
            <a:ext cx="5516347" cy="44385"/>
          </a:xfrm>
          <a:prstGeom prst="line">
            <a:avLst/>
          </a:prstGeom>
          <a:noFill/>
          <a:ln w="6350" cap="flat" cmpd="sng" algn="ctr">
            <a:solidFill>
              <a:srgbClr val="7E50A0"/>
            </a:solidFill>
            <a:prstDash val="solid"/>
            <a:miter lim="800000"/>
          </a:ln>
          <a:effectLst/>
        </p:spPr>
      </p:cxnSp>
      <p:cxnSp>
        <p:nvCxnSpPr>
          <p:cNvPr id="21" name="Straight Arrow Connector 20">
            <a:extLst>
              <a:ext uri="{FF2B5EF4-FFF2-40B4-BE49-F238E27FC236}">
                <a16:creationId xmlns:a16="http://schemas.microsoft.com/office/drawing/2014/main" id="{91000D38-0428-4000-B74F-0C3B5390C6DE}"/>
              </a:ext>
            </a:extLst>
          </p:cNvPr>
          <p:cNvCxnSpPr>
            <a:cxnSpLocks/>
          </p:cNvCxnSpPr>
          <p:nvPr/>
        </p:nvCxnSpPr>
        <p:spPr>
          <a:xfrm flipV="1">
            <a:off x="3032033" y="6285186"/>
            <a:ext cx="0" cy="398471"/>
          </a:xfrm>
          <a:prstGeom prst="straightConnector1">
            <a:avLst/>
          </a:prstGeom>
          <a:noFill/>
          <a:ln w="6350" cap="flat" cmpd="sng" algn="ctr">
            <a:solidFill>
              <a:srgbClr val="7E50A0"/>
            </a:solidFill>
            <a:prstDash val="solid"/>
            <a:miter lim="800000"/>
            <a:tailEnd type="triangle"/>
          </a:ln>
          <a:effectLst/>
        </p:spPr>
      </p:cxnSp>
      <p:sp>
        <p:nvSpPr>
          <p:cNvPr id="22" name="TextBox 25">
            <a:extLst>
              <a:ext uri="{FF2B5EF4-FFF2-40B4-BE49-F238E27FC236}">
                <a16:creationId xmlns:a16="http://schemas.microsoft.com/office/drawing/2014/main" id="{E8AF28B9-A1BA-4374-8CC6-A2E1E0FAC1FB}"/>
              </a:ext>
            </a:extLst>
          </p:cNvPr>
          <p:cNvSpPr txBox="1">
            <a:spLocks noChangeArrowheads="1"/>
          </p:cNvSpPr>
          <p:nvPr/>
        </p:nvSpPr>
        <p:spPr bwMode="auto">
          <a:xfrm>
            <a:off x="2532736" y="5874745"/>
            <a:ext cx="1279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783" eaLnBrk="1" fontAlgn="auto" hangingPunct="1">
              <a:lnSpc>
                <a:spcPct val="100000"/>
              </a:lnSpc>
              <a:spcBef>
                <a:spcPct val="0"/>
              </a:spcBef>
              <a:spcAft>
                <a:spcPts val="0"/>
              </a:spcAft>
              <a:buNone/>
              <a:defRPr/>
            </a:pPr>
            <a:r>
              <a:rPr lang="en-US" altLang="en-US" sz="1200" b="1" kern="0" dirty="0">
                <a:solidFill>
                  <a:srgbClr val="000000"/>
                </a:solidFill>
              </a:rPr>
              <a:t>Status, logs and links to reports</a:t>
            </a:r>
          </a:p>
        </p:txBody>
      </p:sp>
      <p:pic>
        <p:nvPicPr>
          <p:cNvPr id="23" name="Image 59">
            <a:extLst>
              <a:ext uri="{FF2B5EF4-FFF2-40B4-BE49-F238E27FC236}">
                <a16:creationId xmlns:a16="http://schemas.microsoft.com/office/drawing/2014/main" id="{909B6DBD-2175-4F24-9E02-EEE05A603192}"/>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1819961" y="5422297"/>
            <a:ext cx="814595" cy="492147"/>
          </a:xfrm>
          <a:prstGeom prst="rect">
            <a:avLst/>
          </a:prstGeom>
        </p:spPr>
      </p:pic>
      <p:pic>
        <p:nvPicPr>
          <p:cNvPr id="24" name="Picture 23">
            <a:extLst>
              <a:ext uri="{FF2B5EF4-FFF2-40B4-BE49-F238E27FC236}">
                <a16:creationId xmlns:a16="http://schemas.microsoft.com/office/drawing/2014/main" id="{BD4B1047-9C99-431E-BD06-73C8F83238C1}"/>
              </a:ext>
            </a:extLst>
          </p:cNvPr>
          <p:cNvPicPr>
            <a:picLocks noChangeAspect="1"/>
          </p:cNvPicPr>
          <p:nvPr/>
        </p:nvPicPr>
        <p:blipFill>
          <a:blip r:embed="rId4"/>
          <a:stretch>
            <a:fillRect/>
          </a:stretch>
        </p:blipFill>
        <p:spPr>
          <a:xfrm>
            <a:off x="3142841" y="5518683"/>
            <a:ext cx="1045936" cy="331499"/>
          </a:xfrm>
          <a:prstGeom prst="rect">
            <a:avLst/>
          </a:prstGeom>
        </p:spPr>
      </p:pic>
      <p:pic>
        <p:nvPicPr>
          <p:cNvPr id="25" name="Picture 24">
            <a:extLst>
              <a:ext uri="{FF2B5EF4-FFF2-40B4-BE49-F238E27FC236}">
                <a16:creationId xmlns:a16="http://schemas.microsoft.com/office/drawing/2014/main" id="{922940A4-69DF-437D-AA81-B3A775B92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379" y="6077679"/>
            <a:ext cx="342900" cy="342900"/>
          </a:xfrm>
          <a:prstGeom prst="rect">
            <a:avLst/>
          </a:prstGeom>
        </p:spPr>
      </p:pic>
      <p:pic>
        <p:nvPicPr>
          <p:cNvPr id="26" name="Image 59">
            <a:extLst>
              <a:ext uri="{FF2B5EF4-FFF2-40B4-BE49-F238E27FC236}">
                <a16:creationId xmlns:a16="http://schemas.microsoft.com/office/drawing/2014/main" id="{50C5C64F-8DB6-48B7-96FE-856AB5A4C3D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4679961" y="5394683"/>
            <a:ext cx="620188" cy="374695"/>
          </a:xfrm>
          <a:prstGeom prst="rect">
            <a:avLst/>
          </a:prstGeom>
        </p:spPr>
      </p:pic>
      <p:pic>
        <p:nvPicPr>
          <p:cNvPr id="27" name="Image 57">
            <a:extLst>
              <a:ext uri="{FF2B5EF4-FFF2-40B4-BE49-F238E27FC236}">
                <a16:creationId xmlns:a16="http://schemas.microsoft.com/office/drawing/2014/main" id="{AD9A6C8D-1B42-4D5E-B0BD-A7091BA982C0}"/>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1915427" y="3850274"/>
            <a:ext cx="661588" cy="314199"/>
          </a:xfrm>
          <a:prstGeom prst="rect">
            <a:avLst/>
          </a:prstGeom>
        </p:spPr>
      </p:pic>
      <p:pic>
        <p:nvPicPr>
          <p:cNvPr id="28" name="Picture 27">
            <a:extLst>
              <a:ext uri="{FF2B5EF4-FFF2-40B4-BE49-F238E27FC236}">
                <a16:creationId xmlns:a16="http://schemas.microsoft.com/office/drawing/2014/main" id="{990472C4-29B8-4F37-923A-4F4307ABE9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899" y="4197102"/>
            <a:ext cx="389325" cy="306239"/>
          </a:xfrm>
          <a:prstGeom prst="rect">
            <a:avLst/>
          </a:prstGeom>
        </p:spPr>
      </p:pic>
      <p:pic>
        <p:nvPicPr>
          <p:cNvPr id="29" name="Image 55">
            <a:extLst>
              <a:ext uri="{FF2B5EF4-FFF2-40B4-BE49-F238E27FC236}">
                <a16:creationId xmlns:a16="http://schemas.microsoft.com/office/drawing/2014/main" id="{A942A8A9-B374-4BC5-8E8F-12012476F881}"/>
              </a:ext>
            </a:extLst>
          </p:cNvPr>
          <p:cNvPicPr>
            <a:picLocks noChangeAspect="1"/>
          </p:cNvPicPr>
          <p:nvPr/>
        </p:nvPicPr>
        <p:blipFill>
          <a:blip r:embed="rId9"/>
          <a:stretch>
            <a:fillRect/>
          </a:stretch>
        </p:blipFill>
        <p:spPr>
          <a:xfrm>
            <a:off x="5627323" y="5908401"/>
            <a:ext cx="650215" cy="159889"/>
          </a:xfrm>
          <a:prstGeom prst="rect">
            <a:avLst/>
          </a:prstGeom>
        </p:spPr>
      </p:pic>
      <p:pic>
        <p:nvPicPr>
          <p:cNvPr id="30" name="Image 61">
            <a:extLst>
              <a:ext uri="{FF2B5EF4-FFF2-40B4-BE49-F238E27FC236}">
                <a16:creationId xmlns:a16="http://schemas.microsoft.com/office/drawing/2014/main" id="{87D3A4FD-B5BD-48F4-96EF-74DA1BA1539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6363747" y="5874742"/>
            <a:ext cx="254931" cy="227199"/>
          </a:xfrm>
          <a:prstGeom prst="rect">
            <a:avLst/>
          </a:prstGeom>
        </p:spPr>
      </p:pic>
      <p:pic>
        <p:nvPicPr>
          <p:cNvPr id="31" name="Picture 30">
            <a:extLst>
              <a:ext uri="{FF2B5EF4-FFF2-40B4-BE49-F238E27FC236}">
                <a16:creationId xmlns:a16="http://schemas.microsoft.com/office/drawing/2014/main" id="{DD6B621F-834F-424C-9D6A-FF99DCA4A843}"/>
              </a:ext>
            </a:extLst>
          </p:cNvPr>
          <p:cNvPicPr>
            <a:picLocks noChangeAspect="1"/>
          </p:cNvPicPr>
          <p:nvPr/>
        </p:nvPicPr>
        <p:blipFill>
          <a:blip r:embed="rId12"/>
          <a:stretch>
            <a:fillRect/>
          </a:stretch>
        </p:blipFill>
        <p:spPr>
          <a:xfrm>
            <a:off x="7537846" y="5328962"/>
            <a:ext cx="959287" cy="475133"/>
          </a:xfrm>
          <a:prstGeom prst="rect">
            <a:avLst/>
          </a:prstGeom>
        </p:spPr>
      </p:pic>
      <p:sp>
        <p:nvSpPr>
          <p:cNvPr id="32" name="TextBox 31">
            <a:extLst>
              <a:ext uri="{FF2B5EF4-FFF2-40B4-BE49-F238E27FC236}">
                <a16:creationId xmlns:a16="http://schemas.microsoft.com/office/drawing/2014/main" id="{FD59AF9B-7730-49C6-8741-58204DFABB0A}"/>
              </a:ext>
            </a:extLst>
          </p:cNvPr>
          <p:cNvSpPr txBox="1"/>
          <p:nvPr/>
        </p:nvSpPr>
        <p:spPr>
          <a:xfrm>
            <a:off x="7439878" y="5779379"/>
            <a:ext cx="1651159" cy="769441"/>
          </a:xfrm>
          <a:prstGeom prst="rect">
            <a:avLst/>
          </a:prstGeom>
          <a:noFill/>
        </p:spPr>
        <p:txBody>
          <a:bodyPr wrap="square" rtlCol="0">
            <a:spAutoFit/>
          </a:bodyPr>
          <a:lstStyle/>
          <a:p>
            <a:pPr algn="ctr" defTabSz="685783" eaLnBrk="1" fontAlgn="auto" hangingPunct="1">
              <a:spcBef>
                <a:spcPts val="0"/>
              </a:spcBef>
              <a:spcAft>
                <a:spcPts val="0"/>
              </a:spcAft>
              <a:defRPr/>
            </a:pPr>
            <a:r>
              <a:rPr lang="en-US" altLang="en-US" sz="1400" b="1" kern="0" dirty="0">
                <a:solidFill>
                  <a:sysClr val="windowText" lastClr="000000"/>
                </a:solidFill>
                <a:cs typeface="Arial" panose="020B0604020202020204" pitchFamily="34" charset="0"/>
              </a:rPr>
              <a:t>Build scripts </a:t>
            </a:r>
          </a:p>
          <a:p>
            <a:pPr algn="ctr" defTabSz="685783" eaLnBrk="1" fontAlgn="auto" hangingPunct="1">
              <a:spcBef>
                <a:spcPts val="0"/>
              </a:spcBef>
              <a:spcAft>
                <a:spcPts val="0"/>
              </a:spcAft>
              <a:defRPr/>
            </a:pPr>
            <a:r>
              <a:rPr lang="en-US" altLang="en-US" sz="1000" b="1" kern="0" dirty="0">
                <a:solidFill>
                  <a:sysClr val="windowText" lastClr="000000"/>
                </a:solidFill>
                <a:cs typeface="Arial" panose="020B0604020202020204" pitchFamily="34" charset="0"/>
              </a:rPr>
              <a:t>(scan, impact analysis, copy to PDS, compile, </a:t>
            </a:r>
            <a:br>
              <a:rPr lang="en-US" altLang="en-US" sz="1000" b="1" kern="0" dirty="0">
                <a:solidFill>
                  <a:sysClr val="windowText" lastClr="000000"/>
                </a:solidFill>
                <a:cs typeface="Arial" panose="020B0604020202020204" pitchFamily="34" charset="0"/>
              </a:rPr>
            </a:br>
            <a:r>
              <a:rPr lang="en-US" altLang="en-US" sz="1000" b="1" kern="0" dirty="0">
                <a:solidFill>
                  <a:sysClr val="windowText" lastClr="000000"/>
                </a:solidFill>
                <a:cs typeface="Arial" panose="020B0604020202020204" pitchFamily="34" charset="0"/>
              </a:rPr>
              <a:t>link-edit, bind, report)</a:t>
            </a:r>
            <a:endParaRPr lang="en-US" sz="1400" kern="0" dirty="0">
              <a:solidFill>
                <a:sysClr val="windowText" lastClr="000000"/>
              </a:solidFill>
            </a:endParaRPr>
          </a:p>
        </p:txBody>
      </p:sp>
      <p:cxnSp>
        <p:nvCxnSpPr>
          <p:cNvPr id="33" name="Straight Connector 32">
            <a:extLst>
              <a:ext uri="{FF2B5EF4-FFF2-40B4-BE49-F238E27FC236}">
                <a16:creationId xmlns:a16="http://schemas.microsoft.com/office/drawing/2014/main" id="{05C634F8-770D-44FE-AED9-EB357E7A5880}"/>
              </a:ext>
            </a:extLst>
          </p:cNvPr>
          <p:cNvCxnSpPr>
            <a:cxnSpLocks/>
          </p:cNvCxnSpPr>
          <p:nvPr/>
        </p:nvCxnSpPr>
        <p:spPr>
          <a:xfrm flipV="1">
            <a:off x="3952503" y="4628738"/>
            <a:ext cx="1741055" cy="18909"/>
          </a:xfrm>
          <a:prstGeom prst="line">
            <a:avLst/>
          </a:prstGeom>
          <a:noFill/>
          <a:ln w="6350" cap="flat" cmpd="sng" algn="ctr">
            <a:solidFill>
              <a:srgbClr val="7E50A0"/>
            </a:solidFill>
            <a:prstDash val="solid"/>
            <a:miter lim="800000"/>
          </a:ln>
          <a:effectLst/>
        </p:spPr>
      </p:cxnSp>
      <p:cxnSp>
        <p:nvCxnSpPr>
          <p:cNvPr id="34" name="Straight Arrow Connector 33">
            <a:extLst>
              <a:ext uri="{FF2B5EF4-FFF2-40B4-BE49-F238E27FC236}">
                <a16:creationId xmlns:a16="http://schemas.microsoft.com/office/drawing/2014/main" id="{07A3F892-DE7A-4C00-BDF3-BF03408ECC0B}"/>
              </a:ext>
            </a:extLst>
          </p:cNvPr>
          <p:cNvCxnSpPr>
            <a:cxnSpLocks/>
          </p:cNvCxnSpPr>
          <p:nvPr/>
        </p:nvCxnSpPr>
        <p:spPr>
          <a:xfrm>
            <a:off x="5681533" y="4647645"/>
            <a:ext cx="0" cy="1156448"/>
          </a:xfrm>
          <a:prstGeom prst="straightConnector1">
            <a:avLst/>
          </a:prstGeom>
          <a:noFill/>
          <a:ln w="6350" cap="flat" cmpd="sng" algn="ctr">
            <a:solidFill>
              <a:srgbClr val="7E50A0"/>
            </a:solidFill>
            <a:prstDash val="solid"/>
            <a:miter lim="800000"/>
            <a:tailEnd type="triangle"/>
          </a:ln>
          <a:effectLst/>
        </p:spPr>
      </p:cxnSp>
      <p:sp>
        <p:nvSpPr>
          <p:cNvPr id="35" name="Arrow: Curved Left 34">
            <a:extLst>
              <a:ext uri="{FF2B5EF4-FFF2-40B4-BE49-F238E27FC236}">
                <a16:creationId xmlns:a16="http://schemas.microsoft.com/office/drawing/2014/main" id="{E67A8896-DEDF-40E6-AACE-21616C93831D}"/>
              </a:ext>
            </a:extLst>
          </p:cNvPr>
          <p:cNvSpPr/>
          <p:nvPr/>
        </p:nvSpPr>
        <p:spPr>
          <a:xfrm rot="16819831">
            <a:off x="6635613" y="5440507"/>
            <a:ext cx="312747" cy="492147"/>
          </a:xfrm>
          <a:prstGeom prst="curvedLeftArrow">
            <a:avLst/>
          </a:prstGeom>
          <a:solidFill>
            <a:srgbClr val="7E50A0"/>
          </a:solidFill>
          <a:ln w="12700" cap="flat" cmpd="sng" algn="ctr">
            <a:solidFill>
              <a:srgbClr val="7E50A0">
                <a:shade val="50000"/>
              </a:srgbClr>
            </a:solidFill>
            <a:prstDash val="solid"/>
            <a:miter lim="800000"/>
          </a:ln>
          <a:effectLst/>
        </p:spPr>
        <p:txBody>
          <a:bodyPr rtlCol="0" anchor="ctr"/>
          <a:lstStyle/>
          <a:p>
            <a:pPr algn="ctr" defTabSz="685783" eaLnBrk="1" fontAlgn="auto" hangingPunct="1">
              <a:spcBef>
                <a:spcPts val="0"/>
              </a:spcBef>
              <a:spcAft>
                <a:spcPts val="0"/>
              </a:spcAft>
              <a:defRPr/>
            </a:pPr>
            <a:endParaRPr lang="en-US" sz="1013" kern="0">
              <a:latin typeface="Arial"/>
            </a:endParaRPr>
          </a:p>
        </p:txBody>
      </p:sp>
      <p:sp>
        <p:nvSpPr>
          <p:cNvPr id="36" name="TextBox 35">
            <a:extLst>
              <a:ext uri="{FF2B5EF4-FFF2-40B4-BE49-F238E27FC236}">
                <a16:creationId xmlns:a16="http://schemas.microsoft.com/office/drawing/2014/main" id="{8D464A1E-7F67-4E71-B12E-417DAB37DE18}"/>
              </a:ext>
            </a:extLst>
          </p:cNvPr>
          <p:cNvSpPr txBox="1"/>
          <p:nvPr/>
        </p:nvSpPr>
        <p:spPr>
          <a:xfrm>
            <a:off x="4703922" y="5767584"/>
            <a:ext cx="524503" cy="248209"/>
          </a:xfrm>
          <a:prstGeom prst="rect">
            <a:avLst/>
          </a:prstGeom>
          <a:noFill/>
        </p:spPr>
        <p:txBody>
          <a:bodyPr wrap="none" rtlCol="0">
            <a:spAutoFit/>
          </a:bodyPr>
          <a:lstStyle/>
          <a:p>
            <a:pPr defTabSz="685783" eaLnBrk="1" fontAlgn="auto" hangingPunct="1">
              <a:spcBef>
                <a:spcPts val="0"/>
              </a:spcBef>
              <a:spcAft>
                <a:spcPts val="0"/>
              </a:spcAft>
              <a:defRPr/>
            </a:pPr>
            <a:r>
              <a:rPr lang="en-US" sz="1013" kern="0" dirty="0">
                <a:solidFill>
                  <a:sysClr val="windowText" lastClr="000000"/>
                </a:solidFill>
              </a:rPr>
              <a:t>Agent</a:t>
            </a:r>
          </a:p>
        </p:txBody>
      </p:sp>
      <p:sp>
        <p:nvSpPr>
          <p:cNvPr id="38" name="Rectangle 37">
            <a:extLst>
              <a:ext uri="{FF2B5EF4-FFF2-40B4-BE49-F238E27FC236}">
                <a16:creationId xmlns:a16="http://schemas.microsoft.com/office/drawing/2014/main" id="{466687D1-E464-40F3-BA91-C8BB131A12C9}"/>
              </a:ext>
            </a:extLst>
          </p:cNvPr>
          <p:cNvSpPr/>
          <p:nvPr/>
        </p:nvSpPr>
        <p:spPr bwMode="auto">
          <a:xfrm>
            <a:off x="9229885" y="5422295"/>
            <a:ext cx="640019" cy="998284"/>
          </a:xfrm>
          <a:prstGeom prst="rect">
            <a:avLst/>
          </a:prstGeom>
          <a:solidFill>
            <a:srgbClr val="FDFACC">
              <a:lumMod val="75000"/>
            </a:srgbClr>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47" eaLnBrk="1" fontAlgn="auto" hangingPunct="1">
              <a:spcBef>
                <a:spcPts val="0"/>
              </a:spcBef>
              <a:spcAft>
                <a:spcPts val="0"/>
              </a:spcAft>
              <a:defRPr/>
            </a:pPr>
            <a:r>
              <a:rPr lang="en-US" sz="1200" kern="0" dirty="0">
                <a:solidFill>
                  <a:sysClr val="windowText" lastClr="000000"/>
                </a:solidFill>
              </a:rPr>
              <a:t>DBB</a:t>
            </a:r>
            <a:br>
              <a:rPr lang="en-US" sz="1200" kern="0" dirty="0">
                <a:solidFill>
                  <a:sysClr val="windowText" lastClr="000000"/>
                </a:solidFill>
              </a:rPr>
            </a:br>
            <a:r>
              <a:rPr lang="en-US" sz="1200" kern="0" dirty="0">
                <a:solidFill>
                  <a:sysClr val="windowText" lastClr="000000"/>
                </a:solidFill>
              </a:rPr>
              <a:t> toolkit</a:t>
            </a:r>
          </a:p>
        </p:txBody>
      </p:sp>
      <p:cxnSp>
        <p:nvCxnSpPr>
          <p:cNvPr id="39" name="Straight Arrow Connector 38">
            <a:extLst>
              <a:ext uri="{FF2B5EF4-FFF2-40B4-BE49-F238E27FC236}">
                <a16:creationId xmlns:a16="http://schemas.microsoft.com/office/drawing/2014/main" id="{9BB5D307-FF1C-4C38-8C71-D5ADF33A199B}"/>
              </a:ext>
            </a:extLst>
          </p:cNvPr>
          <p:cNvCxnSpPr/>
          <p:nvPr/>
        </p:nvCxnSpPr>
        <p:spPr bwMode="auto">
          <a:xfrm>
            <a:off x="9032274" y="5884544"/>
            <a:ext cx="197615" cy="0"/>
          </a:xfrm>
          <a:prstGeom prst="straightConnector1">
            <a:avLst/>
          </a:prstGeom>
          <a:solidFill>
            <a:srgbClr val="FDFDFD"/>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sp>
        <p:nvSpPr>
          <p:cNvPr id="40" name="TextBox 39">
            <a:extLst>
              <a:ext uri="{FF2B5EF4-FFF2-40B4-BE49-F238E27FC236}">
                <a16:creationId xmlns:a16="http://schemas.microsoft.com/office/drawing/2014/main" id="{7940E29F-F9DB-440F-90C2-70E97B7D3021}"/>
              </a:ext>
            </a:extLst>
          </p:cNvPr>
          <p:cNvSpPr txBox="1"/>
          <p:nvPr/>
        </p:nvSpPr>
        <p:spPr>
          <a:xfrm>
            <a:off x="6521862" y="4116366"/>
            <a:ext cx="867545" cy="461665"/>
          </a:xfrm>
          <a:prstGeom prst="rect">
            <a:avLst/>
          </a:prstGeom>
          <a:solidFill>
            <a:srgbClr val="92D050"/>
          </a:solidFill>
        </p:spPr>
        <p:txBody>
          <a:bodyPr wrap="none" rtlCol="0">
            <a:spAutoFit/>
          </a:bodyPr>
          <a:lstStyle/>
          <a:p>
            <a:pPr defTabSz="914377" eaLnBrk="1" fontAlgn="auto" hangingPunct="1">
              <a:spcBef>
                <a:spcPts val="0"/>
              </a:spcBef>
              <a:spcAft>
                <a:spcPts val="0"/>
              </a:spcAft>
              <a:defRPr/>
            </a:pPr>
            <a:r>
              <a:rPr lang="en-US" sz="2400" b="1" dirty="0">
                <a:latin typeface="Arial"/>
              </a:rPr>
              <a:t>z/OS</a:t>
            </a:r>
          </a:p>
        </p:txBody>
      </p:sp>
      <p:cxnSp>
        <p:nvCxnSpPr>
          <p:cNvPr id="41" name="Straight Arrow Connector 40">
            <a:extLst>
              <a:ext uri="{FF2B5EF4-FFF2-40B4-BE49-F238E27FC236}">
                <a16:creationId xmlns:a16="http://schemas.microsoft.com/office/drawing/2014/main" id="{E1D8A8D1-2158-4B5F-A7BF-89A19D0C71A3}"/>
              </a:ext>
            </a:extLst>
          </p:cNvPr>
          <p:cNvCxnSpPr>
            <a:cxnSpLocks/>
          </p:cNvCxnSpPr>
          <p:nvPr/>
        </p:nvCxnSpPr>
        <p:spPr bwMode="auto">
          <a:xfrm flipH="1">
            <a:off x="6824111" y="4569914"/>
            <a:ext cx="131520" cy="677477"/>
          </a:xfrm>
          <a:prstGeom prst="straightConnector1">
            <a:avLst/>
          </a:prstGeom>
          <a:solidFill>
            <a:srgbClr val="FDFDFD"/>
          </a:solidFill>
          <a:ln w="412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pic>
        <p:nvPicPr>
          <p:cNvPr id="42" name="Picture 41">
            <a:extLst>
              <a:ext uri="{FF2B5EF4-FFF2-40B4-BE49-F238E27FC236}">
                <a16:creationId xmlns:a16="http://schemas.microsoft.com/office/drawing/2014/main" id="{A6AAFB08-4331-452C-8B90-EE69F0E91A98}"/>
              </a:ext>
            </a:extLst>
          </p:cNvPr>
          <p:cNvPicPr>
            <a:picLocks noChangeAspect="1"/>
          </p:cNvPicPr>
          <p:nvPr/>
        </p:nvPicPr>
        <p:blipFill>
          <a:blip r:embed="rId13"/>
          <a:stretch>
            <a:fillRect/>
          </a:stretch>
        </p:blipFill>
        <p:spPr>
          <a:xfrm>
            <a:off x="1840222" y="4647647"/>
            <a:ext cx="715839" cy="163823"/>
          </a:xfrm>
          <a:prstGeom prst="rect">
            <a:avLst/>
          </a:prstGeom>
        </p:spPr>
      </p:pic>
      <p:sp>
        <p:nvSpPr>
          <p:cNvPr id="43" name="Footer Placeholder 4">
            <a:extLst>
              <a:ext uri="{FF2B5EF4-FFF2-40B4-BE49-F238E27FC236}">
                <a16:creationId xmlns:a16="http://schemas.microsoft.com/office/drawing/2014/main" id="{FC16370A-5706-4ACE-BCD5-83F568948BEA}"/>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582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Diagnose (</a:t>
            </a:r>
            <a:r>
              <a:rPr lang="en-GB" dirty="0">
                <a:highlight>
                  <a:srgbClr val="FFFF00"/>
                </a:highlight>
              </a:rPr>
              <a:t>z/OS Debugger</a:t>
            </a:r>
            <a:r>
              <a:rPr lang="en-GB" dirty="0"/>
              <a:t>)</a:t>
            </a:r>
            <a:br>
              <a:rPr lang="en-US" dirty="0"/>
            </a:br>
            <a:endParaRPr lang="en-GB" dirty="0"/>
          </a:p>
        </p:txBody>
      </p:sp>
      <p:sp>
        <p:nvSpPr>
          <p:cNvPr id="9" name="Content Placeholder 8">
            <a:extLst>
              <a:ext uri="{FF2B5EF4-FFF2-40B4-BE49-F238E27FC236}">
                <a16:creationId xmlns:a16="http://schemas.microsoft.com/office/drawing/2014/main" id="{FED5D534-5F9B-420B-B083-CFA4513B8E46}"/>
              </a:ext>
            </a:extLst>
          </p:cNvPr>
          <p:cNvSpPr>
            <a:spLocks noGrp="1"/>
          </p:cNvSpPr>
          <p:nvPr>
            <p:ph idx="4294967295"/>
          </p:nvPr>
        </p:nvSpPr>
        <p:spPr>
          <a:xfrm>
            <a:off x="342230" y="1153584"/>
            <a:ext cx="4282017" cy="5526616"/>
          </a:xfrm>
        </p:spPr>
        <p:txBody>
          <a:bodyPr vert="horz" lIns="0" tIns="0" rIns="0" bIns="0" rtlCol="0" anchor="t">
            <a:noAutofit/>
          </a:bodyPr>
          <a:lstStyle/>
          <a:p>
            <a:pPr>
              <a:spcBef>
                <a:spcPts val="667"/>
              </a:spcBef>
            </a:pPr>
            <a:r>
              <a:rPr lang="en-US" dirty="0"/>
              <a:t>Program testing and analysis</a:t>
            </a:r>
          </a:p>
          <a:p>
            <a:pPr>
              <a:spcBef>
                <a:spcPts val="667"/>
              </a:spcBef>
            </a:pPr>
            <a:r>
              <a:rPr lang="en-US" dirty="0"/>
              <a:t>Helps you examine, monitor, and    control the execution of application   programs on z/OS</a:t>
            </a:r>
          </a:p>
          <a:p>
            <a:pPr>
              <a:spcBef>
                <a:spcPts val="667"/>
              </a:spcBef>
            </a:pPr>
            <a:endParaRPr lang="en-US" dirty="0"/>
          </a:p>
          <a:p>
            <a:pPr>
              <a:spcBef>
                <a:spcPts val="667"/>
              </a:spcBef>
            </a:pPr>
            <a:r>
              <a:rPr lang="en-US" dirty="0"/>
              <a:t>With:</a:t>
            </a:r>
          </a:p>
          <a:p>
            <a:pPr marL="380990" indent="-380990">
              <a:spcBef>
                <a:spcPts val="667"/>
              </a:spcBef>
              <a:buFontTx/>
              <a:buChar char="-"/>
            </a:pPr>
            <a:r>
              <a:rPr lang="en-US" dirty="0"/>
              <a:t>Visual debug</a:t>
            </a:r>
          </a:p>
          <a:p>
            <a:pPr marL="380990" indent="-380990">
              <a:spcBef>
                <a:spcPts val="667"/>
              </a:spcBef>
              <a:buFontTx/>
              <a:buChar char="-"/>
            </a:pPr>
            <a:r>
              <a:rPr lang="en-US" dirty="0"/>
              <a:t>Code coverage facilities</a:t>
            </a:r>
          </a:p>
          <a:p>
            <a:pPr marL="380990" indent="-380990">
              <a:spcBef>
                <a:spcPts val="667"/>
              </a:spcBef>
              <a:buFontTx/>
              <a:buChar char="-"/>
            </a:pPr>
            <a:r>
              <a:rPr lang="en-US" dirty="0"/>
              <a:t>Eclipse GUI</a:t>
            </a:r>
          </a:p>
          <a:p>
            <a:pPr marL="380990" indent="-380990">
              <a:spcBef>
                <a:spcPts val="667"/>
              </a:spcBef>
              <a:buFontTx/>
              <a:buChar char="-"/>
            </a:pPr>
            <a:r>
              <a:rPr lang="en-US" dirty="0"/>
              <a:t>3270 UI (Debug for z/OS and IBM Developer for z/OS Enterprise Edition only) </a:t>
            </a:r>
          </a:p>
          <a:p>
            <a:pPr lvl="1">
              <a:spcBef>
                <a:spcPts val="667"/>
              </a:spcBef>
            </a:pPr>
            <a:endParaRPr lang="en-US" dirty="0"/>
          </a:p>
        </p:txBody>
      </p:sp>
      <p:pic>
        <p:nvPicPr>
          <p:cNvPr id="8" name="Picture 7">
            <a:extLst>
              <a:ext uri="{FF2B5EF4-FFF2-40B4-BE49-F238E27FC236}">
                <a16:creationId xmlns:a16="http://schemas.microsoft.com/office/drawing/2014/main" id="{CE171E03-189C-4ED5-B7F9-F91A794200CC}"/>
              </a:ext>
            </a:extLst>
          </p:cNvPr>
          <p:cNvPicPr>
            <a:picLocks noChangeAspect="1"/>
          </p:cNvPicPr>
          <p:nvPr/>
        </p:nvPicPr>
        <p:blipFill>
          <a:blip r:embed="rId3"/>
          <a:stretch>
            <a:fillRect/>
          </a:stretch>
        </p:blipFill>
        <p:spPr>
          <a:xfrm>
            <a:off x="5593959" y="237825"/>
            <a:ext cx="5571704" cy="3797899"/>
          </a:xfrm>
          <a:prstGeom prst="rect">
            <a:avLst/>
          </a:prstGeom>
        </p:spPr>
      </p:pic>
      <p:pic>
        <p:nvPicPr>
          <p:cNvPr id="10" name="Picture 2">
            <a:extLst>
              <a:ext uri="{FF2B5EF4-FFF2-40B4-BE49-F238E27FC236}">
                <a16:creationId xmlns:a16="http://schemas.microsoft.com/office/drawing/2014/main" id="{C9C0C06A-3BBE-4D48-82F5-9F88EA6C0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813" y="4224432"/>
            <a:ext cx="4602783" cy="245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3">
            <a:extLst>
              <a:ext uri="{FF2B5EF4-FFF2-40B4-BE49-F238E27FC236}">
                <a16:creationId xmlns:a16="http://schemas.microsoft.com/office/drawing/2014/main" id="{30267446-CC85-4A79-A1F6-FA09BF9F25A7}"/>
              </a:ext>
            </a:extLst>
          </p:cNvPr>
          <p:cNvSpPr txBox="1">
            <a:spLocks noChangeArrowheads="1"/>
          </p:cNvSpPr>
          <p:nvPr/>
        </p:nvSpPr>
        <p:spPr bwMode="auto">
          <a:xfrm>
            <a:off x="8894983" y="2295977"/>
            <a:ext cx="2348068" cy="543673"/>
          </a:xfrm>
          <a:prstGeom prst="rect">
            <a:avLst/>
          </a:prstGeom>
          <a:solidFill>
            <a:schemeClr val="tx2">
              <a:lumMod val="90000"/>
            </a:schemeClr>
          </a:solidFill>
          <a:ln>
            <a:noFill/>
          </a:ln>
        </p:spPr>
        <p:txBody>
          <a:bodyPr wrap="square" lIns="121917" tIns="60959" rIns="121917" bIns="60959">
            <a:spAutoFit/>
          </a:bodyPr>
          <a:lstStyle/>
          <a:p>
            <a:pPr defTabSz="914621" eaLnBrk="1" fontAlgn="auto" hangingPunct="1">
              <a:spcBef>
                <a:spcPts val="0"/>
              </a:spcBef>
              <a:spcAft>
                <a:spcPts val="0"/>
              </a:spcAft>
            </a:pPr>
            <a:r>
              <a:rPr lang="en-US" altLang="en-US" sz="1400" b="1" dirty="0">
                <a:solidFill>
                  <a:srgbClr val="FFFFFF"/>
                </a:solidFill>
                <a:latin typeface="Arial" panose="020B0604020202020204"/>
                <a:ea typeface="+mn-ea"/>
              </a:rPr>
              <a:t>Paragraph Stack Trace </a:t>
            </a:r>
            <a:r>
              <a:rPr lang="en-US" altLang="en-US" sz="1333" dirty="0">
                <a:solidFill>
                  <a:srgbClr val="FFFFFF"/>
                </a:solidFill>
                <a:latin typeface="Arial" panose="020B0604020202020204"/>
                <a:ea typeface="+mn-ea"/>
              </a:rPr>
              <a:t>– </a:t>
            </a:r>
          </a:p>
          <a:p>
            <a:pPr defTabSz="914621" eaLnBrk="1" fontAlgn="auto" hangingPunct="1">
              <a:spcBef>
                <a:spcPts val="0"/>
              </a:spcBef>
              <a:spcAft>
                <a:spcPts val="0"/>
              </a:spcAft>
            </a:pPr>
            <a:r>
              <a:rPr lang="en-US" altLang="en-US" sz="1333" dirty="0">
                <a:solidFill>
                  <a:srgbClr val="FFFFFF"/>
                </a:solidFill>
                <a:latin typeface="Arial" panose="020B0604020202020204"/>
                <a:ea typeface="+mn-ea"/>
              </a:rPr>
              <a:t>Follows program logic</a:t>
            </a:r>
            <a:endParaRPr lang="en-US" altLang="en-US" sz="1400" dirty="0">
              <a:solidFill>
                <a:srgbClr val="FFFFFF"/>
              </a:solidFill>
              <a:latin typeface="Arial" panose="020B0604020202020204"/>
              <a:ea typeface="+mn-ea"/>
            </a:endParaRPr>
          </a:p>
        </p:txBody>
      </p:sp>
      <p:sp>
        <p:nvSpPr>
          <p:cNvPr id="13" name="TextBox 12">
            <a:extLst>
              <a:ext uri="{FF2B5EF4-FFF2-40B4-BE49-F238E27FC236}">
                <a16:creationId xmlns:a16="http://schemas.microsoft.com/office/drawing/2014/main" id="{FCB9159D-36F7-4EFE-B385-19605CC6CCAE}"/>
              </a:ext>
            </a:extLst>
          </p:cNvPr>
          <p:cNvSpPr txBox="1"/>
          <p:nvPr/>
        </p:nvSpPr>
        <p:spPr>
          <a:xfrm>
            <a:off x="4136063" y="927882"/>
            <a:ext cx="1279467" cy="420756"/>
          </a:xfrm>
          <a:prstGeom prst="rect">
            <a:avLst/>
          </a:prstGeom>
          <a:solidFill>
            <a:srgbClr val="6EA6FF"/>
          </a:solidFill>
        </p:spPr>
        <p:txBody>
          <a:bodyPr wrap="square" rtlCol="0">
            <a:spAutoFit/>
          </a:bodyPr>
          <a:lstStyle/>
          <a:p>
            <a:pPr algn="ctr" defTabSz="914377" eaLnBrk="1" fontAlgn="auto" hangingPunct="1">
              <a:spcBef>
                <a:spcPts val="600"/>
              </a:spcBef>
              <a:spcAft>
                <a:spcPts val="0"/>
              </a:spcAft>
              <a:defRPr/>
            </a:pPr>
            <a:r>
              <a:rPr lang="en-US" sz="1067" dirty="0">
                <a:solidFill>
                  <a:srgbClr val="FFFF00"/>
                </a:solidFill>
                <a:ea typeface="+mn-ea"/>
              </a:rPr>
              <a:t>New! </a:t>
            </a:r>
            <a:r>
              <a:rPr lang="en-US" sz="1067" dirty="0">
                <a:solidFill>
                  <a:prstClr val="black"/>
                </a:solidFill>
                <a:ea typeface="+mn-ea"/>
              </a:rPr>
              <a:t>Web UI look and feel (14.1.5)</a:t>
            </a:r>
          </a:p>
        </p:txBody>
      </p:sp>
      <p:sp>
        <p:nvSpPr>
          <p:cNvPr id="15" name="Footer Placeholder 4">
            <a:extLst>
              <a:ext uri="{FF2B5EF4-FFF2-40B4-BE49-F238E27FC236}">
                <a16:creationId xmlns:a16="http://schemas.microsoft.com/office/drawing/2014/main" id="{46B29EBE-7179-43F1-B636-1378F11632CC}"/>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35776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244C2E-1ACE-47F6-9B26-81E10F0E2049}"/>
              </a:ext>
            </a:extLst>
          </p:cNvPr>
          <p:cNvPicPr>
            <a:picLocks noChangeAspect="1"/>
          </p:cNvPicPr>
          <p:nvPr/>
        </p:nvPicPr>
        <p:blipFill>
          <a:blip r:embed="rId3"/>
          <a:stretch>
            <a:fillRect/>
          </a:stretch>
        </p:blipFill>
        <p:spPr>
          <a:xfrm>
            <a:off x="4654719" y="3545567"/>
            <a:ext cx="2724349" cy="3083964"/>
          </a:xfrm>
          <a:prstGeom prst="rect">
            <a:avLst/>
          </a:prstGeom>
        </p:spPr>
      </p:pic>
      <p:sp>
        <p:nvSpPr>
          <p:cNvPr id="2" name="Title 1"/>
          <p:cNvSpPr>
            <a:spLocks noGrp="1"/>
          </p:cNvSpPr>
          <p:nvPr>
            <p:ph type="title"/>
          </p:nvPr>
        </p:nvSpPr>
        <p:spPr/>
        <p:txBody>
          <a:bodyPr/>
          <a:lstStyle/>
          <a:p>
            <a:r>
              <a:rPr lang="en-GB" dirty="0"/>
              <a:t>Test (</a:t>
            </a:r>
            <a:r>
              <a:rPr lang="en-GB" dirty="0">
                <a:highlight>
                  <a:srgbClr val="FFFF00"/>
                </a:highlight>
              </a:rPr>
              <a:t>code coverage</a:t>
            </a:r>
            <a:r>
              <a:rPr lang="en-GB" dirty="0"/>
              <a:t>)</a:t>
            </a:r>
            <a:br>
              <a:rPr lang="en-GB" dirty="0"/>
            </a:br>
            <a:br>
              <a:rPr lang="en-US" dirty="0"/>
            </a:br>
            <a:endParaRPr lang="en-GB" dirty="0"/>
          </a:p>
        </p:txBody>
      </p:sp>
      <p:sp>
        <p:nvSpPr>
          <p:cNvPr id="9" name="Content Placeholder 8">
            <a:extLst>
              <a:ext uri="{FF2B5EF4-FFF2-40B4-BE49-F238E27FC236}">
                <a16:creationId xmlns:a16="http://schemas.microsoft.com/office/drawing/2014/main" id="{FED5D534-5F9B-420B-B083-CFA4513B8E46}"/>
              </a:ext>
            </a:extLst>
          </p:cNvPr>
          <p:cNvSpPr>
            <a:spLocks noGrp="1"/>
          </p:cNvSpPr>
          <p:nvPr>
            <p:ph idx="4294967295"/>
          </p:nvPr>
        </p:nvSpPr>
        <p:spPr>
          <a:xfrm>
            <a:off x="276910" y="1153584"/>
            <a:ext cx="4471553" cy="5526616"/>
          </a:xfrm>
        </p:spPr>
        <p:txBody>
          <a:bodyPr/>
          <a:lstStyle/>
          <a:p>
            <a:pPr marL="380990" indent="-380990">
              <a:spcBef>
                <a:spcPts val="667"/>
              </a:spcBef>
              <a:buFontTx/>
              <a:buChar char="-"/>
            </a:pPr>
            <a:r>
              <a:rPr lang="en-US" dirty="0"/>
              <a:t>Tracks lines of code that have been executed during test</a:t>
            </a:r>
          </a:p>
          <a:p>
            <a:pPr marL="380990" indent="-380990">
              <a:spcBef>
                <a:spcPts val="667"/>
              </a:spcBef>
              <a:buFontTx/>
              <a:buChar char="-"/>
            </a:pPr>
            <a:r>
              <a:rPr lang="en-US" dirty="0"/>
              <a:t>Improves application testing quality</a:t>
            </a:r>
          </a:p>
          <a:p>
            <a:pPr marL="380990" indent="-380990">
              <a:spcBef>
                <a:spcPts val="667"/>
              </a:spcBef>
              <a:buFontTx/>
              <a:buChar char="-"/>
            </a:pPr>
            <a:r>
              <a:rPr lang="en-US" dirty="0"/>
              <a:t>Focuses testing resource usage</a:t>
            </a:r>
          </a:p>
          <a:p>
            <a:pPr marL="380990" indent="-380990">
              <a:spcBef>
                <a:spcPts val="667"/>
              </a:spcBef>
              <a:buFontTx/>
              <a:buChar char="-"/>
            </a:pPr>
            <a:r>
              <a:rPr lang="en-US" dirty="0"/>
              <a:t>Numerous reports and options to assess testing and trends</a:t>
            </a:r>
          </a:p>
          <a:p>
            <a:pPr marL="609585" lvl="1" indent="-380990">
              <a:spcBef>
                <a:spcPts val="667"/>
              </a:spcBef>
              <a:buFont typeface="Arial" panose="020B0604020202020204" pitchFamily="34" charset="0"/>
              <a:buChar char="•"/>
            </a:pPr>
            <a:r>
              <a:rPr lang="en-US" dirty="0"/>
              <a:t>Source view</a:t>
            </a:r>
          </a:p>
          <a:p>
            <a:pPr marL="609585" lvl="1" indent="-380990">
              <a:spcBef>
                <a:spcPts val="667"/>
              </a:spcBef>
              <a:buFont typeface="Arial" panose="020B0604020202020204" pitchFamily="34" charset="0"/>
              <a:buChar char="•"/>
            </a:pPr>
            <a:r>
              <a:rPr lang="en-US" dirty="0"/>
              <a:t>Summary</a:t>
            </a:r>
          </a:p>
          <a:p>
            <a:pPr marL="609585" lvl="1" indent="-380990">
              <a:spcBef>
                <a:spcPts val="667"/>
              </a:spcBef>
              <a:buFont typeface="Arial" panose="020B0604020202020204" pitchFamily="34" charset="0"/>
              <a:buChar char="•"/>
            </a:pPr>
            <a:r>
              <a:rPr lang="en-US" dirty="0"/>
              <a:t>Comparisons</a:t>
            </a:r>
          </a:p>
          <a:p>
            <a:pPr marL="609585" lvl="1" indent="-380990">
              <a:spcBef>
                <a:spcPts val="667"/>
              </a:spcBef>
              <a:buFont typeface="Arial" panose="020B0604020202020204" pitchFamily="34" charset="0"/>
              <a:buChar char="•"/>
            </a:pPr>
            <a:r>
              <a:rPr lang="en-US" dirty="0"/>
              <a:t>Merging</a:t>
            </a:r>
          </a:p>
          <a:p>
            <a:pPr marL="380990" indent="-380990">
              <a:spcBef>
                <a:spcPts val="667"/>
              </a:spcBef>
              <a:buFontTx/>
              <a:buChar char="-"/>
            </a:pPr>
            <a:r>
              <a:rPr lang="en-US" dirty="0"/>
              <a:t>Supports: Batch, CICS and IMS</a:t>
            </a:r>
          </a:p>
          <a:p>
            <a:pPr marL="380990" indent="-380990">
              <a:spcBef>
                <a:spcPts val="667"/>
              </a:spcBef>
              <a:buFontTx/>
              <a:buChar char="-"/>
            </a:pPr>
            <a:r>
              <a:rPr lang="en-US" dirty="0"/>
              <a:t>Integration with ADDI and SonarQube</a:t>
            </a:r>
          </a:p>
          <a:p>
            <a:pPr marL="380990" indent="-380990">
              <a:spcBef>
                <a:spcPts val="667"/>
              </a:spcBef>
              <a:buFontTx/>
              <a:buChar char="-"/>
            </a:pPr>
            <a:r>
              <a:rPr lang="en-US" dirty="0"/>
              <a:t>Run in batch as part of your DevOps pipeline, with RESTful APIs for Debug profile creation</a:t>
            </a:r>
          </a:p>
        </p:txBody>
      </p:sp>
      <p:pic>
        <p:nvPicPr>
          <p:cNvPr id="7" name="Picture 6">
            <a:extLst>
              <a:ext uri="{FF2B5EF4-FFF2-40B4-BE49-F238E27FC236}">
                <a16:creationId xmlns:a16="http://schemas.microsoft.com/office/drawing/2014/main" id="{9979C8F0-F945-41A0-9564-9F4A1F0F8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692" y="177293"/>
            <a:ext cx="3870264" cy="21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C5F69236-FF94-402D-A22D-2F403D853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2273" y="1934048"/>
            <a:ext cx="5099099" cy="310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EE302005-EBF4-4EF7-9FE6-073173FFCA7D}"/>
              </a:ext>
            </a:extLst>
          </p:cNvPr>
          <p:cNvSpPr txBox="1">
            <a:spLocks noChangeArrowheads="1"/>
          </p:cNvSpPr>
          <p:nvPr/>
        </p:nvSpPr>
        <p:spPr bwMode="auto">
          <a:xfrm>
            <a:off x="4545867" y="2408119"/>
            <a:ext cx="1471027" cy="307775"/>
          </a:xfrm>
          <a:prstGeom prst="rect">
            <a:avLst/>
          </a:prstGeom>
          <a:solidFill>
            <a:schemeClr val="accent4">
              <a:lumMod val="20000"/>
              <a:lumOff val="80000"/>
            </a:schemeClr>
          </a:solidFill>
          <a:ln>
            <a:solidFill>
              <a:schemeClr val="accent4">
                <a:lumMod val="20000"/>
                <a:lumOff val="80000"/>
              </a:schemeClr>
            </a:solidFill>
          </a:ln>
        </p:spPr>
        <p:txBody>
          <a:bodyPr wrap="square" lIns="121917" tIns="60959" rIns="121917" bIns="60959">
            <a:spAutoFit/>
          </a:bodyPr>
          <a:lstStyle/>
          <a:p>
            <a:pPr defTabSz="914621" eaLnBrk="1" fontAlgn="auto" hangingPunct="1">
              <a:spcBef>
                <a:spcPts val="0"/>
              </a:spcBef>
              <a:spcAft>
                <a:spcPts val="0"/>
              </a:spcAft>
            </a:pPr>
            <a:r>
              <a:rPr lang="en-US" altLang="en-US" sz="1200" b="1" dirty="0">
                <a:latin typeface="Arial" panose="020B0604020202020204"/>
                <a:ea typeface="+mn-ea"/>
              </a:rPr>
              <a:t>Compare results</a:t>
            </a:r>
            <a:endParaRPr lang="en-US" altLang="en-US" sz="1200" dirty="0">
              <a:latin typeface="Arial" panose="020B0604020202020204"/>
              <a:ea typeface="+mn-ea"/>
            </a:endParaRPr>
          </a:p>
        </p:txBody>
      </p:sp>
      <p:sp>
        <p:nvSpPr>
          <p:cNvPr id="15" name="TextBox 3">
            <a:extLst>
              <a:ext uri="{FF2B5EF4-FFF2-40B4-BE49-F238E27FC236}">
                <a16:creationId xmlns:a16="http://schemas.microsoft.com/office/drawing/2014/main" id="{EA849947-DDDC-46E4-98E4-524EE058CF2D}"/>
              </a:ext>
            </a:extLst>
          </p:cNvPr>
          <p:cNvSpPr txBox="1">
            <a:spLocks noChangeArrowheads="1"/>
          </p:cNvSpPr>
          <p:nvPr/>
        </p:nvSpPr>
        <p:spPr bwMode="auto">
          <a:xfrm>
            <a:off x="5255170" y="3137019"/>
            <a:ext cx="947601" cy="307775"/>
          </a:xfrm>
          <a:prstGeom prst="rect">
            <a:avLst/>
          </a:prstGeom>
          <a:solidFill>
            <a:schemeClr val="accent4">
              <a:lumMod val="20000"/>
              <a:lumOff val="80000"/>
            </a:schemeClr>
          </a:solidFill>
          <a:ln>
            <a:noFill/>
          </a:ln>
        </p:spPr>
        <p:txBody>
          <a:bodyPr wrap="square" lIns="121917" tIns="60959" rIns="121917" bIns="60959">
            <a:spAutoFit/>
          </a:bodyPr>
          <a:lstStyle/>
          <a:p>
            <a:pPr defTabSz="914621" eaLnBrk="1" fontAlgn="auto" hangingPunct="1">
              <a:spcBef>
                <a:spcPts val="0"/>
              </a:spcBef>
              <a:spcAft>
                <a:spcPts val="0"/>
              </a:spcAft>
            </a:pPr>
            <a:r>
              <a:rPr lang="en-US" altLang="en-US" sz="1200" b="1" dirty="0">
                <a:latin typeface="Arial" panose="020B0604020202020204"/>
                <a:ea typeface="+mn-ea"/>
              </a:rPr>
              <a:t>Coverage</a:t>
            </a:r>
            <a:endParaRPr lang="en-US" altLang="en-US" sz="1200" dirty="0">
              <a:latin typeface="Arial" panose="020B0604020202020204"/>
              <a:ea typeface="+mn-ea"/>
            </a:endParaRPr>
          </a:p>
        </p:txBody>
      </p:sp>
      <p:sp>
        <p:nvSpPr>
          <p:cNvPr id="16" name="Footer Placeholder 4">
            <a:extLst>
              <a:ext uri="{FF2B5EF4-FFF2-40B4-BE49-F238E27FC236}">
                <a16:creationId xmlns:a16="http://schemas.microsoft.com/office/drawing/2014/main" id="{1F336956-DCC5-6048-B7BD-A28F74F49965}"/>
              </a:ext>
            </a:extLst>
          </p:cNvPr>
          <p:cNvSpPr>
            <a:spLocks noGrp="1"/>
          </p:cNvSpPr>
          <p:nvPr>
            <p:ph type="ftr" sz="quarter" idx="11"/>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latinLnBrk="0" hangingPunct="1">
              <a:defRPr sz="800" kern="1200" baseline="0">
                <a:solidFill>
                  <a:schemeClr val="tx1"/>
                </a:solidFill>
                <a:latin typeface="+mn-lt"/>
                <a:ea typeface="Arial" charset="0"/>
                <a:cs typeface="Arial"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dirty="0">
                <a:solidFill>
                  <a:srgbClr val="000000"/>
                </a:solidFill>
                <a:latin typeface="Arial" panose="020B0604020202020204"/>
              </a:rPr>
              <a:t>/ © 2020 IBM Corporation</a:t>
            </a:r>
          </a:p>
        </p:txBody>
      </p:sp>
      <p:sp>
        <p:nvSpPr>
          <p:cNvPr id="11" name="TextBox 10">
            <a:extLst>
              <a:ext uri="{FF2B5EF4-FFF2-40B4-BE49-F238E27FC236}">
                <a16:creationId xmlns:a16="http://schemas.microsoft.com/office/drawing/2014/main" id="{7D4DB99F-BA04-4129-B89D-7D57C082D688}"/>
              </a:ext>
            </a:extLst>
          </p:cNvPr>
          <p:cNvSpPr txBox="1"/>
          <p:nvPr/>
        </p:nvSpPr>
        <p:spPr>
          <a:xfrm>
            <a:off x="8969357" y="1276720"/>
            <a:ext cx="2886505" cy="584968"/>
          </a:xfrm>
          <a:prstGeom prst="rect">
            <a:avLst/>
          </a:prstGeom>
          <a:solidFill>
            <a:srgbClr val="6EA6FF"/>
          </a:solidFill>
        </p:spPr>
        <p:txBody>
          <a:bodyPr wrap="square" rtlCol="0">
            <a:spAutoFit/>
          </a:bodyPr>
          <a:lstStyle/>
          <a:p>
            <a:pPr algn="ctr" defTabSz="914377" eaLnBrk="1" fontAlgn="auto" hangingPunct="1">
              <a:spcBef>
                <a:spcPts val="600"/>
              </a:spcBef>
              <a:spcAft>
                <a:spcPts val="0"/>
              </a:spcAft>
              <a:defRPr/>
            </a:pPr>
            <a:r>
              <a:rPr lang="en-US" sz="1067" dirty="0">
                <a:solidFill>
                  <a:srgbClr val="FFFF00"/>
                </a:solidFill>
                <a:ea typeface="+mn-ea"/>
              </a:rPr>
              <a:t>New! </a:t>
            </a:r>
            <a:r>
              <a:rPr lang="en-US" sz="1067" dirty="0">
                <a:solidFill>
                  <a:prstClr val="black"/>
                </a:solidFill>
                <a:ea typeface="+mn-ea"/>
              </a:rPr>
              <a:t>Web UI look and feel with easier filtering, grouping and comparisons, plus PDF output (14.1.5)</a:t>
            </a:r>
          </a:p>
        </p:txBody>
      </p:sp>
    </p:spTree>
    <p:extLst>
      <p:ext uri="{BB962C8B-B14F-4D97-AF65-F5344CB8AC3E}">
        <p14:creationId xmlns:p14="http://schemas.microsoft.com/office/powerpoint/2010/main" val="65618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080B034-1585-4CED-890A-751DC4849BD9}"/>
              </a:ext>
            </a:extLst>
          </p:cNvPr>
          <p:cNvSpPr/>
          <p:nvPr/>
        </p:nvSpPr>
        <p:spPr bwMode="auto">
          <a:xfrm>
            <a:off x="7007974" y="2233816"/>
            <a:ext cx="1679552" cy="824778"/>
          </a:xfrm>
          <a:prstGeom prst="roundRect">
            <a:avLst/>
          </a:prstGeom>
          <a:solidFill>
            <a:srgbClr val="FFFF00">
              <a:alpha val="42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77B38FE3-EEEA-F643-95D4-5EAD32388C55}"/>
              </a:ext>
            </a:extLst>
          </p:cNvPr>
          <p:cNvSpPr>
            <a:spLocks noGrp="1"/>
          </p:cNvSpPr>
          <p:nvPr>
            <p:ph type="ftr" sz="quarter" idx="10"/>
          </p:nvPr>
        </p:nvSpPr>
        <p:spPr/>
        <p:txBody>
          <a:bodyPr/>
          <a:lstStyle/>
          <a:p>
            <a:pPr marL="0" marR="0" lvl="0" indent="0" algn="l" defTabSz="68597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IBM Z / © 2020 IBM Corporation</a:t>
            </a:r>
          </a:p>
        </p:txBody>
      </p:sp>
      <p:sp>
        <p:nvSpPr>
          <p:cNvPr id="3" name="Slide Number Placeholder 2">
            <a:extLst>
              <a:ext uri="{FF2B5EF4-FFF2-40B4-BE49-F238E27FC236}">
                <a16:creationId xmlns:a16="http://schemas.microsoft.com/office/drawing/2014/main" id="{D275BB77-C5E2-BD43-AEF1-87FFAA13252D}"/>
              </a:ext>
            </a:extLst>
          </p:cNvPr>
          <p:cNvSpPr>
            <a:spLocks noGrp="1"/>
          </p:cNvSpPr>
          <p:nvPr>
            <p:ph type="sldNum" sz="quarter" idx="11"/>
          </p:nvPr>
        </p:nvSpPr>
        <p:spPr/>
        <p:txBody>
          <a:bodyPr/>
          <a:lstStyle/>
          <a:p>
            <a:pPr marL="0" marR="0" lvl="0" indent="0" algn="r" defTabSz="68596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685966"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4" name="Group 3">
            <a:extLst>
              <a:ext uri="{FF2B5EF4-FFF2-40B4-BE49-F238E27FC236}">
                <a16:creationId xmlns:a16="http://schemas.microsoft.com/office/drawing/2014/main" id="{43FBCDEA-CC41-4196-9AB4-30F814C14956}"/>
              </a:ext>
            </a:extLst>
          </p:cNvPr>
          <p:cNvGrpSpPr/>
          <p:nvPr/>
        </p:nvGrpSpPr>
        <p:grpSpPr>
          <a:xfrm>
            <a:off x="623392" y="1052736"/>
            <a:ext cx="10441160" cy="5386977"/>
            <a:chOff x="1510598" y="1609433"/>
            <a:chExt cx="8560037" cy="4830280"/>
          </a:xfrm>
        </p:grpSpPr>
        <p:sp>
          <p:nvSpPr>
            <p:cNvPr id="571" name="Freeform 570">
              <a:extLst>
                <a:ext uri="{FF2B5EF4-FFF2-40B4-BE49-F238E27FC236}">
                  <a16:creationId xmlns:a16="http://schemas.microsoft.com/office/drawing/2014/main" id="{E4466B20-B1E0-FB4D-A103-C5FAE74708D9}"/>
                </a:ext>
              </a:extLst>
            </p:cNvPr>
            <p:cNvSpPr/>
            <p:nvPr/>
          </p:nvSpPr>
          <p:spPr>
            <a:xfrm>
              <a:off x="6575834" y="1638966"/>
              <a:ext cx="1767509" cy="1019264"/>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73" name="Freeform 572">
              <a:extLst>
                <a:ext uri="{FF2B5EF4-FFF2-40B4-BE49-F238E27FC236}">
                  <a16:creationId xmlns:a16="http://schemas.microsoft.com/office/drawing/2014/main" id="{7125D5C2-4878-F241-8E15-F0A803A73A54}"/>
                </a:ext>
              </a:extLst>
            </p:cNvPr>
            <p:cNvSpPr/>
            <p:nvPr/>
          </p:nvSpPr>
          <p:spPr>
            <a:xfrm>
              <a:off x="2816690" y="1638966"/>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69" name="Freeform 568">
              <a:extLst>
                <a:ext uri="{FF2B5EF4-FFF2-40B4-BE49-F238E27FC236}">
                  <a16:creationId xmlns:a16="http://schemas.microsoft.com/office/drawing/2014/main" id="{473010AE-23F0-6543-9B0D-8AEE9BB960EC}"/>
                </a:ext>
              </a:extLst>
            </p:cNvPr>
            <p:cNvSpPr/>
            <p:nvPr/>
          </p:nvSpPr>
          <p:spPr>
            <a:xfrm>
              <a:off x="8817297" y="1650993"/>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1" name="Group 10">
              <a:extLst>
                <a:ext uri="{FF2B5EF4-FFF2-40B4-BE49-F238E27FC236}">
                  <a16:creationId xmlns:a16="http://schemas.microsoft.com/office/drawing/2014/main" id="{1D8F780D-7FDE-2045-B570-4602E32323FD}"/>
                </a:ext>
              </a:extLst>
            </p:cNvPr>
            <p:cNvGrpSpPr/>
            <p:nvPr/>
          </p:nvGrpSpPr>
          <p:grpSpPr>
            <a:xfrm>
              <a:off x="5276041" y="4958726"/>
              <a:ext cx="320752" cy="320752"/>
              <a:chOff x="3810966" y="3300297"/>
              <a:chExt cx="279310" cy="279310"/>
            </a:xfrm>
          </p:grpSpPr>
          <p:sp>
            <p:nvSpPr>
              <p:cNvPr id="349" name="Freeform 348">
                <a:extLst>
                  <a:ext uri="{FF2B5EF4-FFF2-40B4-BE49-F238E27FC236}">
                    <a16:creationId xmlns:a16="http://schemas.microsoft.com/office/drawing/2014/main" id="{E86DF7AB-F49B-9843-8122-9687FC6645C9}"/>
                  </a:ext>
                </a:extLst>
              </p:cNvPr>
              <p:cNvSpPr/>
              <p:nvPr/>
            </p:nvSpPr>
            <p:spPr>
              <a:xfrm>
                <a:off x="3824059" y="3308851"/>
                <a:ext cx="230081" cy="246665"/>
              </a:xfrm>
              <a:custGeom>
                <a:avLst/>
                <a:gdLst>
                  <a:gd name="connsiteX0" fmla="*/ 122198 w 230081"/>
                  <a:gd name="connsiteY0" fmla="*/ 246666 h 246665"/>
                  <a:gd name="connsiteX1" fmla="*/ 0 w 230081"/>
                  <a:gd name="connsiteY1" fmla="*/ 246666 h 246665"/>
                  <a:gd name="connsiteX2" fmla="*/ 0 w 230081"/>
                  <a:gd name="connsiteY2" fmla="*/ 24789 h 246665"/>
                  <a:gd name="connsiteX3" fmla="*/ 230082 w 230081"/>
                  <a:gd name="connsiteY3" fmla="*/ 24789 h 246665"/>
                  <a:gd name="connsiteX4" fmla="*/ 230082 w 230081"/>
                  <a:gd name="connsiteY4" fmla="*/ 130927 h 246665"/>
                  <a:gd name="connsiteX5" fmla="*/ 49316 w 230081"/>
                  <a:gd name="connsiteY5" fmla="*/ 49272 h 246665"/>
                  <a:gd name="connsiteX6" fmla="*/ 49316 w 230081"/>
                  <a:gd name="connsiteY6" fmla="*/ 0 h 246665"/>
                  <a:gd name="connsiteX7" fmla="*/ 180592 w 230081"/>
                  <a:gd name="connsiteY7" fmla="*/ 49447 h 246665"/>
                  <a:gd name="connsiteX8" fmla="*/ 180592 w 230081"/>
                  <a:gd name="connsiteY8" fmla="*/ 0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81" h="246665">
                    <a:moveTo>
                      <a:pt x="122198" y="246666"/>
                    </a:moveTo>
                    <a:lnTo>
                      <a:pt x="0" y="246666"/>
                    </a:lnTo>
                    <a:lnTo>
                      <a:pt x="0" y="24789"/>
                    </a:lnTo>
                    <a:lnTo>
                      <a:pt x="230082" y="24789"/>
                    </a:lnTo>
                    <a:lnTo>
                      <a:pt x="230082" y="130927"/>
                    </a:lnTo>
                    <a:moveTo>
                      <a:pt x="49316" y="49272"/>
                    </a:moveTo>
                    <a:lnTo>
                      <a:pt x="49316" y="0"/>
                    </a:lnTo>
                    <a:moveTo>
                      <a:pt x="180592" y="49447"/>
                    </a:moveTo>
                    <a:lnTo>
                      <a:pt x="180592" y="0"/>
                    </a:lnTo>
                  </a:path>
                </a:pathLst>
              </a:custGeom>
              <a:noFill/>
              <a:ln w="8721" cap="flat">
                <a:solidFill>
                  <a:schemeClr val="tx1"/>
                </a:solidFill>
                <a:prstDash val="solid"/>
                <a:round/>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0" name="Freeform 349">
                <a:extLst>
                  <a:ext uri="{FF2B5EF4-FFF2-40B4-BE49-F238E27FC236}">
                    <a16:creationId xmlns:a16="http://schemas.microsoft.com/office/drawing/2014/main" id="{CA79A193-EDE9-5C4B-9FC9-7AC98C9C8310}"/>
                  </a:ext>
                </a:extLst>
              </p:cNvPr>
              <p:cNvSpPr/>
              <p:nvPr/>
            </p:nvSpPr>
            <p:spPr>
              <a:xfrm>
                <a:off x="3949836" y="3443531"/>
                <a:ext cx="127347" cy="127348"/>
              </a:xfrm>
              <a:custGeom>
                <a:avLst/>
                <a:gdLst>
                  <a:gd name="connsiteX0" fmla="*/ 127348 w 127347"/>
                  <a:gd name="connsiteY0" fmla="*/ 63674 h 127348"/>
                  <a:gd name="connsiteX1" fmla="*/ 63674 w 127347"/>
                  <a:gd name="connsiteY1" fmla="*/ 127348 h 127348"/>
                  <a:gd name="connsiteX2" fmla="*/ 0 w 127347"/>
                  <a:gd name="connsiteY2" fmla="*/ 63674 h 127348"/>
                  <a:gd name="connsiteX3" fmla="*/ 63674 w 127347"/>
                  <a:gd name="connsiteY3" fmla="*/ 0 h 127348"/>
                  <a:gd name="connsiteX4" fmla="*/ 127348 w 127347"/>
                  <a:gd name="connsiteY4" fmla="*/ 63674 h 12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7" h="127348">
                    <a:moveTo>
                      <a:pt x="127348" y="63674"/>
                    </a:moveTo>
                    <a:cubicBezTo>
                      <a:pt x="127348" y="98840"/>
                      <a:pt x="98840" y="127348"/>
                      <a:pt x="63674" y="127348"/>
                    </a:cubicBezTo>
                    <a:cubicBezTo>
                      <a:pt x="28508" y="127348"/>
                      <a:pt x="0" y="98840"/>
                      <a:pt x="0" y="63674"/>
                    </a:cubicBezTo>
                    <a:cubicBezTo>
                      <a:pt x="0" y="28508"/>
                      <a:pt x="28508" y="0"/>
                      <a:pt x="63674" y="0"/>
                    </a:cubicBezTo>
                    <a:cubicBezTo>
                      <a:pt x="98840" y="0"/>
                      <a:pt x="127348" y="28508"/>
                      <a:pt x="127348" y="63674"/>
                    </a:cubicBezTo>
                    <a:close/>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1" name="Freeform 350">
                <a:extLst>
                  <a:ext uri="{FF2B5EF4-FFF2-40B4-BE49-F238E27FC236}">
                    <a16:creationId xmlns:a16="http://schemas.microsoft.com/office/drawing/2014/main" id="{F29A8E8B-6EAF-C641-B965-926827FB22D9}"/>
                  </a:ext>
                </a:extLst>
              </p:cNvPr>
              <p:cNvSpPr/>
              <p:nvPr/>
            </p:nvSpPr>
            <p:spPr>
              <a:xfrm>
                <a:off x="4014208" y="3471855"/>
                <a:ext cx="22432" cy="61710"/>
              </a:xfrm>
              <a:custGeom>
                <a:avLst/>
                <a:gdLst>
                  <a:gd name="connsiteX0" fmla="*/ 0 w 22432"/>
                  <a:gd name="connsiteY0" fmla="*/ 0 h 61710"/>
                  <a:gd name="connsiteX1" fmla="*/ 524 w 22432"/>
                  <a:gd name="connsiteY1" fmla="*/ 39278 h 61710"/>
                  <a:gd name="connsiteX2" fmla="*/ 22432 w 22432"/>
                  <a:gd name="connsiteY2" fmla="*/ 61710 h 61710"/>
                </a:gdLst>
                <a:ahLst/>
                <a:cxnLst>
                  <a:cxn ang="0">
                    <a:pos x="connsiteX0" y="connsiteY0"/>
                  </a:cxn>
                  <a:cxn ang="0">
                    <a:pos x="connsiteX1" y="connsiteY1"/>
                  </a:cxn>
                  <a:cxn ang="0">
                    <a:pos x="connsiteX2" y="connsiteY2"/>
                  </a:cxn>
                </a:cxnLst>
                <a:rect l="l" t="t" r="r" b="b"/>
                <a:pathLst>
                  <a:path w="22432" h="61710">
                    <a:moveTo>
                      <a:pt x="0" y="0"/>
                    </a:moveTo>
                    <a:lnTo>
                      <a:pt x="524" y="39278"/>
                    </a:lnTo>
                    <a:lnTo>
                      <a:pt x="22432" y="61710"/>
                    </a:lnTo>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2" name="Freeform 351">
                <a:extLst>
                  <a:ext uri="{FF2B5EF4-FFF2-40B4-BE49-F238E27FC236}">
                    <a16:creationId xmlns:a16="http://schemas.microsoft.com/office/drawing/2014/main" id="{7ACAD43D-B284-AB43-BB22-85EFC899F3CB}"/>
                  </a:ext>
                </a:extLst>
              </p:cNvPr>
              <p:cNvSpPr/>
              <p:nvPr/>
            </p:nvSpPr>
            <p:spPr>
              <a:xfrm>
                <a:off x="3810966" y="3300297"/>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372" name="Freeform 371">
              <a:extLst>
                <a:ext uri="{FF2B5EF4-FFF2-40B4-BE49-F238E27FC236}">
                  <a16:creationId xmlns:a16="http://schemas.microsoft.com/office/drawing/2014/main" id="{7E90FE84-DFC5-1949-95C6-181171F47B28}"/>
                </a:ext>
              </a:extLst>
            </p:cNvPr>
            <p:cNvSpPr/>
            <p:nvPr/>
          </p:nvSpPr>
          <p:spPr>
            <a:xfrm>
              <a:off x="3265919" y="4774742"/>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73" name="TextBox 372">
              <a:extLst>
                <a:ext uri="{FF2B5EF4-FFF2-40B4-BE49-F238E27FC236}">
                  <a16:creationId xmlns:a16="http://schemas.microsoft.com/office/drawing/2014/main" id="{A32E992F-BE34-7B4F-BFAC-29EEC728D37D}"/>
                </a:ext>
              </a:extLst>
            </p:cNvPr>
            <p:cNvSpPr txBox="1"/>
            <p:nvPr/>
          </p:nvSpPr>
          <p:spPr>
            <a:xfrm>
              <a:off x="3082308" y="4708153"/>
              <a:ext cx="638316"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Analyze</a:t>
              </a:r>
            </a:p>
          </p:txBody>
        </p:sp>
        <p:sp>
          <p:nvSpPr>
            <p:cNvPr id="399" name="TextBox 398">
              <a:extLst>
                <a:ext uri="{FF2B5EF4-FFF2-40B4-BE49-F238E27FC236}">
                  <a16:creationId xmlns:a16="http://schemas.microsoft.com/office/drawing/2014/main" id="{8419D00E-47C5-A946-A4AA-0D6D2ED68437}"/>
                </a:ext>
              </a:extLst>
            </p:cNvPr>
            <p:cNvSpPr txBox="1"/>
            <p:nvPr/>
          </p:nvSpPr>
          <p:spPr>
            <a:xfrm>
              <a:off x="3168870" y="3138397"/>
              <a:ext cx="441834" cy="23457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Code</a:t>
              </a:r>
            </a:p>
          </p:txBody>
        </p:sp>
        <p:sp>
          <p:nvSpPr>
            <p:cNvPr id="404" name="Freeform 403">
              <a:extLst>
                <a:ext uri="{FF2B5EF4-FFF2-40B4-BE49-F238E27FC236}">
                  <a16:creationId xmlns:a16="http://schemas.microsoft.com/office/drawing/2014/main" id="{74CF6785-4C4F-B046-92CE-3BB5C26AED2B}"/>
                </a:ext>
              </a:extLst>
            </p:cNvPr>
            <p:cNvSpPr/>
            <p:nvPr/>
          </p:nvSpPr>
          <p:spPr>
            <a:xfrm>
              <a:off x="5254816" y="2831704"/>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05" name="TextBox 404">
              <a:extLst>
                <a:ext uri="{FF2B5EF4-FFF2-40B4-BE49-F238E27FC236}">
                  <a16:creationId xmlns:a16="http://schemas.microsoft.com/office/drawing/2014/main" id="{8087F028-DCFC-7D4A-953F-6D91322AF7AA}"/>
                </a:ext>
              </a:extLst>
            </p:cNvPr>
            <p:cNvSpPr txBox="1"/>
            <p:nvPr/>
          </p:nvSpPr>
          <p:spPr>
            <a:xfrm>
              <a:off x="5018201" y="3142138"/>
              <a:ext cx="891290" cy="23457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Build and Test</a:t>
              </a:r>
            </a:p>
          </p:txBody>
        </p:sp>
        <p:sp>
          <p:nvSpPr>
            <p:cNvPr id="423" name="Freeform 422">
              <a:extLst>
                <a:ext uri="{FF2B5EF4-FFF2-40B4-BE49-F238E27FC236}">
                  <a16:creationId xmlns:a16="http://schemas.microsoft.com/office/drawing/2014/main" id="{12F3C05D-18B9-604A-AF1E-665E890B9A6A}"/>
                </a:ext>
              </a:extLst>
            </p:cNvPr>
            <p:cNvSpPr/>
            <p:nvPr/>
          </p:nvSpPr>
          <p:spPr>
            <a:xfrm>
              <a:off x="9313892" y="2859983"/>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80" name="TextBox 479">
              <a:extLst>
                <a:ext uri="{FF2B5EF4-FFF2-40B4-BE49-F238E27FC236}">
                  <a16:creationId xmlns:a16="http://schemas.microsoft.com/office/drawing/2014/main" id="{29C3107F-FFDD-B14D-A518-4E05F9D5BC8A}"/>
                </a:ext>
              </a:extLst>
            </p:cNvPr>
            <p:cNvSpPr txBox="1"/>
            <p:nvPr/>
          </p:nvSpPr>
          <p:spPr>
            <a:xfrm>
              <a:off x="1662613" y="3575632"/>
              <a:ext cx="1044137" cy="938719"/>
            </a:xfrm>
            <a:prstGeom prst="rect">
              <a:avLst/>
            </a:prstGeom>
            <a:noFill/>
            <a:ln>
              <a:solidFill>
                <a:schemeClr val="tx1"/>
              </a:solidFill>
            </a:ln>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End to end DevOps</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The IBM way </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1"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Open and Flexible</a:t>
              </a:r>
            </a:p>
          </p:txBody>
        </p:sp>
        <p:sp>
          <p:nvSpPr>
            <p:cNvPr id="580" name="Freeform 579">
              <a:extLst>
                <a:ext uri="{FF2B5EF4-FFF2-40B4-BE49-F238E27FC236}">
                  <a16:creationId xmlns:a16="http://schemas.microsoft.com/office/drawing/2014/main" id="{EC999838-1CC5-CF42-BD19-8FDC9904CD9A}"/>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1" name="Freeform 580">
              <a:extLst>
                <a:ext uri="{FF2B5EF4-FFF2-40B4-BE49-F238E27FC236}">
                  <a16:creationId xmlns:a16="http://schemas.microsoft.com/office/drawing/2014/main" id="{AFB7E320-5A1C-6048-A15F-6BC777E6C819}"/>
                </a:ext>
              </a:extLst>
            </p:cNvPr>
            <p:cNvSpPr/>
            <p:nvPr/>
          </p:nvSpPr>
          <p:spPr>
            <a:xfrm>
              <a:off x="1801338" y="1868961"/>
              <a:ext cx="113469" cy="113469"/>
            </a:xfrm>
            <a:custGeom>
              <a:avLst/>
              <a:gdLst>
                <a:gd name="connsiteX0" fmla="*/ 113470 w 113469"/>
                <a:gd name="connsiteY0" fmla="*/ 56735 h 113469"/>
                <a:gd name="connsiteX1" fmla="*/ 56735 w 113469"/>
                <a:gd name="connsiteY1" fmla="*/ 113470 h 113469"/>
                <a:gd name="connsiteX2" fmla="*/ 0 w 113469"/>
                <a:gd name="connsiteY2" fmla="*/ 56735 h 113469"/>
                <a:gd name="connsiteX3" fmla="*/ 56735 w 113469"/>
                <a:gd name="connsiteY3" fmla="*/ 0 h 113469"/>
                <a:gd name="connsiteX4" fmla="*/ 113470 w 113469"/>
                <a:gd name="connsiteY4" fmla="*/ 56735 h 11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9" h="113469">
                  <a:moveTo>
                    <a:pt x="113470" y="56735"/>
                  </a:moveTo>
                  <a:cubicBezTo>
                    <a:pt x="113470" y="88069"/>
                    <a:pt x="88069" y="113470"/>
                    <a:pt x="56735" y="113470"/>
                  </a:cubicBezTo>
                  <a:cubicBezTo>
                    <a:pt x="25401" y="113470"/>
                    <a:pt x="0" y="88069"/>
                    <a:pt x="0" y="56735"/>
                  </a:cubicBezTo>
                  <a:cubicBezTo>
                    <a:pt x="0" y="25401"/>
                    <a:pt x="25401" y="0"/>
                    <a:pt x="56735" y="0"/>
                  </a:cubicBezTo>
                  <a:cubicBezTo>
                    <a:pt x="88069" y="0"/>
                    <a:pt x="113470" y="25401"/>
                    <a:pt x="113470" y="56735"/>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2" name="Freeform 581">
              <a:extLst>
                <a:ext uri="{FF2B5EF4-FFF2-40B4-BE49-F238E27FC236}">
                  <a16:creationId xmlns:a16="http://schemas.microsoft.com/office/drawing/2014/main" id="{E8583878-5478-EC4B-9A1E-36CD57E3CC71}"/>
                </a:ext>
              </a:extLst>
            </p:cNvPr>
            <p:cNvSpPr/>
            <p:nvPr/>
          </p:nvSpPr>
          <p:spPr>
            <a:xfrm>
              <a:off x="1807708" y="2078180"/>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F8A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3" name="Freeform 582">
              <a:extLst>
                <a:ext uri="{FF2B5EF4-FFF2-40B4-BE49-F238E27FC236}">
                  <a16:creationId xmlns:a16="http://schemas.microsoft.com/office/drawing/2014/main" id="{87FD3BD5-3D85-6E41-8540-BAB34563A2B8}"/>
                </a:ext>
              </a:extLst>
            </p:cNvPr>
            <p:cNvSpPr/>
            <p:nvPr/>
          </p:nvSpPr>
          <p:spPr>
            <a:xfrm>
              <a:off x="1830533" y="2101005"/>
              <a:ext cx="55076" cy="55076"/>
            </a:xfrm>
            <a:custGeom>
              <a:avLst/>
              <a:gdLst>
                <a:gd name="connsiteX0" fmla="*/ 55076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6"/>
                    <a:pt x="27538" y="55076"/>
                  </a:cubicBezTo>
                  <a:cubicBezTo>
                    <a:pt x="12329" y="55076"/>
                    <a:pt x="0" y="42747"/>
                    <a:pt x="0" y="27538"/>
                  </a:cubicBezTo>
                  <a:cubicBezTo>
                    <a:pt x="0" y="12329"/>
                    <a:pt x="12329" y="0"/>
                    <a:pt x="27538" y="0"/>
                  </a:cubicBezTo>
                  <a:cubicBezTo>
                    <a:pt x="42747" y="0"/>
                    <a:pt x="55076" y="12329"/>
                    <a:pt x="55076" y="27538"/>
                  </a:cubicBezTo>
                  <a:close/>
                </a:path>
              </a:pathLst>
            </a:custGeom>
            <a:solidFill>
              <a:schemeClr val="bg1"/>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4" name="TextBox 583">
              <a:extLst>
                <a:ext uri="{FF2B5EF4-FFF2-40B4-BE49-F238E27FC236}">
                  <a16:creationId xmlns:a16="http://schemas.microsoft.com/office/drawing/2014/main" id="{F205FD8C-7691-DA4E-8247-1ED9A07AC1BF}"/>
                </a:ext>
              </a:extLst>
            </p:cNvPr>
            <p:cNvSpPr txBox="1"/>
            <p:nvPr/>
          </p:nvSpPr>
          <p:spPr>
            <a:xfrm>
              <a:off x="1886298" y="1811459"/>
              <a:ext cx="470000"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Analyze</a:t>
              </a:r>
            </a:p>
          </p:txBody>
        </p:sp>
        <p:sp>
          <p:nvSpPr>
            <p:cNvPr id="589" name="TextBox 588">
              <a:extLst>
                <a:ext uri="{FF2B5EF4-FFF2-40B4-BE49-F238E27FC236}">
                  <a16:creationId xmlns:a16="http://schemas.microsoft.com/office/drawing/2014/main" id="{E0ED0C9F-26C0-2249-AA04-BF6709C8BAF5}"/>
                </a:ext>
              </a:extLst>
            </p:cNvPr>
            <p:cNvSpPr txBox="1"/>
            <p:nvPr/>
          </p:nvSpPr>
          <p:spPr>
            <a:xfrm>
              <a:off x="1886300" y="1999467"/>
              <a:ext cx="545919" cy="282898"/>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Feedback,</a:t>
              </a:r>
              <a:b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approvals</a:t>
              </a:r>
            </a:p>
          </p:txBody>
        </p:sp>
        <p:sp>
          <p:nvSpPr>
            <p:cNvPr id="596" name="TextBox 595">
              <a:extLst>
                <a:ext uri="{FF2B5EF4-FFF2-40B4-BE49-F238E27FC236}">
                  <a16:creationId xmlns:a16="http://schemas.microsoft.com/office/drawing/2014/main" id="{6E20E252-04BF-7A4F-AD34-9E71E1E1D0E9}"/>
                </a:ext>
              </a:extLst>
            </p:cNvPr>
            <p:cNvSpPr txBox="1"/>
            <p:nvPr/>
          </p:nvSpPr>
          <p:spPr>
            <a:xfrm>
              <a:off x="1726197" y="1638968"/>
              <a:ext cx="513282"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LEGEND</a:t>
              </a:r>
            </a:p>
          </p:txBody>
        </p:sp>
        <p:sp>
          <p:nvSpPr>
            <p:cNvPr id="603" name="Freeform 602">
              <a:extLst>
                <a:ext uri="{FF2B5EF4-FFF2-40B4-BE49-F238E27FC236}">
                  <a16:creationId xmlns:a16="http://schemas.microsoft.com/office/drawing/2014/main" id="{28D6DA16-C7E4-534C-BD25-E1AEBD9B691B}"/>
                </a:ext>
              </a:extLst>
            </p:cNvPr>
            <p:cNvSpPr/>
            <p:nvPr/>
          </p:nvSpPr>
          <p:spPr>
            <a:xfrm rot="10800000">
              <a:off x="8873814"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4" name="Freeform 603">
              <a:extLst>
                <a:ext uri="{FF2B5EF4-FFF2-40B4-BE49-F238E27FC236}">
                  <a16:creationId xmlns:a16="http://schemas.microsoft.com/office/drawing/2014/main" id="{407D4515-4E50-994E-8FE3-689FCA2CD22C}"/>
                </a:ext>
              </a:extLst>
            </p:cNvPr>
            <p:cNvSpPr/>
            <p:nvPr/>
          </p:nvSpPr>
          <p:spPr>
            <a:xfrm>
              <a:off x="887385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07" name="Picture 606">
              <a:extLst>
                <a:ext uri="{FF2B5EF4-FFF2-40B4-BE49-F238E27FC236}">
                  <a16:creationId xmlns:a16="http://schemas.microsoft.com/office/drawing/2014/main" id="{02A90479-FE48-A246-8821-F75499E72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504827" y="4086787"/>
              <a:ext cx="1463263" cy="428769"/>
            </a:xfrm>
            <a:custGeom>
              <a:avLst/>
              <a:gdLst>
                <a:gd name="connsiteX0" fmla="*/ 823 w 544218"/>
                <a:gd name="connsiteY0" fmla="*/ 522 h 159468"/>
                <a:gd name="connsiteX1" fmla="*/ 545042 w 544218"/>
                <a:gd name="connsiteY1" fmla="*/ 522 h 159468"/>
                <a:gd name="connsiteX2" fmla="*/ 545042 w 544218"/>
                <a:gd name="connsiteY2" fmla="*/ 159991 h 159468"/>
                <a:gd name="connsiteX3" fmla="*/ 823 w 544218"/>
                <a:gd name="connsiteY3" fmla="*/ 159991 h 159468"/>
              </a:gdLst>
              <a:ahLst/>
              <a:cxnLst>
                <a:cxn ang="0">
                  <a:pos x="connsiteX0" y="connsiteY0"/>
                </a:cxn>
                <a:cxn ang="0">
                  <a:pos x="connsiteX1" y="connsiteY1"/>
                </a:cxn>
                <a:cxn ang="0">
                  <a:pos x="connsiteX2" y="connsiteY2"/>
                </a:cxn>
                <a:cxn ang="0">
                  <a:pos x="connsiteX3" y="connsiteY3"/>
                </a:cxn>
              </a:cxnLst>
              <a:rect l="l" t="t" r="r" b="b"/>
              <a:pathLst>
                <a:path w="544218" h="159468">
                  <a:moveTo>
                    <a:pt x="823" y="522"/>
                  </a:moveTo>
                  <a:lnTo>
                    <a:pt x="545042" y="522"/>
                  </a:lnTo>
                  <a:lnTo>
                    <a:pt x="545042" y="159991"/>
                  </a:lnTo>
                  <a:lnTo>
                    <a:pt x="823" y="159991"/>
                  </a:lnTo>
                  <a:close/>
                </a:path>
              </a:pathLst>
            </a:custGeom>
            <a:solidFill>
              <a:srgbClr val="FFFF00"/>
            </a:solidFill>
          </p:spPr>
        </p:pic>
        <p:pic>
          <p:nvPicPr>
            <p:cNvPr id="618" name="Picture 617">
              <a:extLst>
                <a:ext uri="{FF2B5EF4-FFF2-40B4-BE49-F238E27FC236}">
                  <a16:creationId xmlns:a16="http://schemas.microsoft.com/office/drawing/2014/main" id="{24C2EF7D-8549-DD48-99BF-44C9D17697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9198731" y="6081849"/>
              <a:ext cx="572935" cy="161301"/>
            </a:xfrm>
            <a:custGeom>
              <a:avLst/>
              <a:gdLst>
                <a:gd name="connsiteX0" fmla="*/ 1472 w 572935"/>
                <a:gd name="connsiteY0" fmla="*/ 907 h 161301"/>
                <a:gd name="connsiteX1" fmla="*/ 574407 w 572935"/>
                <a:gd name="connsiteY1" fmla="*/ 907 h 161301"/>
                <a:gd name="connsiteX2" fmla="*/ 574407 w 572935"/>
                <a:gd name="connsiteY2" fmla="*/ 162209 h 161301"/>
                <a:gd name="connsiteX3" fmla="*/ 1472 w 572935"/>
                <a:gd name="connsiteY3" fmla="*/ 162209 h 161301"/>
              </a:gdLst>
              <a:ahLst/>
              <a:cxnLst>
                <a:cxn ang="0">
                  <a:pos x="connsiteX0" y="connsiteY0"/>
                </a:cxn>
                <a:cxn ang="0">
                  <a:pos x="connsiteX1" y="connsiteY1"/>
                </a:cxn>
                <a:cxn ang="0">
                  <a:pos x="connsiteX2" y="connsiteY2"/>
                </a:cxn>
                <a:cxn ang="0">
                  <a:pos x="connsiteX3" y="connsiteY3"/>
                </a:cxn>
              </a:cxnLst>
              <a:rect l="l" t="t" r="r" b="b"/>
              <a:pathLst>
                <a:path w="572935" h="161301">
                  <a:moveTo>
                    <a:pt x="1472" y="907"/>
                  </a:moveTo>
                  <a:lnTo>
                    <a:pt x="574407" y="907"/>
                  </a:lnTo>
                  <a:lnTo>
                    <a:pt x="574407" y="162209"/>
                  </a:lnTo>
                  <a:lnTo>
                    <a:pt x="1472" y="162209"/>
                  </a:lnTo>
                  <a:close/>
                </a:path>
              </a:pathLst>
            </a:custGeom>
          </p:spPr>
        </p:pic>
        <p:sp>
          <p:nvSpPr>
            <p:cNvPr id="575" name="Freeform 574">
              <a:extLst>
                <a:ext uri="{FF2B5EF4-FFF2-40B4-BE49-F238E27FC236}">
                  <a16:creationId xmlns:a16="http://schemas.microsoft.com/office/drawing/2014/main" id="{D68D4FD9-2163-644C-9253-A401D098E112}"/>
                </a:ext>
              </a:extLst>
            </p:cNvPr>
            <p:cNvSpPr/>
            <p:nvPr/>
          </p:nvSpPr>
          <p:spPr>
            <a:xfrm>
              <a:off x="4632254" y="1638966"/>
              <a:ext cx="1597305" cy="1019264"/>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03" name="TextBox 502">
              <a:extLst>
                <a:ext uri="{FF2B5EF4-FFF2-40B4-BE49-F238E27FC236}">
                  <a16:creationId xmlns:a16="http://schemas.microsoft.com/office/drawing/2014/main" id="{61ADE228-A81E-CE46-B2D0-58CDC49814C2}"/>
                </a:ext>
              </a:extLst>
            </p:cNvPr>
            <p:cNvSpPr txBox="1"/>
            <p:nvPr/>
          </p:nvSpPr>
          <p:spPr>
            <a:xfrm>
              <a:off x="4594104" y="1628800"/>
              <a:ext cx="1673603"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Dependency Base Build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ZUnit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Wazi</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Virtual Test Platform</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576" name="Freeform 575">
              <a:extLst>
                <a:ext uri="{FF2B5EF4-FFF2-40B4-BE49-F238E27FC236}">
                  <a16:creationId xmlns:a16="http://schemas.microsoft.com/office/drawing/2014/main" id="{CF64E03E-B43B-924E-8016-6C81D32436DC}"/>
                </a:ext>
              </a:extLst>
            </p:cNvPr>
            <p:cNvSpPr/>
            <p:nvPr/>
          </p:nvSpPr>
          <p:spPr>
            <a:xfrm>
              <a:off x="4632254" y="2093925"/>
              <a:ext cx="1597305" cy="4364"/>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1" name="Picture 620">
              <a:extLst>
                <a:ext uri="{FF2B5EF4-FFF2-40B4-BE49-F238E27FC236}">
                  <a16:creationId xmlns:a16="http://schemas.microsoft.com/office/drawing/2014/main" id="{11F48425-E989-C744-B955-DB20767CE3B6}"/>
                </a:ext>
              </a:extLst>
            </p:cNvPr>
            <p:cNvPicPr>
              <a:picLocks noChangeAspect="1"/>
            </p:cNvPicPr>
            <p:nvPr/>
          </p:nvPicPr>
          <p:blipFill rotWithShape="1">
            <a:blip r:embed="rId6">
              <a:clrChange>
                <a:clrFrom>
                  <a:srgbClr val="FFFFFF">
                    <a:alpha val="0"/>
                  </a:srgbClr>
                </a:clrFrom>
                <a:clrTo>
                  <a:srgbClr val="FFFFFF">
                    <a:alpha val="0"/>
                  </a:srgbClr>
                </a:clrTo>
              </a:clrChange>
              <a:alphaModFix/>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500"/>
                      </a14:imgEffect>
                      <a14:imgEffect>
                        <a14:saturation sat="400000"/>
                      </a14:imgEffect>
                      <a14:imgEffect>
                        <a14:brightnessContrast bright="-100000" contrast="100000"/>
                      </a14:imgEffect>
                    </a14:imgLayer>
                  </a14:imgProps>
                </a:ext>
              </a:extLst>
            </a:blip>
            <a:srcRect t="1" b="-1"/>
            <a:stretch/>
          </p:blipFill>
          <p:spPr>
            <a:xfrm>
              <a:off x="4818960" y="2193132"/>
              <a:ext cx="423242" cy="129355"/>
            </a:xfrm>
            <a:custGeom>
              <a:avLst/>
              <a:gdLst>
                <a:gd name="connsiteX0" fmla="*/ 323 w 423242"/>
                <a:gd name="connsiteY0" fmla="*/ 55 h 129355"/>
                <a:gd name="connsiteX1" fmla="*/ 423566 w 423242"/>
                <a:gd name="connsiteY1" fmla="*/ 55 h 129355"/>
                <a:gd name="connsiteX2" fmla="*/ 423566 w 423242"/>
                <a:gd name="connsiteY2" fmla="*/ 129410 h 129355"/>
                <a:gd name="connsiteX3" fmla="*/ 323 w 423242"/>
                <a:gd name="connsiteY3" fmla="*/ 129410 h 129355"/>
              </a:gdLst>
              <a:ahLst/>
              <a:cxnLst>
                <a:cxn ang="0">
                  <a:pos x="connsiteX0" y="connsiteY0"/>
                </a:cxn>
                <a:cxn ang="0">
                  <a:pos x="connsiteX1" y="connsiteY1"/>
                </a:cxn>
                <a:cxn ang="0">
                  <a:pos x="connsiteX2" y="connsiteY2"/>
                </a:cxn>
                <a:cxn ang="0">
                  <a:pos x="connsiteX3" y="connsiteY3"/>
                </a:cxn>
              </a:cxnLst>
              <a:rect l="l" t="t" r="r" b="b"/>
              <a:pathLst>
                <a:path w="423242" h="129355">
                  <a:moveTo>
                    <a:pt x="323" y="55"/>
                  </a:moveTo>
                  <a:lnTo>
                    <a:pt x="423566" y="55"/>
                  </a:lnTo>
                  <a:lnTo>
                    <a:pt x="423566" y="129410"/>
                  </a:lnTo>
                  <a:lnTo>
                    <a:pt x="323" y="129410"/>
                  </a:lnTo>
                  <a:close/>
                </a:path>
              </a:pathLst>
            </a:custGeom>
            <a:noFill/>
          </p:spPr>
        </p:pic>
        <p:pic>
          <p:nvPicPr>
            <p:cNvPr id="622" name="Picture 621">
              <a:extLst>
                <a:ext uri="{FF2B5EF4-FFF2-40B4-BE49-F238E27FC236}">
                  <a16:creationId xmlns:a16="http://schemas.microsoft.com/office/drawing/2014/main" id="{0BAA8871-B262-7943-BDC9-BF1137A5109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403807" y="2167928"/>
              <a:ext cx="468062" cy="132017"/>
            </a:xfrm>
            <a:custGeom>
              <a:avLst/>
              <a:gdLst>
                <a:gd name="connsiteX0" fmla="*/ 608 w 468062"/>
                <a:gd name="connsiteY0" fmla="*/ 108 h 132017"/>
                <a:gd name="connsiteX1" fmla="*/ 468671 w 468062"/>
                <a:gd name="connsiteY1" fmla="*/ 108 h 132017"/>
                <a:gd name="connsiteX2" fmla="*/ 468671 w 468062"/>
                <a:gd name="connsiteY2" fmla="*/ 132125 h 132017"/>
                <a:gd name="connsiteX3" fmla="*/ 608 w 468062"/>
                <a:gd name="connsiteY3" fmla="*/ 132125 h 132017"/>
              </a:gdLst>
              <a:ahLst/>
              <a:cxnLst>
                <a:cxn ang="0">
                  <a:pos x="connsiteX0" y="connsiteY0"/>
                </a:cxn>
                <a:cxn ang="0">
                  <a:pos x="connsiteX1" y="connsiteY1"/>
                </a:cxn>
                <a:cxn ang="0">
                  <a:pos x="connsiteX2" y="connsiteY2"/>
                </a:cxn>
                <a:cxn ang="0">
                  <a:pos x="connsiteX3" y="connsiteY3"/>
                </a:cxn>
              </a:cxnLst>
              <a:rect l="l" t="t" r="r" b="b"/>
              <a:pathLst>
                <a:path w="468062" h="132017">
                  <a:moveTo>
                    <a:pt x="608" y="108"/>
                  </a:moveTo>
                  <a:lnTo>
                    <a:pt x="468671" y="108"/>
                  </a:lnTo>
                  <a:lnTo>
                    <a:pt x="468671" y="132125"/>
                  </a:lnTo>
                  <a:lnTo>
                    <a:pt x="608" y="132125"/>
                  </a:lnTo>
                  <a:close/>
                </a:path>
              </a:pathLst>
            </a:custGeom>
          </p:spPr>
        </p:pic>
        <p:pic>
          <p:nvPicPr>
            <p:cNvPr id="623" name="Picture 622">
              <a:extLst>
                <a:ext uri="{FF2B5EF4-FFF2-40B4-BE49-F238E27FC236}">
                  <a16:creationId xmlns:a16="http://schemas.microsoft.com/office/drawing/2014/main" id="{6C7547A8-4325-5A49-A83F-41966CEEE71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4933385" y="2424528"/>
              <a:ext cx="380647" cy="95925"/>
            </a:xfrm>
            <a:custGeom>
              <a:avLst/>
              <a:gdLst>
                <a:gd name="connsiteX0" fmla="*/ 119 w 380647"/>
                <a:gd name="connsiteY0" fmla="*/ 70 h 95925"/>
                <a:gd name="connsiteX1" fmla="*/ 380766 w 380647"/>
                <a:gd name="connsiteY1" fmla="*/ 70 h 95925"/>
                <a:gd name="connsiteX2" fmla="*/ 380766 w 380647"/>
                <a:gd name="connsiteY2" fmla="*/ 95996 h 95925"/>
                <a:gd name="connsiteX3" fmla="*/ 119 w 380647"/>
                <a:gd name="connsiteY3" fmla="*/ 95996 h 95925"/>
              </a:gdLst>
              <a:ahLst/>
              <a:cxnLst>
                <a:cxn ang="0">
                  <a:pos x="connsiteX0" y="connsiteY0"/>
                </a:cxn>
                <a:cxn ang="0">
                  <a:pos x="connsiteX1" y="connsiteY1"/>
                </a:cxn>
                <a:cxn ang="0">
                  <a:pos x="connsiteX2" y="connsiteY2"/>
                </a:cxn>
                <a:cxn ang="0">
                  <a:pos x="connsiteX3" y="connsiteY3"/>
                </a:cxn>
              </a:cxnLst>
              <a:rect l="l" t="t" r="r" b="b"/>
              <a:pathLst>
                <a:path w="380647" h="95925">
                  <a:moveTo>
                    <a:pt x="119" y="70"/>
                  </a:moveTo>
                  <a:lnTo>
                    <a:pt x="380766" y="70"/>
                  </a:lnTo>
                  <a:lnTo>
                    <a:pt x="380766" y="95996"/>
                  </a:lnTo>
                  <a:lnTo>
                    <a:pt x="119" y="95996"/>
                  </a:lnTo>
                  <a:close/>
                </a:path>
              </a:pathLst>
            </a:custGeom>
          </p:spPr>
        </p:pic>
        <p:pic>
          <p:nvPicPr>
            <p:cNvPr id="624" name="Picture 623">
              <a:extLst>
                <a:ext uri="{FF2B5EF4-FFF2-40B4-BE49-F238E27FC236}">
                  <a16:creationId xmlns:a16="http://schemas.microsoft.com/office/drawing/2014/main" id="{860837DB-43A5-0146-9536-3D8A1F43A3F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5474549" y="2407071"/>
              <a:ext cx="472601" cy="114997"/>
            </a:xfrm>
            <a:custGeom>
              <a:avLst/>
              <a:gdLst>
                <a:gd name="connsiteX0" fmla="*/ 558 w 472601"/>
                <a:gd name="connsiteY0" fmla="*/ 148 h 114997"/>
                <a:gd name="connsiteX1" fmla="*/ 473159 w 472601"/>
                <a:gd name="connsiteY1" fmla="*/ 148 h 114997"/>
                <a:gd name="connsiteX2" fmla="*/ 473159 w 472601"/>
                <a:gd name="connsiteY2" fmla="*/ 115145 h 114997"/>
                <a:gd name="connsiteX3" fmla="*/ 558 w 472601"/>
                <a:gd name="connsiteY3" fmla="*/ 115145 h 114997"/>
              </a:gdLst>
              <a:ahLst/>
              <a:cxnLst>
                <a:cxn ang="0">
                  <a:pos x="connsiteX0" y="connsiteY0"/>
                </a:cxn>
                <a:cxn ang="0">
                  <a:pos x="connsiteX1" y="connsiteY1"/>
                </a:cxn>
                <a:cxn ang="0">
                  <a:pos x="connsiteX2" y="connsiteY2"/>
                </a:cxn>
                <a:cxn ang="0">
                  <a:pos x="connsiteX3" y="connsiteY3"/>
                </a:cxn>
              </a:cxnLst>
              <a:rect l="l" t="t" r="r" b="b"/>
              <a:pathLst>
                <a:path w="472601" h="114997">
                  <a:moveTo>
                    <a:pt x="558" y="148"/>
                  </a:moveTo>
                  <a:lnTo>
                    <a:pt x="473159" y="148"/>
                  </a:lnTo>
                  <a:lnTo>
                    <a:pt x="473159" y="115145"/>
                  </a:lnTo>
                  <a:lnTo>
                    <a:pt x="558" y="115145"/>
                  </a:lnTo>
                  <a:close/>
                </a:path>
              </a:pathLst>
            </a:custGeom>
          </p:spPr>
        </p:pic>
        <p:pic>
          <p:nvPicPr>
            <p:cNvPr id="626" name="Picture 625">
              <a:extLst>
                <a:ext uri="{FF2B5EF4-FFF2-40B4-BE49-F238E27FC236}">
                  <a16:creationId xmlns:a16="http://schemas.microsoft.com/office/drawing/2014/main" id="{E5EBB1E0-EC0E-EB42-A6D3-2D9D274A49C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Lst>
            </a:blip>
            <a:stretch>
              <a:fillRect/>
            </a:stretch>
          </p:blipFill>
          <p:spPr>
            <a:xfrm>
              <a:off x="9316562" y="5610513"/>
              <a:ext cx="345646" cy="218211"/>
            </a:xfrm>
            <a:custGeom>
              <a:avLst/>
              <a:gdLst>
                <a:gd name="connsiteX0" fmla="*/ 1549 w 345646"/>
                <a:gd name="connsiteY0" fmla="*/ 758 h 218211"/>
                <a:gd name="connsiteX1" fmla="*/ 347195 w 345646"/>
                <a:gd name="connsiteY1" fmla="*/ 758 h 218211"/>
                <a:gd name="connsiteX2" fmla="*/ 347195 w 345646"/>
                <a:gd name="connsiteY2" fmla="*/ 218969 h 218211"/>
                <a:gd name="connsiteX3" fmla="*/ 1549 w 345646"/>
                <a:gd name="connsiteY3" fmla="*/ 218969 h 218211"/>
              </a:gdLst>
              <a:ahLst/>
              <a:cxnLst>
                <a:cxn ang="0">
                  <a:pos x="connsiteX0" y="connsiteY0"/>
                </a:cxn>
                <a:cxn ang="0">
                  <a:pos x="connsiteX1" y="connsiteY1"/>
                </a:cxn>
                <a:cxn ang="0">
                  <a:pos x="connsiteX2" y="connsiteY2"/>
                </a:cxn>
                <a:cxn ang="0">
                  <a:pos x="connsiteX3" y="connsiteY3"/>
                </a:cxn>
              </a:cxnLst>
              <a:rect l="l" t="t" r="r" b="b"/>
              <a:pathLst>
                <a:path w="345646" h="218211">
                  <a:moveTo>
                    <a:pt x="1549" y="758"/>
                  </a:moveTo>
                  <a:lnTo>
                    <a:pt x="347195" y="758"/>
                  </a:lnTo>
                  <a:lnTo>
                    <a:pt x="347195" y="218969"/>
                  </a:lnTo>
                  <a:lnTo>
                    <a:pt x="1549" y="218969"/>
                  </a:lnTo>
                  <a:close/>
                </a:path>
              </a:pathLst>
            </a:custGeom>
          </p:spPr>
        </p:pic>
        <p:pic>
          <p:nvPicPr>
            <p:cNvPr id="650" name="Picture 649">
              <a:extLst>
                <a:ext uri="{FF2B5EF4-FFF2-40B4-BE49-F238E27FC236}">
                  <a16:creationId xmlns:a16="http://schemas.microsoft.com/office/drawing/2014/main" id="{5A1DE8FB-A366-A143-8AA5-B8F86347E1BC}"/>
                </a:ext>
              </a:extLst>
            </p:cNvPr>
            <p:cNvPicPr>
              <a:picLocks noChangeAspect="1"/>
            </p:cNvPicPr>
            <p:nvPr/>
          </p:nvPicPr>
          <p:blipFill>
            <a:blip r:embed="rId16">
              <a:lum bright="-100000" contrast="100000"/>
            </a:blip>
            <a:stretch>
              <a:fillRect/>
            </a:stretch>
          </p:blipFill>
          <p:spPr>
            <a:xfrm>
              <a:off x="3242125" y="2772991"/>
              <a:ext cx="341129" cy="341129"/>
            </a:xfrm>
            <a:prstGeom prst="rect">
              <a:avLst/>
            </a:prstGeom>
          </p:spPr>
        </p:pic>
        <p:pic>
          <p:nvPicPr>
            <p:cNvPr id="651" name="Picture 650">
              <a:extLst>
                <a:ext uri="{FF2B5EF4-FFF2-40B4-BE49-F238E27FC236}">
                  <a16:creationId xmlns:a16="http://schemas.microsoft.com/office/drawing/2014/main" id="{ACCC23FA-0F8B-554D-9D60-B255B955EC3C}"/>
                </a:ext>
              </a:extLst>
            </p:cNvPr>
            <p:cNvPicPr>
              <a:picLocks noChangeAspect="1"/>
            </p:cNvPicPr>
            <p:nvPr/>
          </p:nvPicPr>
          <p:blipFill>
            <a:blip r:embed="rId17">
              <a:lum bright="-100000" contrast="100000"/>
            </a:blip>
            <a:stretch>
              <a:fillRect/>
            </a:stretch>
          </p:blipFill>
          <p:spPr>
            <a:xfrm>
              <a:off x="5265853" y="2772989"/>
              <a:ext cx="341128" cy="341128"/>
            </a:xfrm>
            <a:prstGeom prst="rect">
              <a:avLst/>
            </a:prstGeom>
          </p:spPr>
        </p:pic>
        <p:grpSp>
          <p:nvGrpSpPr>
            <p:cNvPr id="12" name="Group 11">
              <a:extLst>
                <a:ext uri="{FF2B5EF4-FFF2-40B4-BE49-F238E27FC236}">
                  <a16:creationId xmlns:a16="http://schemas.microsoft.com/office/drawing/2014/main" id="{3871F09F-213A-374C-B81A-833C31DC8FD3}"/>
                </a:ext>
              </a:extLst>
            </p:cNvPr>
            <p:cNvGrpSpPr/>
            <p:nvPr/>
          </p:nvGrpSpPr>
          <p:grpSpPr>
            <a:xfrm>
              <a:off x="6958811" y="2743217"/>
              <a:ext cx="1001555" cy="339992"/>
              <a:chOff x="5426092" y="1268771"/>
              <a:chExt cx="1001555" cy="339992"/>
            </a:xfrm>
          </p:grpSpPr>
          <p:sp>
            <p:nvSpPr>
              <p:cNvPr id="479" name="TextBox 478">
                <a:extLst>
                  <a:ext uri="{FF2B5EF4-FFF2-40B4-BE49-F238E27FC236}">
                    <a16:creationId xmlns:a16="http://schemas.microsoft.com/office/drawing/2014/main" id="{C1E41019-9340-FC45-9850-3DC237FB3240}"/>
                  </a:ext>
                </a:extLst>
              </p:cNvPr>
              <p:cNvSpPr txBox="1"/>
              <p:nvPr/>
            </p:nvSpPr>
            <p:spPr>
              <a:xfrm>
                <a:off x="5783866" y="1385066"/>
                <a:ext cx="239168" cy="203454"/>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22"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t>
                </a:r>
              </a:p>
            </p:txBody>
          </p:sp>
          <p:pic>
            <p:nvPicPr>
              <p:cNvPr id="654" name="Picture 653">
                <a:extLst>
                  <a:ext uri="{FF2B5EF4-FFF2-40B4-BE49-F238E27FC236}">
                    <a16:creationId xmlns:a16="http://schemas.microsoft.com/office/drawing/2014/main" id="{25A46785-0162-134A-86E3-084DD5D2C8BF}"/>
                  </a:ext>
                </a:extLst>
              </p:cNvPr>
              <p:cNvPicPr>
                <a:picLocks noChangeAspect="1"/>
              </p:cNvPicPr>
              <p:nvPr/>
            </p:nvPicPr>
            <p:blipFill>
              <a:blip r:embed="rId18">
                <a:lum bright="-100000" contrast="100000"/>
              </a:blip>
              <a:stretch>
                <a:fillRect/>
              </a:stretch>
            </p:blipFill>
            <p:spPr>
              <a:xfrm>
                <a:off x="5426092" y="1329452"/>
                <a:ext cx="279310" cy="279310"/>
              </a:xfrm>
              <a:prstGeom prst="rect">
                <a:avLst/>
              </a:prstGeom>
            </p:spPr>
          </p:pic>
          <p:pic>
            <p:nvPicPr>
              <p:cNvPr id="655" name="Picture 654">
                <a:extLst>
                  <a:ext uri="{FF2B5EF4-FFF2-40B4-BE49-F238E27FC236}">
                    <a16:creationId xmlns:a16="http://schemas.microsoft.com/office/drawing/2014/main" id="{F6ADEF91-9AC7-2844-9666-42BD964B15FD}"/>
                  </a:ext>
                </a:extLst>
              </p:cNvPr>
              <p:cNvPicPr>
                <a:picLocks noChangeAspect="1"/>
              </p:cNvPicPr>
              <p:nvPr/>
            </p:nvPicPr>
            <p:blipFill>
              <a:blip r:embed="rId19">
                <a:lum bright="-100000" contrast="100000"/>
              </a:blip>
              <a:stretch>
                <a:fillRect/>
              </a:stretch>
            </p:blipFill>
            <p:spPr>
              <a:xfrm>
                <a:off x="6087655" y="1268771"/>
                <a:ext cx="339992" cy="339992"/>
              </a:xfrm>
              <a:prstGeom prst="rect">
                <a:avLst/>
              </a:prstGeom>
            </p:spPr>
          </p:pic>
        </p:grpSp>
        <p:grpSp>
          <p:nvGrpSpPr>
            <p:cNvPr id="13" name="Group 12">
              <a:extLst>
                <a:ext uri="{FF2B5EF4-FFF2-40B4-BE49-F238E27FC236}">
                  <a16:creationId xmlns:a16="http://schemas.microsoft.com/office/drawing/2014/main" id="{B71DDD27-7E34-3446-82C8-62B72A61C5D7}"/>
                </a:ext>
              </a:extLst>
            </p:cNvPr>
            <p:cNvGrpSpPr/>
            <p:nvPr/>
          </p:nvGrpSpPr>
          <p:grpSpPr>
            <a:xfrm>
              <a:off x="6832196" y="3127441"/>
              <a:ext cx="1255816" cy="234575"/>
              <a:chOff x="5269307" y="1652994"/>
              <a:chExt cx="1255816" cy="234575"/>
            </a:xfrm>
          </p:grpSpPr>
          <p:sp>
            <p:nvSpPr>
              <p:cNvPr id="657" name="TextBox 656">
                <a:extLst>
                  <a:ext uri="{FF2B5EF4-FFF2-40B4-BE49-F238E27FC236}">
                    <a16:creationId xmlns:a16="http://schemas.microsoft.com/office/drawing/2014/main" id="{6B1876C5-1D60-E046-B941-3FA850CFD1B5}"/>
                  </a:ext>
                </a:extLst>
              </p:cNvPr>
              <p:cNvSpPr txBox="1"/>
              <p:nvPr/>
            </p:nvSpPr>
            <p:spPr>
              <a:xfrm>
                <a:off x="5269307" y="1652994"/>
                <a:ext cx="678390" cy="234575"/>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Provision</a:t>
                </a:r>
              </a:p>
            </p:txBody>
          </p:sp>
          <p:sp>
            <p:nvSpPr>
              <p:cNvPr id="658" name="TextBox 657">
                <a:extLst>
                  <a:ext uri="{FF2B5EF4-FFF2-40B4-BE49-F238E27FC236}">
                    <a16:creationId xmlns:a16="http://schemas.microsoft.com/office/drawing/2014/main" id="{C0898E54-B73C-714B-87B3-495B0F65C93F}"/>
                  </a:ext>
                </a:extLst>
              </p:cNvPr>
              <p:cNvSpPr txBox="1"/>
              <p:nvPr/>
            </p:nvSpPr>
            <p:spPr>
              <a:xfrm>
                <a:off x="5987352" y="1652994"/>
                <a:ext cx="537771" cy="234575"/>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Deploy</a:t>
                </a:r>
              </a:p>
            </p:txBody>
          </p:sp>
        </p:grpSp>
        <p:sp>
          <p:nvSpPr>
            <p:cNvPr id="659" name="TextBox 658">
              <a:extLst>
                <a:ext uri="{FF2B5EF4-FFF2-40B4-BE49-F238E27FC236}">
                  <a16:creationId xmlns:a16="http://schemas.microsoft.com/office/drawing/2014/main" id="{F6079548-2169-D442-950A-FCF14F0BB37A}"/>
                </a:ext>
              </a:extLst>
            </p:cNvPr>
            <p:cNvSpPr txBox="1"/>
            <p:nvPr/>
          </p:nvSpPr>
          <p:spPr>
            <a:xfrm>
              <a:off x="5881063" y="3799700"/>
              <a:ext cx="1112805" cy="261610"/>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CI/CD Pipeline</a:t>
              </a:r>
            </a:p>
          </p:txBody>
        </p:sp>
        <p:pic>
          <p:nvPicPr>
            <p:cNvPr id="660" name="Picture 659">
              <a:extLst>
                <a:ext uri="{FF2B5EF4-FFF2-40B4-BE49-F238E27FC236}">
                  <a16:creationId xmlns:a16="http://schemas.microsoft.com/office/drawing/2014/main" id="{AF22DA6E-5AAB-D84B-AB0D-DA13AC0F6112}"/>
                </a:ext>
              </a:extLst>
            </p:cNvPr>
            <p:cNvPicPr>
              <a:picLocks noChangeAspect="1"/>
            </p:cNvPicPr>
            <p:nvPr/>
          </p:nvPicPr>
          <p:blipFill>
            <a:blip r:embed="rId20">
              <a:lum bright="-100000" contrast="100000"/>
            </a:blip>
            <a:stretch>
              <a:fillRect/>
            </a:stretch>
          </p:blipFill>
          <p:spPr>
            <a:xfrm>
              <a:off x="3209487" y="4904835"/>
              <a:ext cx="406400" cy="406400"/>
            </a:xfrm>
            <a:prstGeom prst="rect">
              <a:avLst/>
            </a:prstGeom>
          </p:spPr>
        </p:pic>
        <p:sp>
          <p:nvSpPr>
            <p:cNvPr id="663" name="TextBox 662">
              <a:extLst>
                <a:ext uri="{FF2B5EF4-FFF2-40B4-BE49-F238E27FC236}">
                  <a16:creationId xmlns:a16="http://schemas.microsoft.com/office/drawing/2014/main" id="{E4C0B38E-1F9A-5D45-9CB5-EBAE8EC65C72}"/>
                </a:ext>
              </a:extLst>
            </p:cNvPr>
            <p:cNvSpPr txBox="1"/>
            <p:nvPr/>
          </p:nvSpPr>
          <p:spPr>
            <a:xfrm>
              <a:off x="7138827" y="4739374"/>
              <a:ext cx="611065"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Monitor</a:t>
              </a:r>
            </a:p>
          </p:txBody>
        </p:sp>
        <p:sp>
          <p:nvSpPr>
            <p:cNvPr id="664" name="TextBox 663">
              <a:extLst>
                <a:ext uri="{FF2B5EF4-FFF2-40B4-BE49-F238E27FC236}">
                  <a16:creationId xmlns:a16="http://schemas.microsoft.com/office/drawing/2014/main" id="{FD7B3EF2-C977-5E44-8AD3-5884995E9358}"/>
                </a:ext>
              </a:extLst>
            </p:cNvPr>
            <p:cNvSpPr txBox="1"/>
            <p:nvPr/>
          </p:nvSpPr>
          <p:spPr>
            <a:xfrm>
              <a:off x="9166551" y="4739374"/>
              <a:ext cx="652743"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Release</a:t>
              </a:r>
            </a:p>
          </p:txBody>
        </p:sp>
        <p:pic>
          <p:nvPicPr>
            <p:cNvPr id="669" name="Picture 668">
              <a:extLst>
                <a:ext uri="{FF2B5EF4-FFF2-40B4-BE49-F238E27FC236}">
                  <a16:creationId xmlns:a16="http://schemas.microsoft.com/office/drawing/2014/main" id="{B455E315-3956-7B42-92B5-654F8E4888CC}"/>
                </a:ext>
              </a:extLst>
            </p:cNvPr>
            <p:cNvPicPr>
              <a:picLocks noChangeAspect="1"/>
            </p:cNvPicPr>
            <p:nvPr/>
          </p:nvPicPr>
          <p:blipFill>
            <a:blip r:embed="rId21">
              <a:lum bright="-100000" contrast="100000"/>
            </a:blip>
            <a:stretch>
              <a:fillRect/>
            </a:stretch>
          </p:blipFill>
          <p:spPr>
            <a:xfrm>
              <a:off x="7308709" y="4971235"/>
              <a:ext cx="301752" cy="297180"/>
            </a:xfrm>
            <a:prstGeom prst="rect">
              <a:avLst/>
            </a:prstGeom>
          </p:spPr>
        </p:pic>
        <p:pic>
          <p:nvPicPr>
            <p:cNvPr id="670" name="Picture 669">
              <a:extLst>
                <a:ext uri="{FF2B5EF4-FFF2-40B4-BE49-F238E27FC236}">
                  <a16:creationId xmlns:a16="http://schemas.microsoft.com/office/drawing/2014/main" id="{EC531B21-8FC9-8B4B-88A3-D2EB6A12A400}"/>
                </a:ext>
              </a:extLst>
            </p:cNvPr>
            <p:cNvPicPr>
              <a:picLocks noChangeAspect="1"/>
            </p:cNvPicPr>
            <p:nvPr/>
          </p:nvPicPr>
          <p:blipFill>
            <a:blip r:embed="rId22">
              <a:lum bright="-100000" contrast="100000"/>
            </a:blip>
            <a:stretch>
              <a:fillRect/>
            </a:stretch>
          </p:blipFill>
          <p:spPr>
            <a:xfrm>
              <a:off x="9360127" y="5010516"/>
              <a:ext cx="273600" cy="273600"/>
            </a:xfrm>
            <a:prstGeom prst="rect">
              <a:avLst/>
            </a:prstGeom>
          </p:spPr>
        </p:pic>
        <p:sp>
          <p:nvSpPr>
            <p:cNvPr id="572" name="Freeform 571">
              <a:extLst>
                <a:ext uri="{FF2B5EF4-FFF2-40B4-BE49-F238E27FC236}">
                  <a16:creationId xmlns:a16="http://schemas.microsoft.com/office/drawing/2014/main" id="{5A4885CD-A172-BF46-9A7B-008DCF2BAD6F}"/>
                </a:ext>
              </a:extLst>
            </p:cNvPr>
            <p:cNvSpPr/>
            <p:nvPr/>
          </p:nvSpPr>
          <p:spPr>
            <a:xfrm>
              <a:off x="7592078" y="1640754"/>
              <a:ext cx="4364" cy="1019438"/>
            </a:xfrm>
            <a:custGeom>
              <a:avLst/>
              <a:gdLst>
                <a:gd name="connsiteX0" fmla="*/ 0 w 4364"/>
                <a:gd name="connsiteY0" fmla="*/ 0 h 1019438"/>
                <a:gd name="connsiteX1" fmla="*/ 0 w 4364"/>
                <a:gd name="connsiteY1" fmla="*/ 1019439 h 1019438"/>
              </a:gdLst>
              <a:ahLst/>
              <a:cxnLst>
                <a:cxn ang="0">
                  <a:pos x="connsiteX0" y="connsiteY0"/>
                </a:cxn>
                <a:cxn ang="0">
                  <a:pos x="connsiteX1" y="connsiteY1"/>
                </a:cxn>
              </a:cxnLst>
              <a:rect l="l" t="t" r="r" b="b"/>
              <a:pathLst>
                <a:path w="4364" h="1019438">
                  <a:moveTo>
                    <a:pt x="0" y="0"/>
                  </a:moveTo>
                  <a:lnTo>
                    <a:pt x="0" y="1019439"/>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5" name="Picture 624">
              <a:extLst>
                <a:ext uri="{FF2B5EF4-FFF2-40B4-BE49-F238E27FC236}">
                  <a16:creationId xmlns:a16="http://schemas.microsoft.com/office/drawing/2014/main" id="{1D5B0708-9769-C64F-A818-F1101E169234}"/>
                </a:ext>
              </a:extLst>
            </p:cNvPr>
            <p:cNvPicPr>
              <a:picLocks noChangeAspect="1"/>
            </p:cNvPicPr>
            <p:nvPr/>
          </p:nvPicPr>
          <p:blipFill>
            <a:blip r:embed="rId14">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732589" y="2028804"/>
              <a:ext cx="345646" cy="218211"/>
            </a:xfrm>
            <a:custGeom>
              <a:avLst/>
              <a:gdLst>
                <a:gd name="connsiteX0" fmla="*/ 986 w 345646"/>
                <a:gd name="connsiteY0" fmla="*/ 17 h 218211"/>
                <a:gd name="connsiteX1" fmla="*/ 346632 w 345646"/>
                <a:gd name="connsiteY1" fmla="*/ 17 h 218211"/>
                <a:gd name="connsiteX2" fmla="*/ 346632 w 345646"/>
                <a:gd name="connsiteY2" fmla="*/ 218228 h 218211"/>
                <a:gd name="connsiteX3" fmla="*/ 986 w 345646"/>
                <a:gd name="connsiteY3" fmla="*/ 218228 h 218211"/>
              </a:gdLst>
              <a:ahLst/>
              <a:cxnLst>
                <a:cxn ang="0">
                  <a:pos x="connsiteX0" y="connsiteY0"/>
                </a:cxn>
                <a:cxn ang="0">
                  <a:pos x="connsiteX1" y="connsiteY1"/>
                </a:cxn>
                <a:cxn ang="0">
                  <a:pos x="connsiteX2" y="connsiteY2"/>
                </a:cxn>
                <a:cxn ang="0">
                  <a:pos x="connsiteX3" y="connsiteY3"/>
                </a:cxn>
              </a:cxnLst>
              <a:rect l="l" t="t" r="r" b="b"/>
              <a:pathLst>
                <a:path w="345646" h="218211">
                  <a:moveTo>
                    <a:pt x="986" y="17"/>
                  </a:moveTo>
                  <a:lnTo>
                    <a:pt x="346632" y="17"/>
                  </a:lnTo>
                  <a:lnTo>
                    <a:pt x="346632" y="218228"/>
                  </a:lnTo>
                  <a:lnTo>
                    <a:pt x="986" y="218228"/>
                  </a:lnTo>
                  <a:close/>
                </a:path>
              </a:pathLst>
            </a:custGeom>
          </p:spPr>
        </p:pic>
        <p:pic>
          <p:nvPicPr>
            <p:cNvPr id="634" name="Picture 633">
              <a:extLst>
                <a:ext uri="{FF2B5EF4-FFF2-40B4-BE49-F238E27FC236}">
                  <a16:creationId xmlns:a16="http://schemas.microsoft.com/office/drawing/2014/main" id="{28E6FA12-7D06-2943-80B1-75EBAD3DFB6A}"/>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contrast="100000"/>
                      </a14:imgEffect>
                    </a14:imgLayer>
                  </a14:imgProps>
                </a:ext>
              </a:extLst>
            </a:blip>
            <a:stretch>
              <a:fillRect/>
            </a:stretch>
          </p:blipFill>
          <p:spPr>
            <a:xfrm>
              <a:off x="6755249" y="2454801"/>
              <a:ext cx="633204" cy="105614"/>
            </a:xfrm>
            <a:custGeom>
              <a:avLst/>
              <a:gdLst>
                <a:gd name="connsiteX0" fmla="*/ 722 w 633204"/>
                <a:gd name="connsiteY0" fmla="*/ 112 h 105614"/>
                <a:gd name="connsiteX1" fmla="*/ 633927 w 633204"/>
                <a:gd name="connsiteY1" fmla="*/ 112 h 105614"/>
                <a:gd name="connsiteX2" fmla="*/ 633927 w 633204"/>
                <a:gd name="connsiteY2" fmla="*/ 105726 h 105614"/>
                <a:gd name="connsiteX3" fmla="*/ 722 w 633204"/>
                <a:gd name="connsiteY3" fmla="*/ 105726 h 105614"/>
              </a:gdLst>
              <a:ahLst/>
              <a:cxnLst>
                <a:cxn ang="0">
                  <a:pos x="connsiteX0" y="connsiteY0"/>
                </a:cxn>
                <a:cxn ang="0">
                  <a:pos x="connsiteX1" y="connsiteY1"/>
                </a:cxn>
                <a:cxn ang="0">
                  <a:pos x="connsiteX2" y="connsiteY2"/>
                </a:cxn>
                <a:cxn ang="0">
                  <a:pos x="connsiteX3" y="connsiteY3"/>
                </a:cxn>
              </a:cxnLst>
              <a:rect l="l" t="t" r="r" b="b"/>
              <a:pathLst>
                <a:path w="633204" h="105614">
                  <a:moveTo>
                    <a:pt x="722" y="112"/>
                  </a:moveTo>
                  <a:lnTo>
                    <a:pt x="633927" y="112"/>
                  </a:lnTo>
                  <a:lnTo>
                    <a:pt x="633927" y="105726"/>
                  </a:lnTo>
                  <a:lnTo>
                    <a:pt x="722" y="105726"/>
                  </a:lnTo>
                  <a:close/>
                </a:path>
              </a:pathLst>
            </a:custGeom>
          </p:spPr>
        </p:pic>
        <p:sp>
          <p:nvSpPr>
            <p:cNvPr id="674" name="TextBox 673">
              <a:extLst>
                <a:ext uri="{FF2B5EF4-FFF2-40B4-BE49-F238E27FC236}">
                  <a16:creationId xmlns:a16="http://schemas.microsoft.com/office/drawing/2014/main" id="{1F962A01-BA27-EE42-997D-AA99042CE3D0}"/>
                </a:ext>
              </a:extLst>
            </p:cNvPr>
            <p:cNvSpPr txBox="1"/>
            <p:nvPr/>
          </p:nvSpPr>
          <p:spPr>
            <a:xfrm>
              <a:off x="6526538" y="1663885"/>
              <a:ext cx="1153527" cy="630942"/>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Development and Test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Enviroment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(ZD&amp;T)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(Sandbox)</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z/OS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Cloudbroker</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nvGrpSpPr>
            <p:cNvPr id="18" name="Group 17">
              <a:extLst>
                <a:ext uri="{FF2B5EF4-FFF2-40B4-BE49-F238E27FC236}">
                  <a16:creationId xmlns:a16="http://schemas.microsoft.com/office/drawing/2014/main" id="{D3A9D0C4-6203-2A44-90FA-35004A981179}"/>
                </a:ext>
              </a:extLst>
            </p:cNvPr>
            <p:cNvGrpSpPr/>
            <p:nvPr/>
          </p:nvGrpSpPr>
          <p:grpSpPr>
            <a:xfrm>
              <a:off x="2816668" y="5489579"/>
              <a:ext cx="1192043" cy="950134"/>
              <a:chOff x="1331783" y="4015133"/>
              <a:chExt cx="1192043" cy="950134"/>
            </a:xfrm>
          </p:grpSpPr>
          <p:sp>
            <p:nvSpPr>
              <p:cNvPr id="599" name="Freeform 598">
                <a:extLst>
                  <a:ext uri="{FF2B5EF4-FFF2-40B4-BE49-F238E27FC236}">
                    <a16:creationId xmlns:a16="http://schemas.microsoft.com/office/drawing/2014/main" id="{6BE8FBB9-6EFF-BB48-A1EF-A6A47B32F80B}"/>
                  </a:ext>
                </a:extLst>
              </p:cNvPr>
              <p:cNvSpPr/>
              <p:nvPr/>
            </p:nvSpPr>
            <p:spPr>
              <a:xfrm rot="10800000">
                <a:off x="1331783"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0" name="Freeform 599">
                <a:extLst>
                  <a:ext uri="{FF2B5EF4-FFF2-40B4-BE49-F238E27FC236}">
                    <a16:creationId xmlns:a16="http://schemas.microsoft.com/office/drawing/2014/main" id="{E6DAFD38-2436-6340-9BB1-31BFCAD0C087}"/>
                  </a:ext>
                </a:extLst>
              </p:cNvPr>
              <p:cNvSpPr/>
              <p:nvPr/>
            </p:nvSpPr>
            <p:spPr>
              <a:xfrm>
                <a:off x="1331827" y="446255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9" name="Picture 618">
                <a:extLst>
                  <a:ext uri="{FF2B5EF4-FFF2-40B4-BE49-F238E27FC236}">
                    <a16:creationId xmlns:a16="http://schemas.microsoft.com/office/drawing/2014/main" id="{519C3B49-889C-3A48-8502-5E6A05670348}"/>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contrast="100000"/>
                        </a14:imgEffect>
                      </a14:imgLayer>
                    </a14:imgProps>
                  </a:ext>
                </a:extLst>
              </a:blip>
              <a:stretch>
                <a:fillRect/>
              </a:stretch>
            </p:blipFill>
            <p:spPr>
              <a:xfrm>
                <a:off x="1661064" y="4629222"/>
                <a:ext cx="493331" cy="147685"/>
              </a:xfrm>
              <a:custGeom>
                <a:avLst/>
                <a:gdLst>
                  <a:gd name="connsiteX0" fmla="*/ 36 w 493331"/>
                  <a:gd name="connsiteY0" fmla="*/ 894 h 147685"/>
                  <a:gd name="connsiteX1" fmla="*/ 493367 w 493331"/>
                  <a:gd name="connsiteY1" fmla="*/ 894 h 147685"/>
                  <a:gd name="connsiteX2" fmla="*/ 493367 w 493331"/>
                  <a:gd name="connsiteY2" fmla="*/ 148579 h 147685"/>
                  <a:gd name="connsiteX3" fmla="*/ 36 w 493331"/>
                  <a:gd name="connsiteY3" fmla="*/ 148579 h 147685"/>
                </a:gdLst>
                <a:ahLst/>
                <a:cxnLst>
                  <a:cxn ang="0">
                    <a:pos x="connsiteX0" y="connsiteY0"/>
                  </a:cxn>
                  <a:cxn ang="0">
                    <a:pos x="connsiteX1" y="connsiteY1"/>
                  </a:cxn>
                  <a:cxn ang="0">
                    <a:pos x="connsiteX2" y="connsiteY2"/>
                  </a:cxn>
                  <a:cxn ang="0">
                    <a:pos x="connsiteX3" y="connsiteY3"/>
                  </a:cxn>
                </a:cxnLst>
                <a:rect l="l" t="t" r="r" b="b"/>
                <a:pathLst>
                  <a:path w="493331" h="147685">
                    <a:moveTo>
                      <a:pt x="36" y="894"/>
                    </a:moveTo>
                    <a:lnTo>
                      <a:pt x="493367" y="894"/>
                    </a:lnTo>
                    <a:lnTo>
                      <a:pt x="493367" y="148579"/>
                    </a:lnTo>
                    <a:lnTo>
                      <a:pt x="36" y="148579"/>
                    </a:lnTo>
                    <a:close/>
                  </a:path>
                </a:pathLst>
              </a:custGeom>
            </p:spPr>
          </p:pic>
          <p:sp>
            <p:nvSpPr>
              <p:cNvPr id="676" name="TextBox 675">
                <a:extLst>
                  <a:ext uri="{FF2B5EF4-FFF2-40B4-BE49-F238E27FC236}">
                    <a16:creationId xmlns:a16="http://schemas.microsoft.com/office/drawing/2014/main" id="{B7D2FBEC-B75E-AF4B-9357-A1ABDE0C72FC}"/>
                  </a:ext>
                </a:extLst>
              </p:cNvPr>
              <p:cNvSpPr txBox="1"/>
              <p:nvPr/>
            </p:nvSpPr>
            <p:spPr>
              <a:xfrm>
                <a:off x="1332611" y="4021523"/>
                <a:ext cx="1185967"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Application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Discovery and Delivery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Intelligence </a:t>
                </a:r>
              </a:p>
            </p:txBody>
          </p:sp>
        </p:grpSp>
        <p:grpSp>
          <p:nvGrpSpPr>
            <p:cNvPr id="16" name="Group 15">
              <a:extLst>
                <a:ext uri="{FF2B5EF4-FFF2-40B4-BE49-F238E27FC236}">
                  <a16:creationId xmlns:a16="http://schemas.microsoft.com/office/drawing/2014/main" id="{711402A3-A822-4449-BFDD-210C1C5C9336}"/>
                </a:ext>
              </a:extLst>
            </p:cNvPr>
            <p:cNvGrpSpPr/>
            <p:nvPr/>
          </p:nvGrpSpPr>
          <p:grpSpPr>
            <a:xfrm>
              <a:off x="4760087" y="5489579"/>
              <a:ext cx="1352658" cy="950134"/>
              <a:chOff x="3258995" y="4015133"/>
              <a:chExt cx="1352658" cy="950134"/>
            </a:xfrm>
          </p:grpSpPr>
          <p:sp>
            <p:nvSpPr>
              <p:cNvPr id="601" name="Freeform 600">
                <a:extLst>
                  <a:ext uri="{FF2B5EF4-FFF2-40B4-BE49-F238E27FC236}">
                    <a16:creationId xmlns:a16="http://schemas.microsoft.com/office/drawing/2014/main" id="{E9CC9B70-08C7-F34E-B63C-268A0364A72C}"/>
                  </a:ext>
                </a:extLst>
              </p:cNvPr>
              <p:cNvSpPr/>
              <p:nvPr/>
            </p:nvSpPr>
            <p:spPr>
              <a:xfrm rot="10800000">
                <a:off x="3339325"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2" name="Freeform 601">
                <a:extLst>
                  <a:ext uri="{FF2B5EF4-FFF2-40B4-BE49-F238E27FC236}">
                    <a16:creationId xmlns:a16="http://schemas.microsoft.com/office/drawing/2014/main" id="{E5430EF2-6BA6-8245-A574-C532EC72CC64}"/>
                  </a:ext>
                </a:extLst>
              </p:cNvPr>
              <p:cNvSpPr/>
              <p:nvPr/>
            </p:nvSpPr>
            <p:spPr>
              <a:xfrm>
                <a:off x="3339369" y="431853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1" name="Picture 610">
                <a:extLst>
                  <a:ext uri="{FF2B5EF4-FFF2-40B4-BE49-F238E27FC236}">
                    <a16:creationId xmlns:a16="http://schemas.microsoft.com/office/drawing/2014/main" id="{9569ED44-507D-D74A-A114-5FC64598A7B3}"/>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100000" contrast="100000"/>
                        </a14:imgEffect>
                      </a14:imgLayer>
                    </a14:imgProps>
                  </a:ext>
                </a:extLst>
              </a:blip>
              <a:stretch>
                <a:fillRect/>
              </a:stretch>
            </p:blipFill>
            <p:spPr>
              <a:xfrm>
                <a:off x="3902397" y="4747318"/>
                <a:ext cx="142710" cy="142273"/>
              </a:xfrm>
              <a:custGeom>
                <a:avLst/>
                <a:gdLst>
                  <a:gd name="connsiteX0" fmla="*/ 659 w 142710"/>
                  <a:gd name="connsiteY0" fmla="*/ 851 h 142273"/>
                  <a:gd name="connsiteX1" fmla="*/ 143369 w 142710"/>
                  <a:gd name="connsiteY1" fmla="*/ 851 h 142273"/>
                  <a:gd name="connsiteX2" fmla="*/ 143369 w 142710"/>
                  <a:gd name="connsiteY2" fmla="*/ 143125 h 142273"/>
                  <a:gd name="connsiteX3" fmla="*/ 659 w 142710"/>
                  <a:gd name="connsiteY3" fmla="*/ 143125 h 142273"/>
                </a:gdLst>
                <a:ahLst/>
                <a:cxnLst>
                  <a:cxn ang="0">
                    <a:pos x="connsiteX0" y="connsiteY0"/>
                  </a:cxn>
                  <a:cxn ang="0">
                    <a:pos x="connsiteX1" y="connsiteY1"/>
                  </a:cxn>
                  <a:cxn ang="0">
                    <a:pos x="connsiteX2" y="connsiteY2"/>
                  </a:cxn>
                  <a:cxn ang="0">
                    <a:pos x="connsiteX3" y="connsiteY3"/>
                  </a:cxn>
                </a:cxnLst>
                <a:rect l="l" t="t" r="r" b="b"/>
                <a:pathLst>
                  <a:path w="142710" h="142273">
                    <a:moveTo>
                      <a:pt x="659" y="851"/>
                    </a:moveTo>
                    <a:lnTo>
                      <a:pt x="143369" y="851"/>
                    </a:lnTo>
                    <a:lnTo>
                      <a:pt x="143369" y="143125"/>
                    </a:lnTo>
                    <a:lnTo>
                      <a:pt x="659" y="143125"/>
                    </a:lnTo>
                    <a:close/>
                  </a:path>
                </a:pathLst>
              </a:custGeom>
            </p:spPr>
          </p:pic>
          <p:pic>
            <p:nvPicPr>
              <p:cNvPr id="615" name="Picture 614">
                <a:extLst>
                  <a:ext uri="{FF2B5EF4-FFF2-40B4-BE49-F238E27FC236}">
                    <a16:creationId xmlns:a16="http://schemas.microsoft.com/office/drawing/2014/main" id="{10A185E6-EAC0-F147-8E01-9E504B440016}"/>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contrast="100000"/>
                        </a14:imgEffect>
                      </a14:imgLayer>
                    </a14:imgProps>
                  </a:ext>
                </a:extLst>
              </a:blip>
              <a:stretch>
                <a:fillRect/>
              </a:stretch>
            </p:blipFill>
            <p:spPr>
              <a:xfrm>
                <a:off x="3778933" y="4406647"/>
                <a:ext cx="333862" cy="113120"/>
              </a:xfrm>
              <a:custGeom>
                <a:avLst/>
                <a:gdLst>
                  <a:gd name="connsiteX0" fmla="*/ 604 w 333862"/>
                  <a:gd name="connsiteY0" fmla="*/ 861 h 113120"/>
                  <a:gd name="connsiteX1" fmla="*/ 334467 w 333862"/>
                  <a:gd name="connsiteY1" fmla="*/ 861 h 113120"/>
                  <a:gd name="connsiteX2" fmla="*/ 334467 w 333862"/>
                  <a:gd name="connsiteY2" fmla="*/ 113982 h 113120"/>
                  <a:gd name="connsiteX3" fmla="*/ 604 w 333862"/>
                  <a:gd name="connsiteY3" fmla="*/ 113982 h 113120"/>
                </a:gdLst>
                <a:ahLst/>
                <a:cxnLst>
                  <a:cxn ang="0">
                    <a:pos x="connsiteX0" y="connsiteY0"/>
                  </a:cxn>
                  <a:cxn ang="0">
                    <a:pos x="connsiteX1" y="connsiteY1"/>
                  </a:cxn>
                  <a:cxn ang="0">
                    <a:pos x="connsiteX2" y="connsiteY2"/>
                  </a:cxn>
                  <a:cxn ang="0">
                    <a:pos x="connsiteX3" y="connsiteY3"/>
                  </a:cxn>
                </a:cxnLst>
                <a:rect l="l" t="t" r="r" b="b"/>
                <a:pathLst>
                  <a:path w="333862" h="113120">
                    <a:moveTo>
                      <a:pt x="604" y="861"/>
                    </a:moveTo>
                    <a:lnTo>
                      <a:pt x="334467" y="861"/>
                    </a:lnTo>
                    <a:lnTo>
                      <a:pt x="334467" y="113982"/>
                    </a:lnTo>
                    <a:lnTo>
                      <a:pt x="604" y="113982"/>
                    </a:lnTo>
                    <a:close/>
                  </a:path>
                </a:pathLst>
              </a:custGeom>
            </p:spPr>
          </p:pic>
          <p:pic>
            <p:nvPicPr>
              <p:cNvPr id="616" name="Picture 615">
                <a:extLst>
                  <a:ext uri="{FF2B5EF4-FFF2-40B4-BE49-F238E27FC236}">
                    <a16:creationId xmlns:a16="http://schemas.microsoft.com/office/drawing/2014/main" id="{33236570-0759-3E48-A1B7-7FD7610F0DD4}"/>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3676723" y="4598280"/>
                <a:ext cx="599120" cy="90732"/>
              </a:xfrm>
              <a:custGeom>
                <a:avLst/>
                <a:gdLst>
                  <a:gd name="connsiteX0" fmla="*/ 200 w 599120"/>
                  <a:gd name="connsiteY0" fmla="*/ 880 h 90732"/>
                  <a:gd name="connsiteX1" fmla="*/ 599320 w 599120"/>
                  <a:gd name="connsiteY1" fmla="*/ 880 h 90732"/>
                  <a:gd name="connsiteX2" fmla="*/ 599320 w 599120"/>
                  <a:gd name="connsiteY2" fmla="*/ 91612 h 90732"/>
                  <a:gd name="connsiteX3" fmla="*/ 200 w 599120"/>
                  <a:gd name="connsiteY3" fmla="*/ 91612 h 90732"/>
                </a:gdLst>
                <a:ahLst/>
                <a:cxnLst>
                  <a:cxn ang="0">
                    <a:pos x="connsiteX0" y="connsiteY0"/>
                  </a:cxn>
                  <a:cxn ang="0">
                    <a:pos x="connsiteX1" y="connsiteY1"/>
                  </a:cxn>
                  <a:cxn ang="0">
                    <a:pos x="connsiteX2" y="connsiteY2"/>
                  </a:cxn>
                  <a:cxn ang="0">
                    <a:pos x="connsiteX3" y="connsiteY3"/>
                  </a:cxn>
                </a:cxnLst>
                <a:rect l="l" t="t" r="r" b="b"/>
                <a:pathLst>
                  <a:path w="599120" h="90732">
                    <a:moveTo>
                      <a:pt x="200" y="880"/>
                    </a:moveTo>
                    <a:lnTo>
                      <a:pt x="599320" y="880"/>
                    </a:lnTo>
                    <a:lnTo>
                      <a:pt x="599320" y="91612"/>
                    </a:lnTo>
                    <a:lnTo>
                      <a:pt x="200" y="91612"/>
                    </a:lnTo>
                    <a:close/>
                  </a:path>
                </a:pathLst>
              </a:custGeom>
            </p:spPr>
          </p:pic>
          <p:sp>
            <p:nvSpPr>
              <p:cNvPr id="677" name="TextBox 676">
                <a:extLst>
                  <a:ext uri="{FF2B5EF4-FFF2-40B4-BE49-F238E27FC236}">
                    <a16:creationId xmlns:a16="http://schemas.microsoft.com/office/drawing/2014/main" id="{A1924352-83C7-944F-918C-609495982C03}"/>
                  </a:ext>
                </a:extLst>
              </p:cNvPr>
              <p:cNvSpPr txBox="1"/>
              <p:nvPr/>
            </p:nvSpPr>
            <p:spPr>
              <a:xfrm>
                <a:off x="3258995" y="4054477"/>
                <a:ext cx="1352658"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Engineering Workflow Management</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sp>
          <p:nvSpPr>
            <p:cNvPr id="605" name="Freeform 604">
              <a:extLst>
                <a:ext uri="{FF2B5EF4-FFF2-40B4-BE49-F238E27FC236}">
                  <a16:creationId xmlns:a16="http://schemas.microsoft.com/office/drawing/2014/main" id="{4C6B00EE-2796-7141-AFB9-32E41DACA67A}"/>
                </a:ext>
              </a:extLst>
            </p:cNvPr>
            <p:cNvSpPr/>
            <p:nvPr/>
          </p:nvSpPr>
          <p:spPr>
            <a:xfrm rot="10800000">
              <a:off x="6865749"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6" name="Freeform 605">
              <a:extLst>
                <a:ext uri="{FF2B5EF4-FFF2-40B4-BE49-F238E27FC236}">
                  <a16:creationId xmlns:a16="http://schemas.microsoft.com/office/drawing/2014/main" id="{E7465639-73E6-1742-B379-57A452EB6012}"/>
                </a:ext>
              </a:extLst>
            </p:cNvPr>
            <p:cNvSpPr/>
            <p:nvPr/>
          </p:nvSpPr>
          <p:spPr>
            <a:xfrm>
              <a:off x="686142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7" name="Picture 616">
              <a:extLst>
                <a:ext uri="{FF2B5EF4-FFF2-40B4-BE49-F238E27FC236}">
                  <a16:creationId xmlns:a16="http://schemas.microsoft.com/office/drawing/2014/main" id="{0DBF6167-F712-BD48-A194-8DE9948D31D2}"/>
                </a:ext>
              </a:extLst>
            </p:cNvPr>
            <p:cNvPicPr>
              <a:picLocks noChangeAspect="1"/>
            </p:cNvPicPr>
            <p:nvPr/>
          </p:nvPicPr>
          <p:blipFill>
            <a:blip r:embed="rId34">
              <a:extLst>
                <a:ext uri="{BEBA8EAE-BF5A-486C-A8C5-ECC9F3942E4B}">
                  <a14:imgProps xmlns:a14="http://schemas.microsoft.com/office/drawing/2010/main">
                    <a14:imgLayer r:embed="rId35">
                      <a14:imgEffect>
                        <a14:brightnessContrast bright="-100000" contrast="100000"/>
                      </a14:imgEffect>
                    </a14:imgLayer>
                  </a14:imgProps>
                </a:ext>
              </a:extLst>
            </a:blip>
            <a:stretch>
              <a:fillRect/>
            </a:stretch>
          </p:blipFill>
          <p:spPr>
            <a:xfrm>
              <a:off x="6968088" y="6125489"/>
              <a:ext cx="950876" cy="124816"/>
            </a:xfrm>
            <a:custGeom>
              <a:avLst/>
              <a:gdLst>
                <a:gd name="connsiteX0" fmla="*/ 437 w 950876"/>
                <a:gd name="connsiteY0" fmla="*/ 880 h 124816"/>
                <a:gd name="connsiteX1" fmla="*/ 951314 w 950876"/>
                <a:gd name="connsiteY1" fmla="*/ 880 h 124816"/>
                <a:gd name="connsiteX2" fmla="*/ 951314 w 950876"/>
                <a:gd name="connsiteY2" fmla="*/ 125697 h 124816"/>
                <a:gd name="connsiteX3" fmla="*/ 437 w 950876"/>
                <a:gd name="connsiteY3" fmla="*/ 125697 h 124816"/>
              </a:gdLst>
              <a:ahLst/>
              <a:cxnLst>
                <a:cxn ang="0">
                  <a:pos x="connsiteX0" y="connsiteY0"/>
                </a:cxn>
                <a:cxn ang="0">
                  <a:pos x="connsiteX1" y="connsiteY1"/>
                </a:cxn>
                <a:cxn ang="0">
                  <a:pos x="connsiteX2" y="connsiteY2"/>
                </a:cxn>
                <a:cxn ang="0">
                  <a:pos x="connsiteX3" y="connsiteY3"/>
                </a:cxn>
              </a:cxnLst>
              <a:rect l="l" t="t" r="r" b="b"/>
              <a:pathLst>
                <a:path w="950876" h="124816">
                  <a:moveTo>
                    <a:pt x="437" y="880"/>
                  </a:moveTo>
                  <a:lnTo>
                    <a:pt x="951314" y="880"/>
                  </a:lnTo>
                  <a:lnTo>
                    <a:pt x="951314" y="125697"/>
                  </a:lnTo>
                  <a:lnTo>
                    <a:pt x="437" y="125697"/>
                  </a:lnTo>
                  <a:close/>
                </a:path>
              </a:pathLst>
            </a:custGeom>
          </p:spPr>
        </p:pic>
        <p:sp>
          <p:nvSpPr>
            <p:cNvPr id="678" name="TextBox 677">
              <a:extLst>
                <a:ext uri="{FF2B5EF4-FFF2-40B4-BE49-F238E27FC236}">
                  <a16:creationId xmlns:a16="http://schemas.microsoft.com/office/drawing/2014/main" id="{69F9C214-6858-D34B-A1D4-D106D29FB626}"/>
                </a:ext>
              </a:extLst>
            </p:cNvPr>
            <p:cNvSpPr txBox="1"/>
            <p:nvPr/>
          </p:nvSpPr>
          <p:spPr>
            <a:xfrm>
              <a:off x="6865745" y="5492820"/>
              <a:ext cx="1192000" cy="461665"/>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APM Connect</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endParaRPr kumimoji="0" lang="en-US" sz="3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OMEGAMON</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Operational Insights</a:t>
              </a:r>
            </a:p>
          </p:txBody>
        </p:sp>
        <p:sp>
          <p:nvSpPr>
            <p:cNvPr id="697" name="TextBox 696">
              <a:extLst>
                <a:ext uri="{FF2B5EF4-FFF2-40B4-BE49-F238E27FC236}">
                  <a16:creationId xmlns:a16="http://schemas.microsoft.com/office/drawing/2014/main" id="{006E5FDB-62EA-5D41-B842-1D48B148C372}"/>
                </a:ext>
              </a:extLst>
            </p:cNvPr>
            <p:cNvSpPr txBox="1"/>
            <p:nvPr/>
          </p:nvSpPr>
          <p:spPr>
            <a:xfrm>
              <a:off x="5216644" y="4739374"/>
              <a:ext cx="439544"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Plan</a:t>
              </a:r>
            </a:p>
          </p:txBody>
        </p:sp>
        <p:pic>
          <p:nvPicPr>
            <p:cNvPr id="701" name="Picture 700">
              <a:extLst>
                <a:ext uri="{FF2B5EF4-FFF2-40B4-BE49-F238E27FC236}">
                  <a16:creationId xmlns:a16="http://schemas.microsoft.com/office/drawing/2014/main" id="{F178314E-FFFD-4B42-99C8-36D204FB3135}"/>
                </a:ext>
              </a:extLst>
            </p:cNvPr>
            <p:cNvPicPr>
              <a:picLocks noChangeAspect="1"/>
            </p:cNvPicPr>
            <p:nvPr/>
          </p:nvPicPr>
          <p:blipFill>
            <a:blip r:embed="rId36">
              <a:lum bright="-100000" contrast="100000"/>
            </a:blip>
            <a:stretch>
              <a:fillRect/>
            </a:stretch>
          </p:blipFill>
          <p:spPr>
            <a:xfrm>
              <a:off x="9285724" y="2772989"/>
              <a:ext cx="341128" cy="341128"/>
            </a:xfrm>
            <a:prstGeom prst="rect">
              <a:avLst/>
            </a:prstGeom>
          </p:spPr>
        </p:pic>
        <p:sp>
          <p:nvSpPr>
            <p:cNvPr id="702" name="TextBox 701">
              <a:extLst>
                <a:ext uri="{FF2B5EF4-FFF2-40B4-BE49-F238E27FC236}">
                  <a16:creationId xmlns:a16="http://schemas.microsoft.com/office/drawing/2014/main" id="{FEFEE4BC-51A6-F545-8E98-7F4F479C1945}"/>
                </a:ext>
              </a:extLst>
            </p:cNvPr>
            <p:cNvSpPr txBox="1"/>
            <p:nvPr/>
          </p:nvSpPr>
          <p:spPr>
            <a:xfrm>
              <a:off x="9239722" y="3127441"/>
              <a:ext cx="433132"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Test</a:t>
              </a:r>
            </a:p>
          </p:txBody>
        </p:sp>
        <p:sp>
          <p:nvSpPr>
            <p:cNvPr id="671" name="TextBox 670">
              <a:extLst>
                <a:ext uri="{FF2B5EF4-FFF2-40B4-BE49-F238E27FC236}">
                  <a16:creationId xmlns:a16="http://schemas.microsoft.com/office/drawing/2014/main" id="{E2DE5E1A-80E9-5B44-994E-04DEB87774A8}"/>
                </a:ext>
              </a:extLst>
            </p:cNvPr>
            <p:cNvSpPr txBox="1"/>
            <p:nvPr/>
          </p:nvSpPr>
          <p:spPr>
            <a:xfrm>
              <a:off x="2730165" y="1609433"/>
              <a:ext cx="1353855"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Eclipse, VS Code, Eclipse Che (BYOI)</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Developer for z/OS Enterprise Edition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IDzEE</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(Code)</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p:txBody>
        </p:sp>
        <p:sp>
          <p:nvSpPr>
            <p:cNvPr id="135" name="TextBox 134">
              <a:extLst>
                <a:ext uri="{FF2B5EF4-FFF2-40B4-BE49-F238E27FC236}">
                  <a16:creationId xmlns:a16="http://schemas.microsoft.com/office/drawing/2014/main" id="{C51B7C41-D8AC-466C-868A-64BB945B5EE8}"/>
                </a:ext>
              </a:extLst>
            </p:cNvPr>
            <p:cNvSpPr txBox="1"/>
            <p:nvPr/>
          </p:nvSpPr>
          <p:spPr>
            <a:xfrm>
              <a:off x="5154003" y="1929014"/>
              <a:ext cx="431528" cy="200055"/>
            </a:xfrm>
            <a:prstGeom prst="rect">
              <a:avLst/>
            </a:prstGeom>
            <a:noFill/>
          </p:spPr>
          <p:txBody>
            <a:bodyPr wrap="none" rtlCol="0" anchor="t">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Pr>
                <a:t>uBuild</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TextBox 135">
              <a:extLst>
                <a:ext uri="{FF2B5EF4-FFF2-40B4-BE49-F238E27FC236}">
                  <a16:creationId xmlns:a16="http://schemas.microsoft.com/office/drawing/2014/main" id="{A951B9D4-7BBD-4B7E-BA05-CFEB38276FEE}"/>
                </a:ext>
              </a:extLst>
            </p:cNvPr>
            <p:cNvSpPr txBox="1"/>
            <p:nvPr/>
          </p:nvSpPr>
          <p:spPr>
            <a:xfrm>
              <a:off x="8844008" y="1698778"/>
              <a:ext cx="1196128"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Optim</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Test Data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Managament</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Rational Test Workbench</a:t>
              </a:r>
              <a:endParaRPr kumimoji="0" lang="en-US" sz="1350" b="0" i="0" u="none" strike="noStrike" kern="1200" cap="none" spc="0" normalizeH="0" baseline="0" noProof="0" dirty="0">
                <a:ln>
                  <a:noFill/>
                </a:ln>
                <a:solidFill>
                  <a:srgbClr val="000000"/>
                </a:solidFill>
                <a:effectLst/>
                <a:uLnTx/>
                <a:uFillTx/>
                <a:latin typeface="IBM Plex Sans Regular"/>
                <a:ea typeface="SimSun" panose="02010600030101010101" pitchFamily="2" charset="-122"/>
                <a:cs typeface="+mn-cs"/>
              </a:endParaRPr>
            </a:p>
          </p:txBody>
        </p:sp>
        <p:sp>
          <p:nvSpPr>
            <p:cNvPr id="126" name="Freeform 579">
              <a:extLst>
                <a:ext uri="{FF2B5EF4-FFF2-40B4-BE49-F238E27FC236}">
                  <a16:creationId xmlns:a16="http://schemas.microsoft.com/office/drawing/2014/main" id="{604D880C-25F4-43FF-9C56-40B4C14D0456}"/>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8" name="Freeform 679">
              <a:extLst>
                <a:ext uri="{FF2B5EF4-FFF2-40B4-BE49-F238E27FC236}">
                  <a16:creationId xmlns:a16="http://schemas.microsoft.com/office/drawing/2014/main" id="{3D968F2A-0920-40D6-899C-0E901C39110B}"/>
                </a:ext>
              </a:extLst>
            </p:cNvPr>
            <p:cNvSpPr/>
            <p:nvPr/>
          </p:nvSpPr>
          <p:spPr>
            <a:xfrm>
              <a:off x="2851460" y="3832434"/>
              <a:ext cx="7188676" cy="812798"/>
            </a:xfrm>
            <a:custGeom>
              <a:avLst/>
              <a:gdLst>
                <a:gd name="connsiteX0" fmla="*/ 7188677 w 7188676"/>
                <a:gd name="connsiteY0" fmla="*/ 583209 h 812798"/>
                <a:gd name="connsiteX1" fmla="*/ 7188677 w 7188676"/>
                <a:gd name="connsiteY1" fmla="*/ 756163 h 812798"/>
                <a:gd name="connsiteX2" fmla="*/ 7132042 w 7188676"/>
                <a:gd name="connsiteY2" fmla="*/ 812798 h 812798"/>
                <a:gd name="connsiteX3" fmla="*/ 56635 w 7188676"/>
                <a:gd name="connsiteY3" fmla="*/ 812798 h 812798"/>
                <a:gd name="connsiteX4" fmla="*/ 0 w 7188676"/>
                <a:gd name="connsiteY4" fmla="*/ 756163 h 812798"/>
                <a:gd name="connsiteX5" fmla="*/ 0 w 7188676"/>
                <a:gd name="connsiteY5" fmla="*/ 0 h 81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676" h="812798">
                  <a:moveTo>
                    <a:pt x="7188677" y="583209"/>
                  </a:moveTo>
                  <a:lnTo>
                    <a:pt x="7188677" y="756163"/>
                  </a:lnTo>
                  <a:cubicBezTo>
                    <a:pt x="7188677" y="787443"/>
                    <a:pt x="7163322" y="812798"/>
                    <a:pt x="7132042" y="812798"/>
                  </a:cubicBezTo>
                  <a:lnTo>
                    <a:pt x="56635" y="812798"/>
                  </a:lnTo>
                  <a:cubicBezTo>
                    <a:pt x="25355" y="812798"/>
                    <a:pt x="0" y="787443"/>
                    <a:pt x="0" y="756163"/>
                  </a:cubicBezTo>
                  <a:lnTo>
                    <a:pt x="0" y="0"/>
                  </a:lnTo>
                </a:path>
              </a:pathLst>
            </a:custGeom>
            <a:noFill/>
            <a:ln w="9525" cap="flat">
              <a:gradFill>
                <a:gsLst>
                  <a:gs pos="0">
                    <a:srgbClr val="408BFC"/>
                  </a:gs>
                  <a:gs pos="100000">
                    <a:srgbClr val="BB8EFF"/>
                  </a:gs>
                </a:gsLst>
                <a:lin ang="90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9" name="Freeform 681">
              <a:extLst>
                <a:ext uri="{FF2B5EF4-FFF2-40B4-BE49-F238E27FC236}">
                  <a16:creationId xmlns:a16="http://schemas.microsoft.com/office/drawing/2014/main" id="{F92B3157-DBD9-439E-964A-BF1CDB62F642}"/>
                </a:ext>
              </a:extLst>
            </p:cNvPr>
            <p:cNvSpPr/>
            <p:nvPr/>
          </p:nvSpPr>
          <p:spPr>
            <a:xfrm>
              <a:off x="2853203" y="3469103"/>
              <a:ext cx="7184320" cy="768797"/>
            </a:xfrm>
            <a:custGeom>
              <a:avLst/>
              <a:gdLst>
                <a:gd name="connsiteX0" fmla="*/ 0 w 7184320"/>
                <a:gd name="connsiteY0" fmla="*/ 185937 h 768797"/>
                <a:gd name="connsiteX1" fmla="*/ 0 w 7184320"/>
                <a:gd name="connsiteY1" fmla="*/ 56635 h 768797"/>
                <a:gd name="connsiteX2" fmla="*/ 56635 w 7184320"/>
                <a:gd name="connsiteY2" fmla="*/ 0 h 768797"/>
                <a:gd name="connsiteX3" fmla="*/ 7127685 w 7184320"/>
                <a:gd name="connsiteY3" fmla="*/ 0 h 768797"/>
                <a:gd name="connsiteX4" fmla="*/ 7184320 w 7184320"/>
                <a:gd name="connsiteY4" fmla="*/ 56635 h 768797"/>
                <a:gd name="connsiteX5" fmla="*/ 7184320 w 7184320"/>
                <a:gd name="connsiteY5" fmla="*/ 768797 h 7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4320" h="768797">
                  <a:moveTo>
                    <a:pt x="0" y="185937"/>
                  </a:moveTo>
                  <a:lnTo>
                    <a:pt x="0" y="56635"/>
                  </a:lnTo>
                  <a:cubicBezTo>
                    <a:pt x="0" y="25355"/>
                    <a:pt x="25355" y="0"/>
                    <a:pt x="56635" y="0"/>
                  </a:cubicBezTo>
                  <a:lnTo>
                    <a:pt x="7127685" y="0"/>
                  </a:lnTo>
                  <a:cubicBezTo>
                    <a:pt x="7158965" y="0"/>
                    <a:pt x="7184320" y="25355"/>
                    <a:pt x="7184320" y="56635"/>
                  </a:cubicBezTo>
                  <a:lnTo>
                    <a:pt x="7184320" y="768797"/>
                  </a:lnTo>
                </a:path>
              </a:pathLst>
            </a:custGeom>
            <a:noFill/>
            <a:ln w="9525" cap="flat">
              <a:gradFill>
                <a:gsLst>
                  <a:gs pos="0">
                    <a:srgbClr val="408BFC"/>
                  </a:gs>
                  <a:gs pos="100000">
                    <a:srgbClr val="BB8EFF"/>
                  </a:gs>
                </a:gsLst>
                <a:lin ang="66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0" name="Freeform 682">
              <a:extLst>
                <a:ext uri="{FF2B5EF4-FFF2-40B4-BE49-F238E27FC236}">
                  <a16:creationId xmlns:a16="http://schemas.microsoft.com/office/drawing/2014/main" id="{4E4575B4-0CA1-43B2-A3D9-72E111EC5B89}"/>
                </a:ext>
              </a:extLst>
            </p:cNvPr>
            <p:cNvSpPr/>
            <p:nvPr/>
          </p:nvSpPr>
          <p:spPr>
            <a:xfrm>
              <a:off x="2820401" y="3829778"/>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gradFill>
                <a:gsLst>
                  <a:gs pos="0">
                    <a:srgbClr val="BB8EFF"/>
                  </a:gs>
                  <a:gs pos="100000">
                    <a:srgbClr val="BB8EFF"/>
                  </a:gs>
                </a:gsLst>
                <a:lin ang="5400000" scaled="1"/>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1" name="Freeform 683">
              <a:extLst>
                <a:ext uri="{FF2B5EF4-FFF2-40B4-BE49-F238E27FC236}">
                  <a16:creationId xmlns:a16="http://schemas.microsoft.com/office/drawing/2014/main" id="{B1D0472F-C96B-4447-A967-A62CC5E4C180}"/>
                </a:ext>
              </a:extLst>
            </p:cNvPr>
            <p:cNvSpPr/>
            <p:nvPr/>
          </p:nvSpPr>
          <p:spPr>
            <a:xfrm>
              <a:off x="3381975" y="3517053"/>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4" name="Freeform 684">
              <a:extLst>
                <a:ext uri="{FF2B5EF4-FFF2-40B4-BE49-F238E27FC236}">
                  <a16:creationId xmlns:a16="http://schemas.microsoft.com/office/drawing/2014/main" id="{9EB712B4-1AC6-40ED-8A51-5F962FB53278}"/>
                </a:ext>
              </a:extLst>
            </p:cNvPr>
            <p:cNvSpPr/>
            <p:nvPr/>
          </p:nvSpPr>
          <p:spPr>
            <a:xfrm>
              <a:off x="3410448" y="3517455"/>
              <a:ext cx="2021799" cy="323882"/>
            </a:xfrm>
            <a:custGeom>
              <a:avLst/>
              <a:gdLst>
                <a:gd name="connsiteX0" fmla="*/ 2014070 w 2014070"/>
                <a:gd name="connsiteY0" fmla="*/ 0 h 230417"/>
                <a:gd name="connsiteX1" fmla="*/ 2014070 w 2014070"/>
                <a:gd name="connsiteY1" fmla="*/ 172954 h 230417"/>
                <a:gd name="connsiteX2" fmla="*/ 1957435 w 2014070"/>
                <a:gd name="connsiteY2" fmla="*/ 229589 h 230417"/>
                <a:gd name="connsiteX3" fmla="*/ 1540471 w 2014070"/>
                <a:gd name="connsiteY3" fmla="*/ 230417 h 230417"/>
                <a:gd name="connsiteX4" fmla="*/ 56635 w 2014070"/>
                <a:gd name="connsiteY4" fmla="*/ 230417 h 230417"/>
                <a:gd name="connsiteX5" fmla="*/ 0 w 2014070"/>
                <a:gd name="connsiteY5" fmla="*/ 173782 h 230417"/>
                <a:gd name="connsiteX6" fmla="*/ 0 w 2014070"/>
                <a:gd name="connsiteY6" fmla="*/ 741 h 2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070" h="230417">
                  <a:moveTo>
                    <a:pt x="2014070" y="0"/>
                  </a:moveTo>
                  <a:lnTo>
                    <a:pt x="2014070" y="172954"/>
                  </a:lnTo>
                  <a:cubicBezTo>
                    <a:pt x="2014070" y="204234"/>
                    <a:pt x="1988715" y="229589"/>
                    <a:pt x="1957435" y="229589"/>
                  </a:cubicBezTo>
                  <a:lnTo>
                    <a:pt x="1540471" y="230417"/>
                  </a:lnTo>
                  <a:lnTo>
                    <a:pt x="56635" y="230417"/>
                  </a:lnTo>
                  <a:cubicBezTo>
                    <a:pt x="25355" y="230417"/>
                    <a:pt x="0" y="205062"/>
                    <a:pt x="0" y="173782"/>
                  </a:cubicBezTo>
                  <a:lnTo>
                    <a:pt x="0" y="741"/>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7" name="Freeform 685">
              <a:extLst>
                <a:ext uri="{FF2B5EF4-FFF2-40B4-BE49-F238E27FC236}">
                  <a16:creationId xmlns:a16="http://schemas.microsoft.com/office/drawing/2014/main" id="{4E2E5643-02A9-4896-9AF2-355429B5A534}"/>
                </a:ext>
              </a:extLst>
            </p:cNvPr>
            <p:cNvSpPr/>
            <p:nvPr/>
          </p:nvSpPr>
          <p:spPr>
            <a:xfrm rot="16200000">
              <a:off x="4406958" y="3815394"/>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8" name="Freeform 686">
              <a:extLst>
                <a:ext uri="{FF2B5EF4-FFF2-40B4-BE49-F238E27FC236}">
                  <a16:creationId xmlns:a16="http://schemas.microsoft.com/office/drawing/2014/main" id="{6A7DAFE6-EBE7-4079-9743-910B667EEC4D}"/>
                </a:ext>
              </a:extLst>
            </p:cNvPr>
            <p:cNvSpPr/>
            <p:nvPr/>
          </p:nvSpPr>
          <p:spPr>
            <a:xfrm>
              <a:off x="3411104" y="3778033"/>
              <a:ext cx="6062661" cy="266959"/>
            </a:xfrm>
            <a:custGeom>
              <a:avLst/>
              <a:gdLst>
                <a:gd name="connsiteX0" fmla="*/ 6061597 w 6061597"/>
                <a:gd name="connsiteY0" fmla="*/ 0 h 164502"/>
                <a:gd name="connsiteX1" fmla="*/ 6061597 w 6061597"/>
                <a:gd name="connsiteY1" fmla="*/ 107083 h 164502"/>
                <a:gd name="connsiteX2" fmla="*/ 6004962 w 6061597"/>
                <a:gd name="connsiteY2" fmla="*/ 163718 h 164502"/>
                <a:gd name="connsiteX3" fmla="*/ 5605425 w 6061597"/>
                <a:gd name="connsiteY3" fmla="*/ 164502 h 164502"/>
                <a:gd name="connsiteX4" fmla="*/ 5514547 w 6061597"/>
                <a:gd name="connsiteY4" fmla="*/ 164502 h 164502"/>
                <a:gd name="connsiteX5" fmla="*/ 56635 w 6061597"/>
                <a:gd name="connsiteY5" fmla="*/ 163675 h 164502"/>
                <a:gd name="connsiteX6" fmla="*/ 0 w 6061597"/>
                <a:gd name="connsiteY6" fmla="*/ 107040 h 164502"/>
                <a:gd name="connsiteX7" fmla="*/ 0 w 6061597"/>
                <a:gd name="connsiteY7" fmla="*/ 0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597" h="164502">
                  <a:moveTo>
                    <a:pt x="6061597" y="0"/>
                  </a:moveTo>
                  <a:lnTo>
                    <a:pt x="6061597" y="107083"/>
                  </a:lnTo>
                  <a:cubicBezTo>
                    <a:pt x="6061597" y="138363"/>
                    <a:pt x="6036242" y="163718"/>
                    <a:pt x="6004962" y="163718"/>
                  </a:cubicBezTo>
                  <a:lnTo>
                    <a:pt x="5605425" y="164502"/>
                  </a:lnTo>
                  <a:lnTo>
                    <a:pt x="5514547" y="164502"/>
                  </a:lnTo>
                  <a:lnTo>
                    <a:pt x="56635" y="163675"/>
                  </a:lnTo>
                  <a:cubicBezTo>
                    <a:pt x="25355" y="163675"/>
                    <a:pt x="0" y="138320"/>
                    <a:pt x="0" y="107040"/>
                  </a:cubicBezTo>
                  <a:lnTo>
                    <a:pt x="0" y="0"/>
                  </a:lnTo>
                </a:path>
              </a:pathLst>
            </a:custGeom>
            <a:noFill/>
            <a:ln w="9525" cap="flat">
              <a:gradFill>
                <a:gsLst>
                  <a:gs pos="100000">
                    <a:srgbClr val="408BFC"/>
                  </a:gs>
                  <a:gs pos="0">
                    <a:srgbClr val="BB8EFF"/>
                  </a:gs>
                </a:gsLst>
                <a:lin ang="27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9" name="Freeform 687">
              <a:extLst>
                <a:ext uri="{FF2B5EF4-FFF2-40B4-BE49-F238E27FC236}">
                  <a16:creationId xmlns:a16="http://schemas.microsoft.com/office/drawing/2014/main" id="{EC960923-59EC-4109-979E-96D788164C9A}"/>
                </a:ext>
              </a:extLst>
            </p:cNvPr>
            <p:cNvSpPr/>
            <p:nvPr/>
          </p:nvSpPr>
          <p:spPr>
            <a:xfrm>
              <a:off x="7453340" y="3556123"/>
              <a:ext cx="2021799" cy="289427"/>
            </a:xfrm>
            <a:custGeom>
              <a:avLst/>
              <a:gdLst>
                <a:gd name="connsiteX0" fmla="*/ 0 w 2027270"/>
                <a:gd name="connsiteY0" fmla="*/ 0 h 230373"/>
                <a:gd name="connsiteX1" fmla="*/ 0 w 2027270"/>
                <a:gd name="connsiteY1" fmla="*/ 172954 h 230373"/>
                <a:gd name="connsiteX2" fmla="*/ 56635 w 2027270"/>
                <a:gd name="connsiteY2" fmla="*/ 229589 h 230373"/>
                <a:gd name="connsiteX3" fmla="*/ 504138 w 2027270"/>
                <a:gd name="connsiteY3" fmla="*/ 230373 h 230373"/>
                <a:gd name="connsiteX4" fmla="*/ 1970635 w 2027270"/>
                <a:gd name="connsiteY4" fmla="*/ 230373 h 230373"/>
                <a:gd name="connsiteX5" fmla="*/ 2027270 w 2027270"/>
                <a:gd name="connsiteY5" fmla="*/ 173739 h 230373"/>
                <a:gd name="connsiteX6" fmla="*/ 2027270 w 2027270"/>
                <a:gd name="connsiteY6" fmla="*/ 828 h 2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270" h="230373">
                  <a:moveTo>
                    <a:pt x="0" y="0"/>
                  </a:moveTo>
                  <a:lnTo>
                    <a:pt x="0" y="172954"/>
                  </a:lnTo>
                  <a:cubicBezTo>
                    <a:pt x="0" y="204234"/>
                    <a:pt x="25355" y="229589"/>
                    <a:pt x="56635" y="229589"/>
                  </a:cubicBezTo>
                  <a:lnTo>
                    <a:pt x="504138" y="230373"/>
                  </a:lnTo>
                  <a:lnTo>
                    <a:pt x="1970635" y="230373"/>
                  </a:lnTo>
                  <a:cubicBezTo>
                    <a:pt x="2001916" y="230373"/>
                    <a:pt x="2027270" y="205018"/>
                    <a:pt x="2027270" y="173739"/>
                  </a:cubicBezTo>
                  <a:lnTo>
                    <a:pt x="2027270" y="82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0" name="Freeform 688">
              <a:extLst>
                <a:ext uri="{FF2B5EF4-FFF2-40B4-BE49-F238E27FC236}">
                  <a16:creationId xmlns:a16="http://schemas.microsoft.com/office/drawing/2014/main" id="{B771593D-78CD-4550-A8C4-1A3891C0B736}"/>
                </a:ext>
              </a:extLst>
            </p:cNvPr>
            <p:cNvSpPr/>
            <p:nvPr/>
          </p:nvSpPr>
          <p:spPr>
            <a:xfrm>
              <a:off x="7422162" y="3569232"/>
              <a:ext cx="61383" cy="47486"/>
            </a:xfrm>
            <a:custGeom>
              <a:avLst/>
              <a:gdLst>
                <a:gd name="connsiteX0" fmla="*/ 0 w 61383"/>
                <a:gd name="connsiteY0" fmla="*/ 47486 h 47486"/>
                <a:gd name="connsiteX1" fmla="*/ 30409 w 61383"/>
                <a:gd name="connsiteY1" fmla="*/ 0 h 47486"/>
                <a:gd name="connsiteX2" fmla="*/ 61383 w 61383"/>
                <a:gd name="connsiteY2" fmla="*/ 47268 h 47486"/>
              </a:gdLst>
              <a:ahLst/>
              <a:cxnLst>
                <a:cxn ang="0">
                  <a:pos x="connsiteX0" y="connsiteY0"/>
                </a:cxn>
                <a:cxn ang="0">
                  <a:pos x="connsiteX1" y="connsiteY1"/>
                </a:cxn>
                <a:cxn ang="0">
                  <a:pos x="connsiteX2" y="connsiteY2"/>
                </a:cxn>
              </a:cxnLst>
              <a:rect l="l" t="t" r="r" b="b"/>
              <a:pathLst>
                <a:path w="61383" h="47486">
                  <a:moveTo>
                    <a:pt x="0" y="47486"/>
                  </a:moveTo>
                  <a:lnTo>
                    <a:pt x="30409" y="0"/>
                  </a:lnTo>
                  <a:lnTo>
                    <a:pt x="61383"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1" name="Freeform 689">
              <a:extLst>
                <a:ext uri="{FF2B5EF4-FFF2-40B4-BE49-F238E27FC236}">
                  <a16:creationId xmlns:a16="http://schemas.microsoft.com/office/drawing/2014/main" id="{37240317-BD2C-4237-9ADE-22D865D007B8}"/>
                </a:ext>
              </a:extLst>
            </p:cNvPr>
            <p:cNvSpPr/>
            <p:nvPr/>
          </p:nvSpPr>
          <p:spPr>
            <a:xfrm rot="16200000">
              <a:off x="8414556" y="38204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2" name="Freeform 346">
              <a:extLst>
                <a:ext uri="{FF2B5EF4-FFF2-40B4-BE49-F238E27FC236}">
                  <a16:creationId xmlns:a16="http://schemas.microsoft.com/office/drawing/2014/main" id="{84D1B8A7-4602-4390-B25F-25A58C151101}"/>
                </a:ext>
              </a:extLst>
            </p:cNvPr>
            <p:cNvSpPr/>
            <p:nvPr/>
          </p:nvSpPr>
          <p:spPr>
            <a:xfrm>
              <a:off x="3324093" y="4554816"/>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3" name="Freeform 353">
              <a:extLst>
                <a:ext uri="{FF2B5EF4-FFF2-40B4-BE49-F238E27FC236}">
                  <a16:creationId xmlns:a16="http://schemas.microsoft.com/office/drawing/2014/main" id="{EEB764FF-5EE6-44FE-BC84-F9330CE20A20}"/>
                </a:ext>
              </a:extLst>
            </p:cNvPr>
            <p:cNvSpPr/>
            <p:nvPr/>
          </p:nvSpPr>
          <p:spPr>
            <a:xfrm>
              <a:off x="3355211" y="4586453"/>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B394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4" name="Freeform 345">
              <a:extLst>
                <a:ext uri="{FF2B5EF4-FFF2-40B4-BE49-F238E27FC236}">
                  <a16:creationId xmlns:a16="http://schemas.microsoft.com/office/drawing/2014/main" id="{5B0A5EB1-1908-492A-BA38-FA6E608B7E5F}"/>
                </a:ext>
              </a:extLst>
            </p:cNvPr>
            <p:cNvSpPr/>
            <p:nvPr/>
          </p:nvSpPr>
          <p:spPr>
            <a:xfrm>
              <a:off x="9400130" y="3388634"/>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5" name="Freeform 411">
              <a:extLst>
                <a:ext uri="{FF2B5EF4-FFF2-40B4-BE49-F238E27FC236}">
                  <a16:creationId xmlns:a16="http://schemas.microsoft.com/office/drawing/2014/main" id="{9D0F212C-199A-447C-AFD3-E7D4BBEBEAAB}"/>
                </a:ext>
              </a:extLst>
            </p:cNvPr>
            <p:cNvSpPr/>
            <p:nvPr/>
          </p:nvSpPr>
          <p:spPr>
            <a:xfrm>
              <a:off x="9432580" y="3419114"/>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6" name="Freeform 576">
              <a:extLst>
                <a:ext uri="{FF2B5EF4-FFF2-40B4-BE49-F238E27FC236}">
                  <a16:creationId xmlns:a16="http://schemas.microsoft.com/office/drawing/2014/main" id="{45661CBF-C720-4332-B857-4DCC3508E404}"/>
                </a:ext>
              </a:extLst>
            </p:cNvPr>
            <p:cNvSpPr/>
            <p:nvPr/>
          </p:nvSpPr>
          <p:spPr>
            <a:xfrm>
              <a:off x="9455405" y="3441939"/>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7" name="Freeform 692">
              <a:extLst>
                <a:ext uri="{FF2B5EF4-FFF2-40B4-BE49-F238E27FC236}">
                  <a16:creationId xmlns:a16="http://schemas.microsoft.com/office/drawing/2014/main" id="{AE327BB6-86FB-418F-A8CD-7D65D0D3EBF9}"/>
                </a:ext>
              </a:extLst>
            </p:cNvPr>
            <p:cNvSpPr/>
            <p:nvPr/>
          </p:nvSpPr>
          <p:spPr>
            <a:xfrm>
              <a:off x="7371443" y="3395020"/>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8" name="Freeform 693">
              <a:extLst>
                <a:ext uri="{FF2B5EF4-FFF2-40B4-BE49-F238E27FC236}">
                  <a16:creationId xmlns:a16="http://schemas.microsoft.com/office/drawing/2014/main" id="{75EB0E2B-CD95-4096-81C5-AAFF0767A593}"/>
                </a:ext>
              </a:extLst>
            </p:cNvPr>
            <p:cNvSpPr/>
            <p:nvPr/>
          </p:nvSpPr>
          <p:spPr>
            <a:xfrm>
              <a:off x="7403893" y="342550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9" name="Freeform 694">
              <a:extLst>
                <a:ext uri="{FF2B5EF4-FFF2-40B4-BE49-F238E27FC236}">
                  <a16:creationId xmlns:a16="http://schemas.microsoft.com/office/drawing/2014/main" id="{327E62ED-4929-4292-BA48-6E803FC44700}"/>
                </a:ext>
              </a:extLst>
            </p:cNvPr>
            <p:cNvSpPr/>
            <p:nvPr/>
          </p:nvSpPr>
          <p:spPr>
            <a:xfrm>
              <a:off x="7426718" y="3448326"/>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0" name="Freeform 399">
              <a:extLst>
                <a:ext uri="{FF2B5EF4-FFF2-40B4-BE49-F238E27FC236}">
                  <a16:creationId xmlns:a16="http://schemas.microsoft.com/office/drawing/2014/main" id="{05538EFA-75BE-4072-A29E-931872F0FCAB}"/>
                </a:ext>
              </a:extLst>
            </p:cNvPr>
            <p:cNvSpPr/>
            <p:nvPr/>
          </p:nvSpPr>
          <p:spPr>
            <a:xfrm>
              <a:off x="5384747" y="341389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868F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1" name="Freeform 377">
              <a:extLst>
                <a:ext uri="{FF2B5EF4-FFF2-40B4-BE49-F238E27FC236}">
                  <a16:creationId xmlns:a16="http://schemas.microsoft.com/office/drawing/2014/main" id="{A09A3329-D18E-472D-B9DA-5C4D2A202662}"/>
                </a:ext>
              </a:extLst>
            </p:cNvPr>
            <p:cNvSpPr/>
            <p:nvPr/>
          </p:nvSpPr>
          <p:spPr>
            <a:xfrm>
              <a:off x="3372579" y="3417818"/>
              <a:ext cx="100584" cy="100584"/>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2" name="Group 151">
              <a:extLst>
                <a:ext uri="{FF2B5EF4-FFF2-40B4-BE49-F238E27FC236}">
                  <a16:creationId xmlns:a16="http://schemas.microsoft.com/office/drawing/2014/main" id="{A97177C8-86AF-459C-899E-53E1B4A3E11E}"/>
                </a:ext>
              </a:extLst>
            </p:cNvPr>
            <p:cNvGrpSpPr/>
            <p:nvPr/>
          </p:nvGrpSpPr>
          <p:grpSpPr>
            <a:xfrm>
              <a:off x="5387377" y="4597551"/>
              <a:ext cx="100813" cy="100813"/>
              <a:chOff x="3902885" y="3123103"/>
              <a:chExt cx="100813" cy="100813"/>
            </a:xfrm>
          </p:grpSpPr>
          <p:sp>
            <p:nvSpPr>
              <p:cNvPr id="153" name="Freeform 347">
                <a:extLst>
                  <a:ext uri="{FF2B5EF4-FFF2-40B4-BE49-F238E27FC236}">
                    <a16:creationId xmlns:a16="http://schemas.microsoft.com/office/drawing/2014/main" id="{20DE6E94-C512-445E-B2C0-47D97518DF40}"/>
                  </a:ext>
                </a:extLst>
              </p:cNvPr>
              <p:cNvSpPr/>
              <p:nvPr/>
            </p:nvSpPr>
            <p:spPr>
              <a:xfrm>
                <a:off x="3902885" y="3123103"/>
                <a:ext cx="100813" cy="100813"/>
              </a:xfrm>
              <a:custGeom>
                <a:avLst/>
                <a:gdLst>
                  <a:gd name="connsiteX0" fmla="*/ 50450 w 100813"/>
                  <a:gd name="connsiteY0" fmla="*/ 0 h 100813"/>
                  <a:gd name="connsiteX1" fmla="*/ 0 w 100813"/>
                  <a:gd name="connsiteY1" fmla="*/ 50363 h 100813"/>
                  <a:gd name="connsiteX2" fmla="*/ 50363 w 100813"/>
                  <a:gd name="connsiteY2" fmla="*/ 100814 h 100813"/>
                  <a:gd name="connsiteX3" fmla="*/ 100813 w 100813"/>
                  <a:gd name="connsiteY3" fmla="*/ 50450 h 100813"/>
                  <a:gd name="connsiteX4" fmla="*/ 100813 w 100813"/>
                  <a:gd name="connsiteY4" fmla="*/ 50407 h 100813"/>
                  <a:gd name="connsiteX5" fmla="*/ 50450 w 100813"/>
                  <a:gd name="connsiteY5" fmla="*/ 0 h 100813"/>
                  <a:gd name="connsiteX6" fmla="*/ 50450 w 100813"/>
                  <a:gd name="connsiteY6" fmla="*/ 77945 h 100813"/>
                  <a:gd name="connsiteX7" fmla="*/ 22825 w 100813"/>
                  <a:gd name="connsiteY7" fmla="*/ 50407 h 100813"/>
                  <a:gd name="connsiteX8" fmla="*/ 50363 w 100813"/>
                  <a:gd name="connsiteY8" fmla="*/ 22781 h 100813"/>
                  <a:gd name="connsiteX9" fmla="*/ 77989 w 100813"/>
                  <a:gd name="connsiteY9" fmla="*/ 50320 h 100813"/>
                  <a:gd name="connsiteX10" fmla="*/ 77989 w 100813"/>
                  <a:gd name="connsiteY10" fmla="*/ 50407 h 100813"/>
                  <a:gd name="connsiteX11" fmla="*/ 50450 w 100813"/>
                  <a:gd name="connsiteY11" fmla="*/ 77945 h 10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3" h="100813">
                    <a:moveTo>
                      <a:pt x="50450" y="0"/>
                    </a:moveTo>
                    <a:cubicBezTo>
                      <a:pt x="22611" y="-26"/>
                      <a:pt x="26" y="22524"/>
                      <a:pt x="0" y="50363"/>
                    </a:cubicBezTo>
                    <a:cubicBezTo>
                      <a:pt x="-22" y="78203"/>
                      <a:pt x="22524" y="100787"/>
                      <a:pt x="50363" y="100814"/>
                    </a:cubicBezTo>
                    <a:cubicBezTo>
                      <a:pt x="78203" y="100836"/>
                      <a:pt x="100787" y="78290"/>
                      <a:pt x="100813" y="50450"/>
                    </a:cubicBezTo>
                    <a:cubicBezTo>
                      <a:pt x="100813" y="50437"/>
                      <a:pt x="100813" y="50420"/>
                      <a:pt x="100813" y="50407"/>
                    </a:cubicBezTo>
                    <a:cubicBezTo>
                      <a:pt x="100813" y="22585"/>
                      <a:pt x="78272" y="22"/>
                      <a:pt x="50450" y="0"/>
                    </a:cubicBezTo>
                    <a:close/>
                    <a:moveTo>
                      <a:pt x="50450" y="77945"/>
                    </a:moveTo>
                    <a:cubicBezTo>
                      <a:pt x="35219" y="77967"/>
                      <a:pt x="22851" y="65638"/>
                      <a:pt x="22825" y="50407"/>
                    </a:cubicBezTo>
                    <a:cubicBezTo>
                      <a:pt x="22803" y="35176"/>
                      <a:pt x="35132" y="22808"/>
                      <a:pt x="50363" y="22781"/>
                    </a:cubicBezTo>
                    <a:cubicBezTo>
                      <a:pt x="65594" y="22760"/>
                      <a:pt x="77963" y="35089"/>
                      <a:pt x="77989" y="50320"/>
                    </a:cubicBezTo>
                    <a:cubicBezTo>
                      <a:pt x="77989" y="50350"/>
                      <a:pt x="77989" y="50376"/>
                      <a:pt x="77989" y="50407"/>
                    </a:cubicBezTo>
                    <a:cubicBezTo>
                      <a:pt x="77963" y="65607"/>
                      <a:pt x="65651" y="77919"/>
                      <a:pt x="50450" y="77945"/>
                    </a:cubicBezTo>
                    <a:close/>
                  </a:path>
                </a:pathLst>
              </a:custGeom>
              <a:solidFill>
                <a:srgbClr val="868F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4" name="Freeform 578">
                <a:extLst>
                  <a:ext uri="{FF2B5EF4-FFF2-40B4-BE49-F238E27FC236}">
                    <a16:creationId xmlns:a16="http://schemas.microsoft.com/office/drawing/2014/main" id="{FDDDE3F7-5E68-457C-822E-A461F0F8E3B3}"/>
                  </a:ext>
                </a:extLst>
              </p:cNvPr>
              <p:cNvSpPr/>
              <p:nvPr/>
            </p:nvSpPr>
            <p:spPr>
              <a:xfrm>
                <a:off x="3925710" y="3145928"/>
                <a:ext cx="55163" cy="55163"/>
              </a:xfrm>
              <a:custGeom>
                <a:avLst/>
                <a:gdLst>
                  <a:gd name="connsiteX0" fmla="*/ 55164 w 55163"/>
                  <a:gd name="connsiteY0" fmla="*/ 27582 h 55163"/>
                  <a:gd name="connsiteX1" fmla="*/ 27582 w 55163"/>
                  <a:gd name="connsiteY1" fmla="*/ 55164 h 55163"/>
                  <a:gd name="connsiteX2" fmla="*/ 0 w 55163"/>
                  <a:gd name="connsiteY2" fmla="*/ 27582 h 55163"/>
                  <a:gd name="connsiteX3" fmla="*/ 27582 w 55163"/>
                  <a:gd name="connsiteY3" fmla="*/ 0 h 55163"/>
                  <a:gd name="connsiteX4" fmla="*/ 27626 w 55163"/>
                  <a:gd name="connsiteY4" fmla="*/ 0 h 55163"/>
                  <a:gd name="connsiteX5" fmla="*/ 55164 w 55163"/>
                  <a:gd name="connsiteY5" fmla="*/ 27582 h 5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3" h="55163">
                    <a:moveTo>
                      <a:pt x="55164" y="27582"/>
                    </a:moveTo>
                    <a:cubicBezTo>
                      <a:pt x="55164" y="42813"/>
                      <a:pt x="42813" y="55164"/>
                      <a:pt x="27582" y="55164"/>
                    </a:cubicBezTo>
                    <a:cubicBezTo>
                      <a:pt x="12351" y="55164"/>
                      <a:pt x="0" y="42813"/>
                      <a:pt x="0" y="27582"/>
                    </a:cubicBezTo>
                    <a:cubicBezTo>
                      <a:pt x="0" y="12351"/>
                      <a:pt x="12351" y="0"/>
                      <a:pt x="27582" y="0"/>
                    </a:cubicBezTo>
                    <a:cubicBezTo>
                      <a:pt x="27595" y="0"/>
                      <a:pt x="27613" y="0"/>
                      <a:pt x="27626" y="0"/>
                    </a:cubicBezTo>
                    <a:cubicBezTo>
                      <a:pt x="42844" y="22"/>
                      <a:pt x="55164" y="12364"/>
                      <a:pt x="55164" y="27582"/>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5" name="Freeform 437">
              <a:extLst>
                <a:ext uri="{FF2B5EF4-FFF2-40B4-BE49-F238E27FC236}">
                  <a16:creationId xmlns:a16="http://schemas.microsoft.com/office/drawing/2014/main" id="{F238A048-CE81-44C0-B80C-0EF9F2896A0A}"/>
                </a:ext>
              </a:extLst>
            </p:cNvPr>
            <p:cNvSpPr/>
            <p:nvPr/>
          </p:nvSpPr>
          <p:spPr>
            <a:xfrm>
              <a:off x="7414286" y="4595504"/>
              <a:ext cx="100726" cy="100726"/>
            </a:xfrm>
            <a:custGeom>
              <a:avLst/>
              <a:gdLst>
                <a:gd name="connsiteX0" fmla="*/ 100726 w 100726"/>
                <a:gd name="connsiteY0" fmla="*/ 50363 h 100726"/>
                <a:gd name="connsiteX1" fmla="*/ 50363 w 100726"/>
                <a:gd name="connsiteY1" fmla="*/ 100726 h 100726"/>
                <a:gd name="connsiteX2" fmla="*/ -1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1" y="78178"/>
                    <a:pt x="-1" y="50363"/>
                  </a:cubicBezTo>
                  <a:cubicBezTo>
                    <a:pt x="-1" y="22548"/>
                    <a:pt x="22548" y="0"/>
                    <a:pt x="50363" y="0"/>
                  </a:cubicBezTo>
                  <a:cubicBezTo>
                    <a:pt x="78178" y="0"/>
                    <a:pt x="100726" y="22548"/>
                    <a:pt x="100726" y="50363"/>
                  </a:cubicBezTo>
                  <a:close/>
                </a:path>
              </a:pathLst>
            </a:custGeom>
            <a:solidFill>
              <a:srgbClr val="5D8B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6" name="Group 155">
              <a:extLst>
                <a:ext uri="{FF2B5EF4-FFF2-40B4-BE49-F238E27FC236}">
                  <a16:creationId xmlns:a16="http://schemas.microsoft.com/office/drawing/2014/main" id="{82F7A7B8-5D90-4570-BA3B-BE8E90699864}"/>
                </a:ext>
              </a:extLst>
            </p:cNvPr>
            <p:cNvGrpSpPr/>
            <p:nvPr/>
          </p:nvGrpSpPr>
          <p:grpSpPr>
            <a:xfrm>
              <a:off x="9443824" y="4595897"/>
              <a:ext cx="100726" cy="100726"/>
              <a:chOff x="7959334" y="3121451"/>
              <a:chExt cx="100726" cy="100726"/>
            </a:xfrm>
          </p:grpSpPr>
          <p:sp>
            <p:nvSpPr>
              <p:cNvPr id="157" name="Freeform 427">
                <a:extLst>
                  <a:ext uri="{FF2B5EF4-FFF2-40B4-BE49-F238E27FC236}">
                    <a16:creationId xmlns:a16="http://schemas.microsoft.com/office/drawing/2014/main" id="{BDF2BE09-5780-4C1E-BEA4-98AC5AD95297}"/>
                  </a:ext>
                </a:extLst>
              </p:cNvPr>
              <p:cNvSpPr/>
              <p:nvPr/>
            </p:nvSpPr>
            <p:spPr>
              <a:xfrm>
                <a:off x="7959334" y="312145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8" name="Freeform 577">
                <a:extLst>
                  <a:ext uri="{FF2B5EF4-FFF2-40B4-BE49-F238E27FC236}">
                    <a16:creationId xmlns:a16="http://schemas.microsoft.com/office/drawing/2014/main" id="{AA49CA83-8441-4D0F-A4BD-E76D1E0BCA7D}"/>
                  </a:ext>
                </a:extLst>
              </p:cNvPr>
              <p:cNvSpPr/>
              <p:nvPr/>
            </p:nvSpPr>
            <p:spPr>
              <a:xfrm>
                <a:off x="7982159" y="3144276"/>
                <a:ext cx="55076" cy="55076"/>
              </a:xfrm>
              <a:custGeom>
                <a:avLst/>
                <a:gdLst>
                  <a:gd name="connsiteX0" fmla="*/ 55077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6"/>
                      <a:pt x="27538" y="55076"/>
                    </a:cubicBezTo>
                    <a:cubicBezTo>
                      <a:pt x="12329" y="55076"/>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9" name="Freeform 680">
              <a:extLst>
                <a:ext uri="{FF2B5EF4-FFF2-40B4-BE49-F238E27FC236}">
                  <a16:creationId xmlns:a16="http://schemas.microsoft.com/office/drawing/2014/main" id="{32AEDAC2-F3C7-472C-8B43-458D8156202D}"/>
                </a:ext>
              </a:extLst>
            </p:cNvPr>
            <p:cNvSpPr/>
            <p:nvPr/>
          </p:nvSpPr>
          <p:spPr>
            <a:xfrm>
              <a:off x="10009296" y="4195638"/>
              <a:ext cx="61339" cy="47486"/>
            </a:xfrm>
            <a:custGeom>
              <a:avLst/>
              <a:gdLst>
                <a:gd name="connsiteX0" fmla="*/ 0 w 61339"/>
                <a:gd name="connsiteY0" fmla="*/ 0 h 47486"/>
                <a:gd name="connsiteX1" fmla="*/ 30365 w 61339"/>
                <a:gd name="connsiteY1" fmla="*/ 47486 h 47486"/>
                <a:gd name="connsiteX2" fmla="*/ 61340 w 61339"/>
                <a:gd name="connsiteY2" fmla="*/ 218 h 47486"/>
              </a:gdLst>
              <a:ahLst/>
              <a:cxnLst>
                <a:cxn ang="0">
                  <a:pos x="connsiteX0" y="connsiteY0"/>
                </a:cxn>
                <a:cxn ang="0">
                  <a:pos x="connsiteX1" y="connsiteY1"/>
                </a:cxn>
                <a:cxn ang="0">
                  <a:pos x="connsiteX2" y="connsiteY2"/>
                </a:cxn>
              </a:cxnLst>
              <a:rect l="l" t="t" r="r" b="b"/>
              <a:pathLst>
                <a:path w="61339" h="47486">
                  <a:moveTo>
                    <a:pt x="0" y="0"/>
                  </a:moveTo>
                  <a:lnTo>
                    <a:pt x="30365" y="47486"/>
                  </a:lnTo>
                  <a:lnTo>
                    <a:pt x="61340" y="21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0" name="Freeform 685">
              <a:extLst>
                <a:ext uri="{FF2B5EF4-FFF2-40B4-BE49-F238E27FC236}">
                  <a16:creationId xmlns:a16="http://schemas.microsoft.com/office/drawing/2014/main" id="{E34F1449-4192-49DD-BDE2-BE647471FFE7}"/>
                </a:ext>
              </a:extLst>
            </p:cNvPr>
            <p:cNvSpPr/>
            <p:nvPr/>
          </p:nvSpPr>
          <p:spPr>
            <a:xfrm rot="5400000">
              <a:off x="4437609" y="3444756"/>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1" name="Freeform 689">
              <a:extLst>
                <a:ext uri="{FF2B5EF4-FFF2-40B4-BE49-F238E27FC236}">
                  <a16:creationId xmlns:a16="http://schemas.microsoft.com/office/drawing/2014/main" id="{1DD5E7EB-3B6B-42DB-BD51-C65268C090CE}"/>
                </a:ext>
              </a:extLst>
            </p:cNvPr>
            <p:cNvSpPr/>
            <p:nvPr/>
          </p:nvSpPr>
          <p:spPr>
            <a:xfrm rot="5400000">
              <a:off x="8438299" y="343986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2" name="Freeform 689">
              <a:extLst>
                <a:ext uri="{FF2B5EF4-FFF2-40B4-BE49-F238E27FC236}">
                  <a16:creationId xmlns:a16="http://schemas.microsoft.com/office/drawing/2014/main" id="{535D7668-2941-494C-BE7F-C01BBB0F3DD4}"/>
                </a:ext>
              </a:extLst>
            </p:cNvPr>
            <p:cNvSpPr/>
            <p:nvPr/>
          </p:nvSpPr>
          <p:spPr>
            <a:xfrm rot="16200000">
              <a:off x="9076010" y="4021223"/>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3" name="Freeform 685">
              <a:extLst>
                <a:ext uri="{FF2B5EF4-FFF2-40B4-BE49-F238E27FC236}">
                  <a16:creationId xmlns:a16="http://schemas.microsoft.com/office/drawing/2014/main" id="{4594E7D2-FF98-4F4E-B1E0-DF789C66F9B0}"/>
                </a:ext>
              </a:extLst>
            </p:cNvPr>
            <p:cNvSpPr/>
            <p:nvPr/>
          </p:nvSpPr>
          <p:spPr>
            <a:xfrm rot="16200000">
              <a:off x="3832404" y="4021267"/>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4" name="Freeform 689">
              <a:extLst>
                <a:ext uri="{FF2B5EF4-FFF2-40B4-BE49-F238E27FC236}">
                  <a16:creationId xmlns:a16="http://schemas.microsoft.com/office/drawing/2014/main" id="{C1D70ED6-D5EF-4DB8-86F5-14E0F6950AB6}"/>
                </a:ext>
              </a:extLst>
            </p:cNvPr>
            <p:cNvSpPr/>
            <p:nvPr/>
          </p:nvSpPr>
          <p:spPr>
            <a:xfrm rot="5400000">
              <a:off x="6395409" y="344628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5" name="Freeform 689">
              <a:extLst>
                <a:ext uri="{FF2B5EF4-FFF2-40B4-BE49-F238E27FC236}">
                  <a16:creationId xmlns:a16="http://schemas.microsoft.com/office/drawing/2014/main" id="{1691FD94-1611-47FC-8D32-395BA03D777A}"/>
                </a:ext>
              </a:extLst>
            </p:cNvPr>
            <p:cNvSpPr/>
            <p:nvPr/>
          </p:nvSpPr>
          <p:spPr>
            <a:xfrm rot="16200000">
              <a:off x="6421356" y="46208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8" name="Freeform 575">
              <a:extLst>
                <a:ext uri="{FF2B5EF4-FFF2-40B4-BE49-F238E27FC236}">
                  <a16:creationId xmlns:a16="http://schemas.microsoft.com/office/drawing/2014/main" id="{F5E778D4-B1B5-4E2D-8DCA-3B49D482E534}"/>
                </a:ext>
              </a:extLst>
            </p:cNvPr>
            <p:cNvSpPr/>
            <p:nvPr/>
          </p:nvSpPr>
          <p:spPr>
            <a:xfrm>
              <a:off x="2807428" y="2303641"/>
              <a:ext cx="1193392"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69" name="Picture 168">
              <a:extLst>
                <a:ext uri="{FF2B5EF4-FFF2-40B4-BE49-F238E27FC236}">
                  <a16:creationId xmlns:a16="http://schemas.microsoft.com/office/drawing/2014/main" id="{B0A5744C-FE79-4EBF-9F15-4D18C321741A}"/>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contrast="100000"/>
                      </a14:imgEffect>
                    </a14:imgLayer>
                  </a14:imgProps>
                </a:ext>
              </a:extLst>
            </a:blip>
            <a:stretch>
              <a:fillRect/>
            </a:stretch>
          </p:blipFill>
          <p:spPr>
            <a:xfrm>
              <a:off x="2848543" y="2321110"/>
              <a:ext cx="477620" cy="128831"/>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p:spPr>
        </p:pic>
        <p:sp>
          <p:nvSpPr>
            <p:cNvPr id="132" name="TextBox 131">
              <a:extLst>
                <a:ext uri="{FF2B5EF4-FFF2-40B4-BE49-F238E27FC236}">
                  <a16:creationId xmlns:a16="http://schemas.microsoft.com/office/drawing/2014/main" id="{BB6FBF2E-07CA-4884-B8AD-4BF33179B50E}"/>
                </a:ext>
              </a:extLst>
            </p:cNvPr>
            <p:cNvSpPr txBox="1"/>
            <p:nvPr/>
          </p:nvSpPr>
          <p:spPr>
            <a:xfrm>
              <a:off x="1510598" y="2294828"/>
              <a:ext cx="1192000"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Note: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Starting from the upper left, products and significant capabilities appear once,  the first time they are used in the pipeline. Products and capabilities  are used at multiple points. </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pic>
          <p:nvPicPr>
            <p:cNvPr id="5" name="Picture 4" descr="A close up of a sign&#10;&#10;Description automatically generated">
              <a:extLst>
                <a:ext uri="{FF2B5EF4-FFF2-40B4-BE49-F238E27FC236}">
                  <a16:creationId xmlns:a16="http://schemas.microsoft.com/office/drawing/2014/main" id="{3BDEC7D3-115B-4870-A30F-23436C994247}"/>
                </a:ext>
              </a:extLst>
            </p:cNvPr>
            <p:cNvPicPr>
              <a:picLocks noChangeAspect="1"/>
            </p:cNvPicPr>
            <p:nvPr/>
          </p:nvPicPr>
          <p:blipFill>
            <a:blip r:embed="rId39"/>
            <a:stretch>
              <a:fillRect/>
            </a:stretch>
          </p:blipFill>
          <p:spPr>
            <a:xfrm>
              <a:off x="3541232" y="2313969"/>
              <a:ext cx="370456" cy="335766"/>
            </a:xfrm>
            <a:prstGeom prst="rect">
              <a:avLst/>
            </a:prstGeom>
          </p:spPr>
        </p:pic>
        <p:sp>
          <p:nvSpPr>
            <p:cNvPr id="123" name="Freeform 575">
              <a:extLst>
                <a:ext uri="{FF2B5EF4-FFF2-40B4-BE49-F238E27FC236}">
                  <a16:creationId xmlns:a16="http://schemas.microsoft.com/office/drawing/2014/main" id="{E28ECBA6-FB22-46DE-9095-B612FB389D23}"/>
                </a:ext>
              </a:extLst>
            </p:cNvPr>
            <p:cNvSpPr/>
            <p:nvPr/>
          </p:nvSpPr>
          <p:spPr>
            <a:xfrm>
              <a:off x="6583659" y="2357577"/>
              <a:ext cx="1016777"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4" name="Freeform 575">
              <a:extLst>
                <a:ext uri="{FF2B5EF4-FFF2-40B4-BE49-F238E27FC236}">
                  <a16:creationId xmlns:a16="http://schemas.microsoft.com/office/drawing/2014/main" id="{903ED62B-162D-4E23-B295-85DEED8DFB5F}"/>
                </a:ext>
              </a:extLst>
            </p:cNvPr>
            <p:cNvSpPr/>
            <p:nvPr/>
          </p:nvSpPr>
          <p:spPr>
            <a:xfrm>
              <a:off x="8817296" y="2205483"/>
              <a:ext cx="1191999"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27" name="Picture 126">
              <a:extLst>
                <a:ext uri="{FF2B5EF4-FFF2-40B4-BE49-F238E27FC236}">
                  <a16:creationId xmlns:a16="http://schemas.microsoft.com/office/drawing/2014/main" id="{1EE8900E-45FF-4F6F-A1E6-33EBE06505B1}"/>
                </a:ext>
              </a:extLst>
            </p:cNvPr>
            <p:cNvPicPr>
              <a:picLocks noChangeAspect="1"/>
            </p:cNvPicPr>
            <p:nvPr/>
          </p:nvPicPr>
          <p:blipFill>
            <a:blip r:embed="rId40"/>
            <a:stretch>
              <a:fillRect/>
            </a:stretch>
          </p:blipFill>
          <p:spPr>
            <a:xfrm>
              <a:off x="9198963" y="2279854"/>
              <a:ext cx="467235" cy="204516"/>
            </a:xfrm>
            <a:prstGeom prst="rect">
              <a:avLst/>
            </a:prstGeom>
          </p:spPr>
        </p:pic>
        <p:sp>
          <p:nvSpPr>
            <p:cNvPr id="133" name="TextBox 132">
              <a:extLst>
                <a:ext uri="{FF2B5EF4-FFF2-40B4-BE49-F238E27FC236}">
                  <a16:creationId xmlns:a16="http://schemas.microsoft.com/office/drawing/2014/main" id="{C20D1EE2-55A0-4854-9287-4B1A79324053}"/>
                </a:ext>
              </a:extLst>
            </p:cNvPr>
            <p:cNvSpPr txBox="1"/>
            <p:nvPr/>
          </p:nvSpPr>
          <p:spPr>
            <a:xfrm>
              <a:off x="8995665" y="2370409"/>
              <a:ext cx="835257" cy="300082"/>
            </a:xfrm>
            <a:prstGeom prst="rect">
              <a:avLst/>
            </a:prstGeom>
            <a:noFill/>
          </p:spPr>
          <p:txBody>
            <a:bodyPr wrap="squar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hlinkClick r:id="rId41"/>
                </a:rPr>
                <a:t>https://galasa.dev/</a:t>
              </a:r>
              <a:r>
                <a:rPr kumimoji="0" lang="en-CA" sz="135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rPr>
                <a:t> </a:t>
              </a:r>
              <a:endPar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endParaRPr>
            </a:p>
          </p:txBody>
        </p:sp>
        <p:pic>
          <p:nvPicPr>
            <p:cNvPr id="166" name="Picture 165">
              <a:extLst>
                <a:ext uri="{FF2B5EF4-FFF2-40B4-BE49-F238E27FC236}">
                  <a16:creationId xmlns:a16="http://schemas.microsoft.com/office/drawing/2014/main" id="{BE754751-1BC6-4828-A153-63B5503D3075}"/>
                </a:ext>
              </a:extLst>
            </p:cNvPr>
            <p:cNvPicPr>
              <a:picLocks noChangeAspect="1"/>
            </p:cNvPicPr>
            <p:nvPr/>
          </p:nvPicPr>
          <p:blipFill>
            <a:blip r:embed="rId42"/>
            <a:stretch>
              <a:fillRect/>
            </a:stretch>
          </p:blipFill>
          <p:spPr>
            <a:xfrm>
              <a:off x="2847669" y="2479619"/>
              <a:ext cx="533508" cy="122096"/>
            </a:xfrm>
            <a:prstGeom prst="rect">
              <a:avLst/>
            </a:prstGeom>
          </p:spPr>
        </p:pic>
      </p:grpSp>
      <p:sp>
        <p:nvSpPr>
          <p:cNvPr id="167" name="Text Box 2">
            <a:extLst>
              <a:ext uri="{FF2B5EF4-FFF2-40B4-BE49-F238E27FC236}">
                <a16:creationId xmlns:a16="http://schemas.microsoft.com/office/drawing/2014/main" id="{C5554B8E-C789-4246-8203-6A51E9949357}"/>
              </a:ext>
            </a:extLst>
          </p:cNvPr>
          <p:cNvSpPr txBox="1">
            <a:spLocks noChangeArrowheads="1"/>
          </p:cNvSpPr>
          <p:nvPr/>
        </p:nvSpPr>
        <p:spPr bwMode="auto">
          <a:xfrm>
            <a:off x="1432844" y="65505"/>
            <a:ext cx="89900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800" b="1" i="0" u="none" strike="noStrike" kern="1200" cap="none" spc="0" normalizeH="0" baseline="0" noProof="0" dirty="0">
                <a:ln>
                  <a:noFill/>
                </a:ln>
                <a:solidFill>
                  <a:srgbClr val="1E439B"/>
                </a:solidFill>
                <a:effectLst/>
                <a:uLnTx/>
                <a:uFillTx/>
                <a:latin typeface="Arial" panose="020B0604020202020204" pitchFamily="34" charset="0"/>
                <a:ea typeface="MS Gothic" panose="020B0609070205080204" pitchFamily="49" charset="-128"/>
                <a:cs typeface="Arial" panose="020B0604020202020204" pitchFamily="34" charset="0"/>
              </a:rPr>
              <a:t>Z DevOps Pipeline </a:t>
            </a:r>
          </a:p>
        </p:txBody>
      </p:sp>
      <p:sp>
        <p:nvSpPr>
          <p:cNvPr id="9" name="Arrow: Right 8">
            <a:extLst>
              <a:ext uri="{FF2B5EF4-FFF2-40B4-BE49-F238E27FC236}">
                <a16:creationId xmlns:a16="http://schemas.microsoft.com/office/drawing/2014/main" id="{A330F35F-2890-4FB6-979B-E07E1C977EE7}"/>
              </a:ext>
            </a:extLst>
          </p:cNvPr>
          <p:cNvSpPr/>
          <p:nvPr/>
        </p:nvSpPr>
        <p:spPr bwMode="auto">
          <a:xfrm rot="1027702">
            <a:off x="6151708" y="2302265"/>
            <a:ext cx="828442" cy="491286"/>
          </a:xfrm>
          <a:prstGeom prst="right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70" name="Footer Placeholder 4">
            <a:extLst>
              <a:ext uri="{FF2B5EF4-FFF2-40B4-BE49-F238E27FC236}">
                <a16:creationId xmlns:a16="http://schemas.microsoft.com/office/drawing/2014/main" id="{427C29BD-310A-44E9-9A33-7D8585697528}"/>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32734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1819167" y="284310"/>
            <a:ext cx="8115120" cy="344520"/>
          </a:xfrm>
          <a:prstGeom prst="rect">
            <a:avLst/>
          </a:prstGeom>
          <a:noFill/>
          <a:ln>
            <a:noFill/>
          </a:ln>
        </p:spPr>
        <p:style>
          <a:lnRef idx="0">
            <a:scrgbClr r="0" g="0" b="0"/>
          </a:lnRef>
          <a:fillRef idx="0">
            <a:scrgbClr r="0" g="0" b="0"/>
          </a:fillRef>
          <a:effectRef idx="0">
            <a:scrgbClr r="0" g="0" b="0"/>
          </a:effectRef>
          <a:fontRef idx="minor"/>
        </p:style>
        <p:txBody>
          <a:bodyPr lIns="67500" tIns="0" rIns="0" bIns="0" anchor="ctr">
            <a:noAutofit/>
          </a:bodyPr>
          <a:lstStyle/>
          <a:p>
            <a:pPr defTabSz="685800" eaLnBrk="1" fontAlgn="auto" hangingPunct="1">
              <a:lnSpc>
                <a:spcPct val="90000"/>
              </a:lnSpc>
              <a:spcBef>
                <a:spcPts val="0"/>
              </a:spcBef>
              <a:spcAft>
                <a:spcPts val="0"/>
              </a:spcAft>
            </a:pPr>
            <a:r>
              <a:rPr lang="en-US" sz="3600" b="1" spc="-1" dirty="0">
                <a:solidFill>
                  <a:srgbClr val="1E439B"/>
                </a:solidFill>
                <a:latin typeface="IBM Plex Sans"/>
                <a:ea typeface="DejaVu Sans"/>
              </a:rPr>
              <a:t>Provisioning</a:t>
            </a:r>
            <a:r>
              <a:rPr lang="en-US" b="1" spc="-1" dirty="0">
                <a:solidFill>
                  <a:srgbClr val="1E439B"/>
                </a:solidFill>
                <a:latin typeface="IBM Plex Sans"/>
                <a:ea typeface="DejaVu Sans"/>
              </a:rPr>
              <a:t> </a:t>
            </a:r>
            <a:endParaRPr lang="en-US" spc="-1" dirty="0">
              <a:solidFill>
                <a:prstClr val="black"/>
              </a:solidFill>
              <a:latin typeface="Arial"/>
            </a:endParaRPr>
          </a:p>
        </p:txBody>
      </p:sp>
      <p:sp>
        <p:nvSpPr>
          <p:cNvPr id="975" name="CustomShape 2"/>
          <p:cNvSpPr/>
          <p:nvPr/>
        </p:nvSpPr>
        <p:spPr>
          <a:xfrm>
            <a:off x="1694370" y="1021140"/>
            <a:ext cx="8848170" cy="4348080"/>
          </a:xfrm>
          <a:prstGeom prst="rect">
            <a:avLst/>
          </a:prstGeom>
          <a:noFill/>
          <a:ln>
            <a:noFill/>
          </a:ln>
        </p:spPr>
        <p:style>
          <a:lnRef idx="0">
            <a:scrgbClr r="0" g="0" b="0"/>
          </a:lnRef>
          <a:fillRef idx="0">
            <a:scrgbClr r="0" g="0" b="0"/>
          </a:fillRef>
          <a:effectRef idx="0">
            <a:scrgbClr r="0" g="0" b="0"/>
          </a:effectRef>
          <a:fontRef idx="minor"/>
        </p:style>
        <p:txBody>
          <a:bodyPr lIns="67500" tIns="13500" rIns="0" bIns="0">
            <a:noAutofit/>
          </a:bodyPr>
          <a:lstStyle/>
          <a:p>
            <a:pPr marL="260820" indent="-259740" defTabSz="685800" eaLnBrk="1" fontAlgn="auto" hangingPunct="1">
              <a:spcBef>
                <a:spcPts val="676"/>
              </a:spcBef>
              <a:spcAft>
                <a:spcPts val="0"/>
              </a:spcAft>
              <a:buClr>
                <a:srgbClr val="1E439B"/>
              </a:buClr>
              <a:buFont typeface="Lucida Grande"/>
              <a:buChar char="—"/>
            </a:pPr>
            <a:r>
              <a:rPr lang="en-US" sz="2000" spc="-1" dirty="0">
                <a:latin typeface="IBM Plex Sans"/>
                <a:ea typeface="DejaVu Sans"/>
              </a:rPr>
              <a:t>Shift left with </a:t>
            </a:r>
            <a:r>
              <a:rPr lang="en-US" sz="2000" b="1" spc="-1" dirty="0">
                <a:latin typeface="IBM Plex Sans"/>
                <a:ea typeface="DejaVu Sans"/>
              </a:rPr>
              <a:t>Z Development and Test Environment</a:t>
            </a:r>
            <a:endParaRPr lang="en-US" sz="2000" spc="-1" dirty="0">
              <a:solidFill>
                <a:prstClr val="black"/>
              </a:solidFill>
              <a:latin typeface="Arial"/>
            </a:endParaRPr>
          </a:p>
        </p:txBody>
      </p:sp>
      <p:sp>
        <p:nvSpPr>
          <p:cNvPr id="976" name="CustomShape 3"/>
          <p:cNvSpPr/>
          <p:nvPr/>
        </p:nvSpPr>
        <p:spPr>
          <a:xfrm>
            <a:off x="5705490" y="5868450"/>
            <a:ext cx="825930" cy="122850"/>
          </a:xfrm>
          <a:prstGeom prst="rect">
            <a:avLst/>
          </a:prstGeom>
          <a:noFill/>
          <a:ln>
            <a:noFill/>
          </a:ln>
        </p:spPr>
        <p:style>
          <a:lnRef idx="0">
            <a:scrgbClr r="0" g="0" b="0"/>
          </a:lnRef>
          <a:fillRef idx="0">
            <a:scrgbClr r="0" g="0" b="0"/>
          </a:fillRef>
          <a:effectRef idx="0">
            <a:scrgbClr r="0" g="0" b="0"/>
          </a:effectRef>
          <a:fontRef idx="minor"/>
        </p:style>
        <p:txBody>
          <a:bodyPr lIns="0" tIns="0" rIns="27000" bIns="27000">
            <a:noAutofit/>
          </a:bodyPr>
          <a:lstStyle/>
          <a:p>
            <a:pPr algn="r" defTabSz="685800" eaLnBrk="1" fontAlgn="auto" hangingPunct="1">
              <a:spcBef>
                <a:spcPts val="0"/>
              </a:spcBef>
              <a:spcAft>
                <a:spcPts val="0"/>
              </a:spcAft>
            </a:pPr>
            <a:fld id="{E23D3FB6-9C19-4DB3-B843-515B28BE42F9}" type="slidenum">
              <a:rPr lang="en-US" sz="600" spc="-1">
                <a:solidFill>
                  <a:srgbClr val="FFFFFF"/>
                </a:solidFill>
                <a:latin typeface="IBM Plex Sans"/>
                <a:ea typeface="Verdana"/>
              </a:rPr>
              <a:pPr algn="r" defTabSz="685800" eaLnBrk="1" fontAlgn="auto" hangingPunct="1">
                <a:spcBef>
                  <a:spcPts val="0"/>
                </a:spcBef>
                <a:spcAft>
                  <a:spcPts val="0"/>
                </a:spcAft>
              </a:pPr>
              <a:t>26</a:t>
            </a:fld>
            <a:endParaRPr lang="en-US" sz="600" spc="-1">
              <a:solidFill>
                <a:prstClr val="black"/>
              </a:solidFill>
              <a:latin typeface="Arial"/>
            </a:endParaRPr>
          </a:p>
        </p:txBody>
      </p:sp>
      <p:sp>
        <p:nvSpPr>
          <p:cNvPr id="977" name="CustomShape 4"/>
          <p:cNvSpPr/>
          <p:nvPr/>
        </p:nvSpPr>
        <p:spPr>
          <a:xfrm>
            <a:off x="6095910" y="4067820"/>
            <a:ext cx="4570830" cy="1931850"/>
          </a:xfrm>
          <a:prstGeom prst="rect">
            <a:avLst/>
          </a:prstGeom>
          <a:noFill/>
          <a:ln>
            <a:noFill/>
          </a:ln>
        </p:spPr>
        <p:style>
          <a:lnRef idx="0">
            <a:scrgbClr r="0" g="0" b="0"/>
          </a:lnRef>
          <a:fillRef idx="0">
            <a:scrgbClr r="0" g="0" b="0"/>
          </a:fillRef>
          <a:effectRef idx="0">
            <a:scrgbClr r="0" g="0" b="0"/>
          </a:effectRef>
          <a:fontRef idx="minor"/>
        </p:style>
      </p:sp>
      <p:sp>
        <p:nvSpPr>
          <p:cNvPr id="978" name="CustomShape 5"/>
          <p:cNvSpPr/>
          <p:nvPr/>
        </p:nvSpPr>
        <p:spPr>
          <a:xfrm>
            <a:off x="1623630" y="1757295"/>
            <a:ext cx="5130540" cy="4408009"/>
          </a:xfrm>
          <a:prstGeom prst="rect">
            <a:avLst/>
          </a:prstGeom>
          <a:solidFill>
            <a:srgbClr val="7E50A0"/>
          </a:solidFill>
          <a:ln>
            <a:noFill/>
          </a:ln>
        </p:spPr>
        <p:style>
          <a:lnRef idx="0">
            <a:scrgbClr r="0" g="0" b="0"/>
          </a:lnRef>
          <a:fillRef idx="0">
            <a:scrgbClr r="0" g="0" b="0"/>
          </a:fillRef>
          <a:effectRef idx="0">
            <a:scrgbClr r="0" g="0" b="0"/>
          </a:effectRef>
          <a:fontRef idx="minor"/>
        </p:style>
        <p:txBody>
          <a:bodyPr lIns="67500" tIns="33750" rIns="67500" bIns="33750">
            <a:noAutofit/>
          </a:bodyPr>
          <a:lstStyle/>
          <a:p>
            <a:pPr defTabSz="685800" eaLnBrk="1" fontAlgn="auto" hangingPunct="1">
              <a:spcBef>
                <a:spcPts val="599"/>
              </a:spcBef>
              <a:spcAft>
                <a:spcPts val="0"/>
              </a:spcAft>
            </a:pPr>
            <a:r>
              <a:rPr lang="en-US" sz="2400" spc="-1" dirty="0">
                <a:solidFill>
                  <a:srgbClr val="FFFFFF"/>
                </a:solidFill>
                <a:latin typeface="IBM Plex Sans"/>
                <a:ea typeface="Arial"/>
              </a:rPr>
              <a:t>Develop and test IBM Z applications anywhere, anytime with z/OS optimized for x86 hardware</a:t>
            </a:r>
            <a:endParaRPr lang="en-US" sz="2400" spc="-1" dirty="0">
              <a:solidFill>
                <a:prstClr val="black"/>
              </a:solidFill>
              <a:latin typeface="Arial"/>
            </a:endParaRPr>
          </a:p>
          <a:p>
            <a:pPr marL="285660" indent="-284580" defTabSz="685800" eaLnBrk="1" fontAlgn="auto" hangingPunct="1">
              <a:spcBef>
                <a:spcPts val="599"/>
              </a:spcBef>
              <a:spcAft>
                <a:spcPts val="0"/>
              </a:spcAft>
              <a:buClr>
                <a:srgbClr val="FFFF00"/>
              </a:buClr>
              <a:buFont typeface="Arial"/>
              <a:buChar char="•"/>
            </a:pPr>
            <a:r>
              <a:rPr lang="en-US" b="1" spc="-1" dirty="0" err="1">
                <a:solidFill>
                  <a:srgbClr val="FFFF00"/>
                </a:solidFill>
                <a:latin typeface="IBM Plex Sans"/>
                <a:ea typeface="Arial"/>
              </a:rPr>
              <a:t>zD&amp;T</a:t>
            </a:r>
            <a:r>
              <a:rPr lang="en-US" b="1" spc="-1" dirty="0">
                <a:solidFill>
                  <a:srgbClr val="FFFF00"/>
                </a:solidFill>
                <a:latin typeface="IBM Plex Sans"/>
                <a:ea typeface="Arial"/>
              </a:rPr>
              <a:t> tools to accelerate provisioning and image management</a:t>
            </a:r>
            <a:endParaRPr lang="en-US" spc="-1" dirty="0">
              <a:solidFill>
                <a:prstClr val="black"/>
              </a:solidFill>
              <a:latin typeface="Arial"/>
            </a:endParaRPr>
          </a:p>
          <a:p>
            <a:pPr marL="285660" indent="-284580" defTabSz="685800" eaLnBrk="1" fontAlgn="auto" hangingPunct="1">
              <a:spcBef>
                <a:spcPts val="599"/>
              </a:spcBef>
              <a:spcAft>
                <a:spcPts val="0"/>
              </a:spcAft>
              <a:buClr>
                <a:srgbClr val="FFFFFF"/>
              </a:buClr>
              <a:buFont typeface="Arial"/>
              <a:buChar char="•"/>
            </a:pPr>
            <a:r>
              <a:rPr lang="en-US" spc="-1" dirty="0">
                <a:solidFill>
                  <a:srgbClr val="FFFFFF"/>
                </a:solidFill>
                <a:latin typeface="IBM Plex Sans"/>
                <a:ea typeface="Arial"/>
              </a:rPr>
              <a:t>Cloud friendly, software-based </a:t>
            </a:r>
            <a:br>
              <a:rPr sz="1400" dirty="0">
                <a:solidFill>
                  <a:prstClr val="black"/>
                </a:solidFill>
                <a:latin typeface="Arial"/>
              </a:rPr>
            </a:br>
            <a:r>
              <a:rPr lang="en-US" spc="-1" dirty="0">
                <a:solidFill>
                  <a:srgbClr val="FFFFFF"/>
                </a:solidFill>
                <a:latin typeface="IBM Plex Sans"/>
                <a:ea typeface="Arial"/>
              </a:rPr>
              <a:t>licensing for enterprise customers (managed service on </a:t>
            </a:r>
            <a:r>
              <a:rPr lang="en-US" spc="-1" dirty="0" err="1">
                <a:solidFill>
                  <a:srgbClr val="FFFFFF"/>
                </a:solidFill>
                <a:latin typeface="IBM Plex Sans"/>
                <a:ea typeface="Arial"/>
              </a:rPr>
              <a:t>Softlayer</a:t>
            </a:r>
            <a:r>
              <a:rPr lang="en-US" spc="-1" dirty="0">
                <a:solidFill>
                  <a:srgbClr val="FFFFFF"/>
                </a:solidFill>
                <a:latin typeface="IBM Plex Sans"/>
                <a:ea typeface="Arial"/>
              </a:rPr>
              <a:t>)</a:t>
            </a:r>
            <a:endParaRPr lang="en-US" spc="-1" dirty="0">
              <a:solidFill>
                <a:prstClr val="black"/>
              </a:solidFill>
              <a:latin typeface="Arial"/>
            </a:endParaRPr>
          </a:p>
          <a:p>
            <a:pPr marL="285660" indent="-284580" defTabSz="685800" eaLnBrk="1" fontAlgn="auto" hangingPunct="1">
              <a:spcBef>
                <a:spcPts val="599"/>
              </a:spcBef>
              <a:spcAft>
                <a:spcPts val="0"/>
              </a:spcAft>
              <a:buClr>
                <a:srgbClr val="FFFFFF"/>
              </a:buClr>
              <a:buFont typeface="Arial"/>
              <a:buChar char="•"/>
            </a:pPr>
            <a:r>
              <a:rPr lang="en-US" spc="-1" dirty="0">
                <a:solidFill>
                  <a:srgbClr val="FFFFFF"/>
                </a:solidFill>
                <a:latin typeface="IBM Plex Sans"/>
                <a:ea typeface="Arial"/>
              </a:rPr>
              <a:t>Latest z/OS 2.3 software and </a:t>
            </a:r>
            <a:br>
              <a:rPr sz="1400" dirty="0">
                <a:solidFill>
                  <a:prstClr val="black"/>
                </a:solidFill>
                <a:latin typeface="Arial"/>
              </a:rPr>
            </a:br>
            <a:r>
              <a:rPr lang="en-US" spc="-1" dirty="0">
                <a:solidFill>
                  <a:srgbClr val="FFFFFF"/>
                </a:solidFill>
                <a:latin typeface="IBM Plex Sans"/>
                <a:ea typeface="Arial"/>
              </a:rPr>
              <a:t>middleware</a:t>
            </a:r>
            <a:endParaRPr lang="en-US" spc="-1" dirty="0">
              <a:solidFill>
                <a:prstClr val="black"/>
              </a:solidFill>
              <a:latin typeface="Arial"/>
            </a:endParaRPr>
          </a:p>
          <a:p>
            <a:pPr marL="285660" indent="-284580" defTabSz="685800" eaLnBrk="1" fontAlgn="auto" hangingPunct="1">
              <a:spcBef>
                <a:spcPts val="599"/>
              </a:spcBef>
              <a:spcAft>
                <a:spcPts val="0"/>
              </a:spcAft>
              <a:buClr>
                <a:srgbClr val="FFFFFF"/>
              </a:buClr>
              <a:buFont typeface="Arial"/>
              <a:buChar char="•"/>
            </a:pPr>
            <a:r>
              <a:rPr lang="en-US" b="1" i="1" spc="-1" dirty="0">
                <a:solidFill>
                  <a:srgbClr val="FFFFFF"/>
                </a:solidFill>
                <a:latin typeface="IBM Plex Sans"/>
                <a:ea typeface="Arial"/>
              </a:rPr>
              <a:t>Developer autonomy just like distributed, web and mobile developers!</a:t>
            </a:r>
            <a:endParaRPr lang="en-US" spc="-1" dirty="0">
              <a:solidFill>
                <a:prstClr val="black"/>
              </a:solidFill>
              <a:latin typeface="Arial"/>
            </a:endParaRPr>
          </a:p>
        </p:txBody>
      </p:sp>
      <p:sp>
        <p:nvSpPr>
          <p:cNvPr id="979" name="CustomShape 6"/>
          <p:cNvSpPr/>
          <p:nvPr/>
        </p:nvSpPr>
        <p:spPr>
          <a:xfrm>
            <a:off x="7183470" y="1804680"/>
            <a:ext cx="2633040" cy="4471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algn="ctr" defTabSz="685800" eaLnBrk="1" fontAlgn="auto" hangingPunct="1">
              <a:spcBef>
                <a:spcPts val="0"/>
              </a:spcBef>
              <a:spcAft>
                <a:spcPts val="0"/>
              </a:spcAft>
            </a:pPr>
            <a:r>
              <a:rPr lang="en-US" spc="-1" baseline="-25000">
                <a:solidFill>
                  <a:srgbClr val="FFFFFF"/>
                </a:solidFill>
                <a:latin typeface="Arial"/>
                <a:ea typeface="ＭＳ Ｐゴシック"/>
              </a:rPr>
              <a:t>Affordable off host development</a:t>
            </a:r>
            <a:br>
              <a:rPr sz="1350">
                <a:solidFill>
                  <a:prstClr val="black"/>
                </a:solidFill>
                <a:latin typeface="Arial"/>
              </a:rPr>
            </a:br>
            <a:r>
              <a:rPr lang="en-US" spc="-1" baseline="-25000">
                <a:solidFill>
                  <a:srgbClr val="FFFFFF"/>
                </a:solidFill>
                <a:latin typeface="Arial"/>
                <a:ea typeface="ＭＳ Ｐゴシック"/>
              </a:rPr>
              <a:t>and test environment</a:t>
            </a:r>
            <a:endParaRPr lang="en-US" spc="-1">
              <a:solidFill>
                <a:prstClr val="black"/>
              </a:solidFill>
              <a:latin typeface="Arial"/>
            </a:endParaRPr>
          </a:p>
        </p:txBody>
      </p:sp>
      <p:sp>
        <p:nvSpPr>
          <p:cNvPr id="980" name="CustomShape 7"/>
          <p:cNvSpPr/>
          <p:nvPr/>
        </p:nvSpPr>
        <p:spPr>
          <a:xfrm>
            <a:off x="7754520" y="2559330"/>
            <a:ext cx="1533330" cy="2920590"/>
          </a:xfrm>
          <a:prstGeom prst="roundRect">
            <a:avLst>
              <a:gd name="adj" fmla="val 7888"/>
            </a:avLst>
          </a:prstGeom>
          <a:solidFill>
            <a:srgbClr val="00649D"/>
          </a:solidFill>
          <a:ln w="25560">
            <a:noFill/>
          </a:ln>
        </p:spPr>
        <p:style>
          <a:lnRef idx="0">
            <a:scrgbClr r="0" g="0" b="0"/>
          </a:lnRef>
          <a:fillRef idx="0">
            <a:scrgbClr r="0" g="0" b="0"/>
          </a:fillRef>
          <a:effectRef idx="0">
            <a:scrgbClr r="0" g="0" b="0"/>
          </a:effectRef>
          <a:fontRef idx="minor"/>
        </p:style>
      </p:sp>
      <p:sp>
        <p:nvSpPr>
          <p:cNvPr id="981" name="CustomShape 8"/>
          <p:cNvSpPr/>
          <p:nvPr/>
        </p:nvSpPr>
        <p:spPr>
          <a:xfrm>
            <a:off x="7804470" y="2559330"/>
            <a:ext cx="1424520" cy="527850"/>
          </a:xfrm>
          <a:prstGeom prst="roundRect">
            <a:avLst>
              <a:gd name="adj" fmla="val 14133"/>
            </a:avLst>
          </a:prstGeom>
          <a:solidFill>
            <a:srgbClr val="99CC00"/>
          </a:solidFill>
          <a:ln w="25560">
            <a:noFill/>
          </a:ln>
        </p:spPr>
        <p:style>
          <a:lnRef idx="0">
            <a:scrgbClr r="0" g="0" b="0"/>
          </a:lnRef>
          <a:fillRef idx="0">
            <a:scrgbClr r="0" g="0" b="0"/>
          </a:fillRef>
          <a:effectRef idx="0">
            <a:scrgbClr r="0" g="0" b="0"/>
          </a:effectRef>
          <a:fontRef idx="minor"/>
        </p:style>
      </p:sp>
      <p:sp>
        <p:nvSpPr>
          <p:cNvPr id="982" name="CustomShape 9"/>
          <p:cNvSpPr/>
          <p:nvPr/>
        </p:nvSpPr>
        <p:spPr>
          <a:xfrm>
            <a:off x="7804470" y="5009850"/>
            <a:ext cx="1426410" cy="402840"/>
          </a:xfrm>
          <a:prstGeom prst="roundRect">
            <a:avLst>
              <a:gd name="adj" fmla="val 23850"/>
            </a:avLst>
          </a:prstGeom>
          <a:solidFill>
            <a:srgbClr val="00B2EF"/>
          </a:solidFill>
          <a:ln w="25560">
            <a:noFill/>
          </a:ln>
        </p:spPr>
        <p:style>
          <a:lnRef idx="0">
            <a:scrgbClr r="0" g="0" b="0"/>
          </a:lnRef>
          <a:fillRef idx="0">
            <a:scrgbClr r="0" g="0" b="0"/>
          </a:fillRef>
          <a:effectRef idx="0">
            <a:scrgbClr r="0" g="0" b="0"/>
          </a:effectRef>
          <a:fontRef idx="minor"/>
        </p:style>
      </p:sp>
      <p:sp>
        <p:nvSpPr>
          <p:cNvPr id="983" name="CustomShape 10"/>
          <p:cNvSpPr/>
          <p:nvPr/>
        </p:nvSpPr>
        <p:spPr>
          <a:xfrm>
            <a:off x="8138730" y="360369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984" name="CustomShape 11"/>
          <p:cNvSpPr/>
          <p:nvPr/>
        </p:nvSpPr>
        <p:spPr>
          <a:xfrm>
            <a:off x="8869890" y="360720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985" name="CustomShape 12"/>
          <p:cNvSpPr/>
          <p:nvPr/>
        </p:nvSpPr>
        <p:spPr>
          <a:xfrm>
            <a:off x="8869890" y="3867210"/>
            <a:ext cx="309150" cy="23544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986" name="CustomShape 13"/>
          <p:cNvSpPr/>
          <p:nvPr/>
        </p:nvSpPr>
        <p:spPr>
          <a:xfrm>
            <a:off x="8138730" y="3867210"/>
            <a:ext cx="309150" cy="23544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987" name="CustomShape 14"/>
          <p:cNvSpPr/>
          <p:nvPr/>
        </p:nvSpPr>
        <p:spPr>
          <a:xfrm>
            <a:off x="8493240" y="3725730"/>
            <a:ext cx="311040" cy="23166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988" name="CustomShape 15"/>
          <p:cNvSpPr/>
          <p:nvPr/>
        </p:nvSpPr>
        <p:spPr>
          <a:xfrm>
            <a:off x="8097420" y="4202010"/>
            <a:ext cx="1131570" cy="320220"/>
          </a:xfrm>
          <a:prstGeom prst="roundRect">
            <a:avLst>
              <a:gd name="adj" fmla="val 23113"/>
            </a:avLst>
          </a:prstGeom>
          <a:solidFill>
            <a:srgbClr val="00B2EF"/>
          </a:solidFill>
          <a:ln w="25560">
            <a:noFill/>
          </a:ln>
        </p:spPr>
        <p:style>
          <a:lnRef idx="0">
            <a:scrgbClr r="0" g="0" b="0"/>
          </a:lnRef>
          <a:fillRef idx="0">
            <a:scrgbClr r="0" g="0" b="0"/>
          </a:fillRef>
          <a:effectRef idx="0">
            <a:scrgbClr r="0" g="0" b="0"/>
          </a:effectRef>
          <a:fontRef idx="minor"/>
        </p:style>
      </p:sp>
      <p:sp>
        <p:nvSpPr>
          <p:cNvPr id="989" name="CustomShape 16"/>
          <p:cNvSpPr/>
          <p:nvPr/>
        </p:nvSpPr>
        <p:spPr>
          <a:xfrm>
            <a:off x="8124960" y="3610980"/>
            <a:ext cx="338580" cy="21816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IMS</a:t>
            </a:r>
            <a:endParaRPr lang="en-US" sz="900" spc="-1">
              <a:solidFill>
                <a:prstClr val="black"/>
              </a:solidFill>
              <a:latin typeface="Arial"/>
            </a:endParaRPr>
          </a:p>
        </p:txBody>
      </p:sp>
      <p:sp>
        <p:nvSpPr>
          <p:cNvPr id="990" name="CustomShape 17"/>
          <p:cNvSpPr/>
          <p:nvPr/>
        </p:nvSpPr>
        <p:spPr>
          <a:xfrm>
            <a:off x="8856120" y="3610980"/>
            <a:ext cx="357480" cy="21816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DB2</a:t>
            </a:r>
            <a:endParaRPr lang="en-US" sz="900" spc="-1">
              <a:solidFill>
                <a:prstClr val="black"/>
              </a:solidFill>
              <a:latin typeface="Arial"/>
            </a:endParaRPr>
          </a:p>
        </p:txBody>
      </p:sp>
      <p:sp>
        <p:nvSpPr>
          <p:cNvPr id="991" name="CustomShape 18"/>
          <p:cNvSpPr/>
          <p:nvPr/>
        </p:nvSpPr>
        <p:spPr>
          <a:xfrm>
            <a:off x="8452740" y="3709260"/>
            <a:ext cx="40581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CICS</a:t>
            </a:r>
            <a:endParaRPr lang="en-US" sz="900" spc="-1">
              <a:solidFill>
                <a:prstClr val="black"/>
              </a:solidFill>
              <a:latin typeface="Arial"/>
            </a:endParaRPr>
          </a:p>
        </p:txBody>
      </p:sp>
      <p:sp>
        <p:nvSpPr>
          <p:cNvPr id="992" name="CustomShape 19"/>
          <p:cNvSpPr/>
          <p:nvPr/>
        </p:nvSpPr>
        <p:spPr>
          <a:xfrm>
            <a:off x="8082030" y="3874770"/>
            <a:ext cx="39366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WAS</a:t>
            </a:r>
            <a:endParaRPr lang="en-US" sz="900" spc="-1">
              <a:solidFill>
                <a:prstClr val="black"/>
              </a:solidFill>
              <a:latin typeface="Arial"/>
            </a:endParaRPr>
          </a:p>
        </p:txBody>
      </p:sp>
      <p:sp>
        <p:nvSpPr>
          <p:cNvPr id="993" name="CustomShape 20"/>
          <p:cNvSpPr/>
          <p:nvPr/>
        </p:nvSpPr>
        <p:spPr>
          <a:xfrm>
            <a:off x="8862870" y="3874770"/>
            <a:ext cx="322920" cy="21816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MQ</a:t>
            </a:r>
            <a:endParaRPr lang="en-US" sz="900" spc="-1">
              <a:solidFill>
                <a:prstClr val="black"/>
              </a:solidFill>
              <a:latin typeface="Arial"/>
            </a:endParaRPr>
          </a:p>
        </p:txBody>
      </p:sp>
      <p:sp>
        <p:nvSpPr>
          <p:cNvPr id="994" name="CustomShape 21"/>
          <p:cNvSpPr/>
          <p:nvPr/>
        </p:nvSpPr>
        <p:spPr>
          <a:xfrm>
            <a:off x="8423310" y="4192560"/>
            <a:ext cx="385020" cy="21438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1200" spc="-1" baseline="-25000">
                <a:solidFill>
                  <a:srgbClr val="FFFFFF"/>
                </a:solidFill>
                <a:latin typeface="Arial"/>
                <a:ea typeface="ＭＳ Ｐゴシック"/>
              </a:rPr>
              <a:t>z/OS</a:t>
            </a:r>
            <a:endParaRPr lang="en-US" sz="1200" spc="-1">
              <a:solidFill>
                <a:prstClr val="black"/>
              </a:solidFill>
              <a:latin typeface="Arial"/>
            </a:endParaRPr>
          </a:p>
        </p:txBody>
      </p:sp>
      <p:sp>
        <p:nvSpPr>
          <p:cNvPr id="995" name="CustomShape 22"/>
          <p:cNvSpPr/>
          <p:nvPr/>
        </p:nvSpPr>
        <p:spPr>
          <a:xfrm>
            <a:off x="7735350" y="3609360"/>
            <a:ext cx="255690" cy="483570"/>
          </a:xfrm>
          <a:custGeom>
            <a:avLst/>
            <a:gdLst/>
            <a:ahLst/>
            <a:cxnLst/>
            <a:rect l="l" t="t" r="r" b="b"/>
            <a:pathLst>
              <a:path w="191" h="268">
                <a:moveTo>
                  <a:pt x="163" y="208"/>
                </a:moveTo>
                <a:cubicBezTo>
                  <a:pt x="30" y="208"/>
                  <a:pt x="30" y="208"/>
                  <a:pt x="30" y="208"/>
                </a:cubicBezTo>
                <a:cubicBezTo>
                  <a:pt x="30" y="230"/>
                  <a:pt x="30" y="230"/>
                  <a:pt x="30" y="230"/>
                </a:cubicBezTo>
                <a:cubicBezTo>
                  <a:pt x="163" y="230"/>
                  <a:pt x="163" y="230"/>
                  <a:pt x="163" y="230"/>
                </a:cubicBezTo>
                <a:lnTo>
                  <a:pt x="163" y="208"/>
                </a:lnTo>
                <a:close/>
                <a:moveTo>
                  <a:pt x="154" y="222"/>
                </a:moveTo>
                <a:cubicBezTo>
                  <a:pt x="136" y="222"/>
                  <a:pt x="136" y="222"/>
                  <a:pt x="136" y="222"/>
                </a:cubicBezTo>
                <a:cubicBezTo>
                  <a:pt x="136" y="216"/>
                  <a:pt x="136" y="216"/>
                  <a:pt x="136" y="216"/>
                </a:cubicBezTo>
                <a:cubicBezTo>
                  <a:pt x="154" y="216"/>
                  <a:pt x="154" y="216"/>
                  <a:pt x="154" y="216"/>
                </a:cubicBezTo>
                <a:lnTo>
                  <a:pt x="154" y="222"/>
                </a:lnTo>
                <a:close/>
                <a:moveTo>
                  <a:pt x="92" y="39"/>
                </a:moveTo>
                <a:cubicBezTo>
                  <a:pt x="92" y="35"/>
                  <a:pt x="95" y="32"/>
                  <a:pt x="99" y="32"/>
                </a:cubicBezTo>
                <a:cubicBezTo>
                  <a:pt x="103" y="32"/>
                  <a:pt x="106" y="35"/>
                  <a:pt x="106" y="39"/>
                </a:cubicBezTo>
                <a:cubicBezTo>
                  <a:pt x="106" y="43"/>
                  <a:pt x="103" y="46"/>
                  <a:pt x="99" y="46"/>
                </a:cubicBezTo>
                <a:cubicBezTo>
                  <a:pt x="95" y="46"/>
                  <a:pt x="92" y="43"/>
                  <a:pt x="92" y="39"/>
                </a:cubicBezTo>
                <a:close/>
                <a:moveTo>
                  <a:pt x="139" y="39"/>
                </a:moveTo>
                <a:cubicBezTo>
                  <a:pt x="139" y="35"/>
                  <a:pt x="143" y="32"/>
                  <a:pt x="147" y="32"/>
                </a:cubicBezTo>
                <a:cubicBezTo>
                  <a:pt x="151" y="32"/>
                  <a:pt x="154" y="35"/>
                  <a:pt x="154" y="39"/>
                </a:cubicBezTo>
                <a:cubicBezTo>
                  <a:pt x="154" y="43"/>
                  <a:pt x="151" y="46"/>
                  <a:pt x="147" y="46"/>
                </a:cubicBezTo>
                <a:cubicBezTo>
                  <a:pt x="143" y="46"/>
                  <a:pt x="139" y="43"/>
                  <a:pt x="139" y="39"/>
                </a:cubicBezTo>
                <a:close/>
                <a:moveTo>
                  <a:pt x="163" y="148"/>
                </a:moveTo>
                <a:cubicBezTo>
                  <a:pt x="30" y="148"/>
                  <a:pt x="30" y="148"/>
                  <a:pt x="30" y="148"/>
                </a:cubicBezTo>
                <a:cubicBezTo>
                  <a:pt x="30" y="171"/>
                  <a:pt x="30" y="171"/>
                  <a:pt x="30" y="171"/>
                </a:cubicBezTo>
                <a:cubicBezTo>
                  <a:pt x="163" y="171"/>
                  <a:pt x="163" y="171"/>
                  <a:pt x="163" y="171"/>
                </a:cubicBezTo>
                <a:lnTo>
                  <a:pt x="163" y="148"/>
                </a:lnTo>
                <a:close/>
                <a:moveTo>
                  <a:pt x="154" y="163"/>
                </a:moveTo>
                <a:cubicBezTo>
                  <a:pt x="136" y="163"/>
                  <a:pt x="136" y="163"/>
                  <a:pt x="136" y="163"/>
                </a:cubicBezTo>
                <a:cubicBezTo>
                  <a:pt x="136" y="156"/>
                  <a:pt x="136" y="156"/>
                  <a:pt x="136" y="156"/>
                </a:cubicBezTo>
                <a:cubicBezTo>
                  <a:pt x="154" y="156"/>
                  <a:pt x="154" y="156"/>
                  <a:pt x="154" y="156"/>
                </a:cubicBezTo>
                <a:lnTo>
                  <a:pt x="154" y="163"/>
                </a:lnTo>
                <a:close/>
                <a:moveTo>
                  <a:pt x="0" y="0"/>
                </a:moveTo>
                <a:cubicBezTo>
                  <a:pt x="0" y="268"/>
                  <a:pt x="0" y="268"/>
                  <a:pt x="0" y="268"/>
                </a:cubicBezTo>
                <a:cubicBezTo>
                  <a:pt x="191" y="268"/>
                  <a:pt x="191" y="268"/>
                  <a:pt x="191" y="268"/>
                </a:cubicBezTo>
                <a:cubicBezTo>
                  <a:pt x="191" y="0"/>
                  <a:pt x="191" y="0"/>
                  <a:pt x="191" y="0"/>
                </a:cubicBezTo>
                <a:lnTo>
                  <a:pt x="0" y="0"/>
                </a:lnTo>
                <a:close/>
                <a:moveTo>
                  <a:pt x="147" y="20"/>
                </a:moveTo>
                <a:cubicBezTo>
                  <a:pt x="157" y="20"/>
                  <a:pt x="166" y="28"/>
                  <a:pt x="166" y="39"/>
                </a:cubicBezTo>
                <a:cubicBezTo>
                  <a:pt x="166" y="50"/>
                  <a:pt x="157" y="58"/>
                  <a:pt x="147" y="58"/>
                </a:cubicBezTo>
                <a:cubicBezTo>
                  <a:pt x="136" y="58"/>
                  <a:pt x="127" y="50"/>
                  <a:pt x="127" y="39"/>
                </a:cubicBezTo>
                <a:cubicBezTo>
                  <a:pt x="127" y="28"/>
                  <a:pt x="136" y="20"/>
                  <a:pt x="147" y="20"/>
                </a:cubicBezTo>
                <a:close/>
                <a:moveTo>
                  <a:pt x="99" y="20"/>
                </a:moveTo>
                <a:cubicBezTo>
                  <a:pt x="110" y="20"/>
                  <a:pt x="118" y="28"/>
                  <a:pt x="118" y="39"/>
                </a:cubicBezTo>
                <a:cubicBezTo>
                  <a:pt x="118" y="50"/>
                  <a:pt x="110" y="58"/>
                  <a:pt x="99" y="58"/>
                </a:cubicBezTo>
                <a:cubicBezTo>
                  <a:pt x="88" y="58"/>
                  <a:pt x="80" y="50"/>
                  <a:pt x="80" y="39"/>
                </a:cubicBezTo>
                <a:cubicBezTo>
                  <a:pt x="80" y="28"/>
                  <a:pt x="88" y="20"/>
                  <a:pt x="99" y="20"/>
                </a:cubicBezTo>
                <a:close/>
                <a:moveTo>
                  <a:pt x="175" y="242"/>
                </a:moveTo>
                <a:cubicBezTo>
                  <a:pt x="18" y="242"/>
                  <a:pt x="18" y="242"/>
                  <a:pt x="18" y="242"/>
                </a:cubicBezTo>
                <a:cubicBezTo>
                  <a:pt x="18" y="196"/>
                  <a:pt x="18" y="196"/>
                  <a:pt x="18" y="196"/>
                </a:cubicBezTo>
                <a:cubicBezTo>
                  <a:pt x="175" y="196"/>
                  <a:pt x="175" y="196"/>
                  <a:pt x="175" y="196"/>
                </a:cubicBezTo>
                <a:lnTo>
                  <a:pt x="175" y="242"/>
                </a:lnTo>
                <a:close/>
                <a:moveTo>
                  <a:pt x="175" y="183"/>
                </a:moveTo>
                <a:cubicBezTo>
                  <a:pt x="18" y="183"/>
                  <a:pt x="18" y="183"/>
                  <a:pt x="18" y="183"/>
                </a:cubicBezTo>
                <a:cubicBezTo>
                  <a:pt x="18" y="136"/>
                  <a:pt x="18" y="136"/>
                  <a:pt x="18" y="136"/>
                </a:cubicBezTo>
                <a:cubicBezTo>
                  <a:pt x="175" y="136"/>
                  <a:pt x="175" y="136"/>
                  <a:pt x="175" y="136"/>
                </a:cubicBezTo>
                <a:lnTo>
                  <a:pt x="175" y="183"/>
                </a:lnTo>
                <a:close/>
                <a:moveTo>
                  <a:pt x="175" y="122"/>
                </a:moveTo>
                <a:cubicBezTo>
                  <a:pt x="18" y="122"/>
                  <a:pt x="18" y="122"/>
                  <a:pt x="18" y="122"/>
                </a:cubicBezTo>
                <a:cubicBezTo>
                  <a:pt x="18" y="76"/>
                  <a:pt x="18" y="76"/>
                  <a:pt x="18" y="76"/>
                </a:cubicBezTo>
                <a:cubicBezTo>
                  <a:pt x="175" y="76"/>
                  <a:pt x="175" y="76"/>
                  <a:pt x="175" y="76"/>
                </a:cubicBezTo>
                <a:lnTo>
                  <a:pt x="175" y="122"/>
                </a:lnTo>
                <a:close/>
                <a:moveTo>
                  <a:pt x="163" y="88"/>
                </a:moveTo>
                <a:cubicBezTo>
                  <a:pt x="30" y="88"/>
                  <a:pt x="30" y="88"/>
                  <a:pt x="30" y="88"/>
                </a:cubicBezTo>
                <a:cubicBezTo>
                  <a:pt x="30" y="110"/>
                  <a:pt x="30" y="110"/>
                  <a:pt x="30" y="110"/>
                </a:cubicBezTo>
                <a:cubicBezTo>
                  <a:pt x="163" y="110"/>
                  <a:pt x="163" y="110"/>
                  <a:pt x="163" y="110"/>
                </a:cubicBezTo>
                <a:lnTo>
                  <a:pt x="163" y="88"/>
                </a:lnTo>
                <a:close/>
                <a:moveTo>
                  <a:pt x="154" y="101"/>
                </a:moveTo>
                <a:cubicBezTo>
                  <a:pt x="136" y="101"/>
                  <a:pt x="136" y="101"/>
                  <a:pt x="136" y="101"/>
                </a:cubicBezTo>
                <a:cubicBezTo>
                  <a:pt x="136" y="95"/>
                  <a:pt x="136" y="95"/>
                  <a:pt x="136" y="95"/>
                </a:cubicBezTo>
                <a:cubicBezTo>
                  <a:pt x="154" y="95"/>
                  <a:pt x="154" y="95"/>
                  <a:pt x="154" y="95"/>
                </a:cubicBezTo>
                <a:lnTo>
                  <a:pt x="154" y="10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96" name="CustomShape 23"/>
          <p:cNvSpPr/>
          <p:nvPr/>
        </p:nvSpPr>
        <p:spPr>
          <a:xfrm rot="5400000">
            <a:off x="9105870" y="3851550"/>
            <a:ext cx="604800" cy="143640"/>
          </a:xfrm>
          <a:prstGeom prst="triangle">
            <a:avLst>
              <a:gd name="adj" fmla="val 50000"/>
            </a:avLst>
          </a:prstGeom>
          <a:solidFill>
            <a:srgbClr val="A1A1A1"/>
          </a:solidFill>
          <a:ln>
            <a:noFill/>
          </a:ln>
        </p:spPr>
        <p:style>
          <a:lnRef idx="0">
            <a:scrgbClr r="0" g="0" b="0"/>
          </a:lnRef>
          <a:fillRef idx="0">
            <a:scrgbClr r="0" g="0" b="0"/>
          </a:fillRef>
          <a:effectRef idx="0">
            <a:scrgbClr r="0" g="0" b="0"/>
          </a:effectRef>
          <a:fontRef idx="minor"/>
        </p:style>
      </p:sp>
      <p:sp>
        <p:nvSpPr>
          <p:cNvPr id="997" name="Line 24"/>
          <p:cNvSpPr/>
          <p:nvPr/>
        </p:nvSpPr>
        <p:spPr>
          <a:xfrm>
            <a:off x="7530150" y="3203550"/>
            <a:ext cx="0" cy="141939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998" name="Line 25"/>
          <p:cNvSpPr/>
          <p:nvPr/>
        </p:nvSpPr>
        <p:spPr>
          <a:xfrm>
            <a:off x="7380300" y="3203550"/>
            <a:ext cx="149850" cy="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999" name="Line 26"/>
          <p:cNvSpPr/>
          <p:nvPr/>
        </p:nvSpPr>
        <p:spPr>
          <a:xfrm>
            <a:off x="7380300" y="4611330"/>
            <a:ext cx="149850" cy="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1000" name="Line 27"/>
          <p:cNvSpPr/>
          <p:nvPr/>
        </p:nvSpPr>
        <p:spPr>
          <a:xfrm>
            <a:off x="7380300" y="4142070"/>
            <a:ext cx="149850" cy="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1001" name="Line 28"/>
          <p:cNvSpPr/>
          <p:nvPr/>
        </p:nvSpPr>
        <p:spPr>
          <a:xfrm>
            <a:off x="7380300" y="3672810"/>
            <a:ext cx="149850" cy="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1002" name="CustomShape 29"/>
          <p:cNvSpPr/>
          <p:nvPr/>
        </p:nvSpPr>
        <p:spPr>
          <a:xfrm>
            <a:off x="7127850" y="3013740"/>
            <a:ext cx="101250" cy="121770"/>
          </a:xfrm>
          <a:custGeom>
            <a:avLst/>
            <a:gdLst/>
            <a:ahLst/>
            <a:cxnLst/>
            <a:rect l="l" t="t"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99CC00"/>
          </a:solidFill>
          <a:ln w="25560">
            <a:noFill/>
          </a:ln>
        </p:spPr>
        <p:style>
          <a:lnRef idx="0">
            <a:scrgbClr r="0" g="0" b="0"/>
          </a:lnRef>
          <a:fillRef idx="0">
            <a:scrgbClr r="0" g="0" b="0"/>
          </a:fillRef>
          <a:effectRef idx="0">
            <a:scrgbClr r="0" g="0" b="0"/>
          </a:effectRef>
          <a:fontRef idx="minor"/>
        </p:style>
      </p:sp>
      <p:sp>
        <p:nvSpPr>
          <p:cNvPr id="1003" name="CustomShape 30"/>
          <p:cNvSpPr/>
          <p:nvPr/>
        </p:nvSpPr>
        <p:spPr>
          <a:xfrm>
            <a:off x="7082760" y="3136320"/>
            <a:ext cx="189810" cy="185220"/>
          </a:xfrm>
          <a:custGeom>
            <a:avLst/>
            <a:gdLst/>
            <a:ahLst/>
            <a:cxnLst/>
            <a:rect l="l" t="t"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99CC00"/>
          </a:solidFill>
          <a:ln w="25560">
            <a:noFill/>
          </a:ln>
        </p:spPr>
        <p:style>
          <a:lnRef idx="0">
            <a:scrgbClr r="0" g="0" b="0"/>
          </a:lnRef>
          <a:fillRef idx="0">
            <a:scrgbClr r="0" g="0" b="0"/>
          </a:fillRef>
          <a:effectRef idx="0">
            <a:scrgbClr r="0" g="0" b="0"/>
          </a:effectRef>
          <a:fontRef idx="minor"/>
        </p:style>
      </p:sp>
      <p:sp>
        <p:nvSpPr>
          <p:cNvPr id="1004" name="CustomShape 31"/>
          <p:cNvSpPr/>
          <p:nvPr/>
        </p:nvSpPr>
        <p:spPr>
          <a:xfrm>
            <a:off x="7127850" y="3470040"/>
            <a:ext cx="101250" cy="121770"/>
          </a:xfrm>
          <a:custGeom>
            <a:avLst/>
            <a:gdLst/>
            <a:ahLst/>
            <a:cxnLst/>
            <a:rect l="l" t="t"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17AF4B"/>
          </a:solidFill>
          <a:ln w="25560">
            <a:noFill/>
          </a:ln>
        </p:spPr>
        <p:style>
          <a:lnRef idx="0">
            <a:scrgbClr r="0" g="0" b="0"/>
          </a:lnRef>
          <a:fillRef idx="0">
            <a:scrgbClr r="0" g="0" b="0"/>
          </a:fillRef>
          <a:effectRef idx="0">
            <a:scrgbClr r="0" g="0" b="0"/>
          </a:effectRef>
          <a:fontRef idx="minor"/>
        </p:style>
      </p:sp>
      <p:sp>
        <p:nvSpPr>
          <p:cNvPr id="1005" name="CustomShape 32"/>
          <p:cNvSpPr/>
          <p:nvPr/>
        </p:nvSpPr>
        <p:spPr>
          <a:xfrm>
            <a:off x="7082760" y="3592890"/>
            <a:ext cx="189810" cy="185220"/>
          </a:xfrm>
          <a:custGeom>
            <a:avLst/>
            <a:gdLst/>
            <a:ahLst/>
            <a:cxnLst/>
            <a:rect l="l" t="t"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17AF4B"/>
          </a:solidFill>
          <a:ln w="25560">
            <a:noFill/>
          </a:ln>
        </p:spPr>
        <p:style>
          <a:lnRef idx="0">
            <a:scrgbClr r="0" g="0" b="0"/>
          </a:lnRef>
          <a:fillRef idx="0">
            <a:scrgbClr r="0" g="0" b="0"/>
          </a:fillRef>
          <a:effectRef idx="0">
            <a:scrgbClr r="0" g="0" b="0"/>
          </a:effectRef>
          <a:fontRef idx="minor"/>
        </p:style>
      </p:sp>
      <p:sp>
        <p:nvSpPr>
          <p:cNvPr id="1006" name="CustomShape 33"/>
          <p:cNvSpPr/>
          <p:nvPr/>
        </p:nvSpPr>
        <p:spPr>
          <a:xfrm>
            <a:off x="7127850" y="3956580"/>
            <a:ext cx="101250" cy="121230"/>
          </a:xfrm>
          <a:custGeom>
            <a:avLst/>
            <a:gdLst/>
            <a:ahLst/>
            <a:cxnLst/>
            <a:rect l="l" t="t"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B0DA"/>
          </a:solidFill>
          <a:ln w="25560">
            <a:noFill/>
          </a:ln>
        </p:spPr>
        <p:style>
          <a:lnRef idx="0">
            <a:scrgbClr r="0" g="0" b="0"/>
          </a:lnRef>
          <a:fillRef idx="0">
            <a:scrgbClr r="0" g="0" b="0"/>
          </a:fillRef>
          <a:effectRef idx="0">
            <a:scrgbClr r="0" g="0" b="0"/>
          </a:effectRef>
          <a:fontRef idx="minor"/>
        </p:style>
      </p:sp>
      <p:sp>
        <p:nvSpPr>
          <p:cNvPr id="1007" name="CustomShape 34"/>
          <p:cNvSpPr/>
          <p:nvPr/>
        </p:nvSpPr>
        <p:spPr>
          <a:xfrm>
            <a:off x="7082760" y="4078620"/>
            <a:ext cx="189810" cy="184410"/>
          </a:xfrm>
          <a:custGeom>
            <a:avLst/>
            <a:gdLst/>
            <a:ahLst/>
            <a:cxnLst/>
            <a:rect l="l" t="t"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B0DA"/>
          </a:solidFill>
          <a:ln w="25560">
            <a:noFill/>
          </a:ln>
        </p:spPr>
        <p:style>
          <a:lnRef idx="0">
            <a:scrgbClr r="0" g="0" b="0"/>
          </a:lnRef>
          <a:fillRef idx="0">
            <a:scrgbClr r="0" g="0" b="0"/>
          </a:fillRef>
          <a:effectRef idx="0">
            <a:scrgbClr r="0" g="0" b="0"/>
          </a:effectRef>
          <a:fontRef idx="minor"/>
        </p:style>
      </p:sp>
      <p:sp>
        <p:nvSpPr>
          <p:cNvPr id="1008" name="CustomShape 35"/>
          <p:cNvSpPr/>
          <p:nvPr/>
        </p:nvSpPr>
        <p:spPr>
          <a:xfrm>
            <a:off x="7127850" y="4417470"/>
            <a:ext cx="101250" cy="122040"/>
          </a:xfrm>
          <a:custGeom>
            <a:avLst/>
            <a:gdLst/>
            <a:ahLst/>
            <a:cxnLst/>
            <a:rect l="l" t="t"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649D"/>
          </a:solidFill>
          <a:ln w="25560">
            <a:noFill/>
          </a:ln>
        </p:spPr>
        <p:style>
          <a:lnRef idx="0">
            <a:scrgbClr r="0" g="0" b="0"/>
          </a:lnRef>
          <a:fillRef idx="0">
            <a:scrgbClr r="0" g="0" b="0"/>
          </a:fillRef>
          <a:effectRef idx="0">
            <a:scrgbClr r="0" g="0" b="0"/>
          </a:effectRef>
          <a:fontRef idx="minor"/>
        </p:style>
      </p:sp>
      <p:sp>
        <p:nvSpPr>
          <p:cNvPr id="1009" name="CustomShape 36"/>
          <p:cNvSpPr/>
          <p:nvPr/>
        </p:nvSpPr>
        <p:spPr>
          <a:xfrm>
            <a:off x="7082760" y="4540590"/>
            <a:ext cx="189810" cy="186030"/>
          </a:xfrm>
          <a:custGeom>
            <a:avLst/>
            <a:gdLst/>
            <a:ahLst/>
            <a:cxnLst/>
            <a:rect l="l" t="t"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649D"/>
          </a:solidFill>
          <a:ln w="25560">
            <a:noFill/>
          </a:ln>
        </p:spPr>
        <p:style>
          <a:lnRef idx="0">
            <a:scrgbClr r="0" g="0" b="0"/>
          </a:lnRef>
          <a:fillRef idx="0">
            <a:scrgbClr r="0" g="0" b="0"/>
          </a:fillRef>
          <a:effectRef idx="0">
            <a:scrgbClr r="0" g="0" b="0"/>
          </a:effectRef>
          <a:fontRef idx="minor"/>
        </p:style>
      </p:sp>
      <p:sp>
        <p:nvSpPr>
          <p:cNvPr id="1010" name="Line 37"/>
          <p:cNvSpPr/>
          <p:nvPr/>
        </p:nvSpPr>
        <p:spPr>
          <a:xfrm>
            <a:off x="7530150" y="3890160"/>
            <a:ext cx="146610" cy="0"/>
          </a:xfrm>
          <a:prstGeom prst="line">
            <a:avLst/>
          </a:prstGeom>
          <a:ln w="31680">
            <a:solidFill>
              <a:srgbClr val="00649D"/>
            </a:solidFill>
            <a:round/>
          </a:ln>
        </p:spPr>
        <p:style>
          <a:lnRef idx="0">
            <a:scrgbClr r="0" g="0" b="0"/>
          </a:lnRef>
          <a:fillRef idx="0">
            <a:scrgbClr r="0" g="0" b="0"/>
          </a:fillRef>
          <a:effectRef idx="0">
            <a:scrgbClr r="0" g="0" b="0"/>
          </a:effectRef>
          <a:fontRef idx="minor"/>
        </p:style>
      </p:sp>
      <p:sp>
        <p:nvSpPr>
          <p:cNvPr id="1011" name="CustomShape 38"/>
          <p:cNvSpPr/>
          <p:nvPr/>
        </p:nvSpPr>
        <p:spPr>
          <a:xfrm>
            <a:off x="7768290" y="2620890"/>
            <a:ext cx="1529820" cy="4835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algn="ctr" defTabSz="685800" eaLnBrk="1" fontAlgn="auto" hangingPunct="1">
              <a:spcBef>
                <a:spcPts val="0"/>
              </a:spcBef>
              <a:spcAft>
                <a:spcPts val="0"/>
              </a:spcAft>
            </a:pPr>
            <a:r>
              <a:rPr lang="en-US" sz="1200" spc="-1" baseline="-25000">
                <a:solidFill>
                  <a:srgbClr val="FFFFFF"/>
                </a:solidFill>
                <a:latin typeface="Arial"/>
                <a:ea typeface="ＭＳ Ｐゴシック"/>
              </a:rPr>
              <a:t>COBOL, PL/I, C++, Java, </a:t>
            </a:r>
            <a:endParaRPr lang="en-US" sz="1200" spc="-1">
              <a:solidFill>
                <a:prstClr val="black"/>
              </a:solidFill>
              <a:latin typeface="Arial"/>
            </a:endParaRPr>
          </a:p>
          <a:p>
            <a:pPr algn="ctr" defTabSz="685800" eaLnBrk="1" fontAlgn="auto" hangingPunct="1">
              <a:spcBef>
                <a:spcPts val="0"/>
              </a:spcBef>
              <a:spcAft>
                <a:spcPts val="0"/>
              </a:spcAft>
            </a:pPr>
            <a:r>
              <a:rPr lang="en-US" sz="1200" spc="-1" baseline="-25000">
                <a:solidFill>
                  <a:srgbClr val="FFFFFF"/>
                </a:solidFill>
                <a:latin typeface="Arial"/>
                <a:ea typeface="ＭＳ Ｐゴシック"/>
              </a:rPr>
              <a:t>EGL, Batch, Assembler,</a:t>
            </a:r>
            <a:endParaRPr lang="en-US" sz="1200" spc="-1">
              <a:solidFill>
                <a:prstClr val="black"/>
              </a:solidFill>
              <a:latin typeface="Arial"/>
            </a:endParaRPr>
          </a:p>
        </p:txBody>
      </p:sp>
      <p:sp>
        <p:nvSpPr>
          <p:cNvPr id="1012" name="CustomShape 39"/>
          <p:cNvSpPr/>
          <p:nvPr/>
        </p:nvSpPr>
        <p:spPr>
          <a:xfrm>
            <a:off x="7917060" y="4990950"/>
            <a:ext cx="1183140" cy="35100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algn="ctr" defTabSz="685800" eaLnBrk="1" fontAlgn="auto" hangingPunct="1">
              <a:spcBef>
                <a:spcPts val="0"/>
              </a:spcBef>
              <a:spcAft>
                <a:spcPts val="0"/>
              </a:spcAft>
            </a:pPr>
            <a:r>
              <a:rPr lang="en-US" sz="1200" spc="-1" baseline="-25000">
                <a:solidFill>
                  <a:srgbClr val="FFFFFF"/>
                </a:solidFill>
                <a:latin typeface="Arial"/>
                <a:ea typeface="ＭＳ Ｐゴシック"/>
              </a:rPr>
              <a:t>X86 PC or HX5 Blade</a:t>
            </a:r>
            <a:br>
              <a:rPr sz="1350">
                <a:solidFill>
                  <a:prstClr val="black"/>
                </a:solidFill>
                <a:latin typeface="Arial"/>
              </a:rPr>
            </a:br>
            <a:r>
              <a:rPr lang="en-US" sz="1200" spc="-1" baseline="-25000">
                <a:solidFill>
                  <a:srgbClr val="FFFFFF"/>
                </a:solidFill>
                <a:latin typeface="Arial"/>
                <a:ea typeface="ＭＳ Ｐゴシック"/>
              </a:rPr>
              <a:t>running Linux</a:t>
            </a:r>
            <a:endParaRPr lang="en-US" sz="1200" spc="-1">
              <a:solidFill>
                <a:prstClr val="black"/>
              </a:solidFill>
              <a:latin typeface="Arial"/>
            </a:endParaRPr>
          </a:p>
        </p:txBody>
      </p:sp>
      <p:pic>
        <p:nvPicPr>
          <p:cNvPr id="1013" name="Picture 5" descr="MCj04325910000[1]"/>
          <p:cNvPicPr/>
          <p:nvPr/>
        </p:nvPicPr>
        <p:blipFill>
          <a:blip r:embed="rId3"/>
          <a:stretch/>
        </p:blipFill>
        <p:spPr>
          <a:xfrm>
            <a:off x="6548160" y="2022570"/>
            <a:ext cx="1093230" cy="878580"/>
          </a:xfrm>
          <a:prstGeom prst="rect">
            <a:avLst/>
          </a:prstGeom>
          <a:ln>
            <a:noFill/>
          </a:ln>
        </p:spPr>
      </p:pic>
      <p:sp>
        <p:nvSpPr>
          <p:cNvPr id="1014" name="CustomShape 40"/>
          <p:cNvSpPr/>
          <p:nvPr/>
        </p:nvSpPr>
        <p:spPr>
          <a:xfrm>
            <a:off x="7477230" y="5624370"/>
            <a:ext cx="2110590" cy="345158"/>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spAutoFit/>
          </a:bodyPr>
          <a:lstStyle/>
          <a:p>
            <a:pPr algn="ctr" defTabSz="685800" eaLnBrk="1" fontAlgn="auto" hangingPunct="1">
              <a:spcBef>
                <a:spcPts val="0"/>
              </a:spcBef>
              <a:spcAft>
                <a:spcPts val="0"/>
              </a:spcAft>
            </a:pPr>
            <a:r>
              <a:rPr lang="en-US" spc="-1" baseline="-25000">
                <a:solidFill>
                  <a:srgbClr val="FFFFFF"/>
                </a:solidFill>
                <a:latin typeface="Arial"/>
                <a:ea typeface="ＭＳ Ｐゴシック"/>
              </a:rPr>
              <a:t>IBM Cloud Infrastructure</a:t>
            </a:r>
            <a:endParaRPr lang="en-US" spc="-1">
              <a:solidFill>
                <a:prstClr val="black"/>
              </a:solidFill>
              <a:latin typeface="Arial"/>
            </a:endParaRPr>
          </a:p>
        </p:txBody>
      </p:sp>
      <p:sp>
        <p:nvSpPr>
          <p:cNvPr id="1015" name="CustomShape 41"/>
          <p:cNvSpPr/>
          <p:nvPr/>
        </p:nvSpPr>
        <p:spPr>
          <a:xfrm>
            <a:off x="8093910" y="4601880"/>
            <a:ext cx="1131570" cy="320220"/>
          </a:xfrm>
          <a:prstGeom prst="roundRect">
            <a:avLst>
              <a:gd name="adj" fmla="val 23113"/>
            </a:avLst>
          </a:prstGeom>
          <a:solidFill>
            <a:srgbClr val="00B2EF"/>
          </a:solidFill>
          <a:ln w="25560">
            <a:noFill/>
          </a:ln>
        </p:spPr>
        <p:style>
          <a:lnRef idx="0">
            <a:scrgbClr r="0" g="0" b="0"/>
          </a:lnRef>
          <a:fillRef idx="0">
            <a:scrgbClr r="0" g="0" b="0"/>
          </a:fillRef>
          <a:effectRef idx="0">
            <a:scrgbClr r="0" g="0" b="0"/>
          </a:effectRef>
          <a:fontRef idx="minor"/>
        </p:style>
      </p:sp>
      <p:sp>
        <p:nvSpPr>
          <p:cNvPr id="1016" name="CustomShape 42"/>
          <p:cNvSpPr/>
          <p:nvPr/>
        </p:nvSpPr>
        <p:spPr>
          <a:xfrm>
            <a:off x="8450850" y="4571640"/>
            <a:ext cx="385020" cy="21438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1200" spc="-1" baseline="-25000">
                <a:solidFill>
                  <a:srgbClr val="FFFFFF"/>
                </a:solidFill>
                <a:latin typeface="Arial"/>
                <a:ea typeface="ＭＳ Ｐゴシック"/>
              </a:rPr>
              <a:t>zD&amp;T</a:t>
            </a:r>
            <a:endParaRPr lang="en-US" sz="1200" spc="-1">
              <a:solidFill>
                <a:prstClr val="black"/>
              </a:solidFill>
              <a:latin typeface="Arial"/>
            </a:endParaRPr>
          </a:p>
        </p:txBody>
      </p:sp>
      <p:sp>
        <p:nvSpPr>
          <p:cNvPr id="1017" name="CustomShape 43"/>
          <p:cNvSpPr/>
          <p:nvPr/>
        </p:nvSpPr>
        <p:spPr>
          <a:xfrm>
            <a:off x="8123340" y="311715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1018" name="CustomShape 44"/>
          <p:cNvSpPr/>
          <p:nvPr/>
        </p:nvSpPr>
        <p:spPr>
          <a:xfrm>
            <a:off x="8109570" y="3122820"/>
            <a:ext cx="33858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RTC</a:t>
            </a:r>
            <a:endParaRPr lang="en-US" sz="900" spc="-1">
              <a:solidFill>
                <a:prstClr val="black"/>
              </a:solidFill>
              <a:latin typeface="Arial"/>
            </a:endParaRPr>
          </a:p>
        </p:txBody>
      </p:sp>
      <p:sp>
        <p:nvSpPr>
          <p:cNvPr id="1019" name="CustomShape 45"/>
          <p:cNvSpPr/>
          <p:nvPr/>
        </p:nvSpPr>
        <p:spPr>
          <a:xfrm>
            <a:off x="8487840" y="327375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1020" name="CustomShape 46"/>
          <p:cNvSpPr/>
          <p:nvPr/>
        </p:nvSpPr>
        <p:spPr>
          <a:xfrm>
            <a:off x="8888790" y="311121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1021" name="CustomShape 47"/>
          <p:cNvSpPr/>
          <p:nvPr/>
        </p:nvSpPr>
        <p:spPr>
          <a:xfrm>
            <a:off x="8875020" y="3117150"/>
            <a:ext cx="33858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RIT</a:t>
            </a:r>
            <a:endParaRPr lang="en-US" sz="900" spc="-1">
              <a:solidFill>
                <a:prstClr val="black"/>
              </a:solidFill>
              <a:latin typeface="Arial"/>
            </a:endParaRPr>
          </a:p>
        </p:txBody>
      </p:sp>
      <p:sp>
        <p:nvSpPr>
          <p:cNvPr id="1022" name="CustomShape 48"/>
          <p:cNvSpPr/>
          <p:nvPr/>
        </p:nvSpPr>
        <p:spPr>
          <a:xfrm>
            <a:off x="9470640" y="2517210"/>
            <a:ext cx="979830" cy="6779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algn="ctr" defTabSz="685800" eaLnBrk="1" fontAlgn="auto" hangingPunct="1">
              <a:spcBef>
                <a:spcPts val="0"/>
              </a:spcBef>
              <a:spcAft>
                <a:spcPts val="0"/>
              </a:spcAft>
            </a:pPr>
            <a:r>
              <a:rPr lang="en-US" sz="1200" spc="-1" baseline="-25000">
                <a:solidFill>
                  <a:srgbClr val="FFFFFF"/>
                </a:solidFill>
                <a:latin typeface="Arial"/>
                <a:ea typeface="ＭＳ Ｐゴシック"/>
              </a:rPr>
              <a:t>z Systems Development and Test Environment (zD&amp;T)</a:t>
            </a:r>
            <a:endParaRPr lang="en-US" sz="1200" spc="-1">
              <a:solidFill>
                <a:prstClr val="black"/>
              </a:solidFill>
              <a:latin typeface="Arial"/>
            </a:endParaRPr>
          </a:p>
        </p:txBody>
      </p:sp>
      <p:sp>
        <p:nvSpPr>
          <p:cNvPr id="1023" name="CustomShape 49"/>
          <p:cNvSpPr/>
          <p:nvPr/>
        </p:nvSpPr>
        <p:spPr>
          <a:xfrm>
            <a:off x="8135490" y="336393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1024" name="CustomShape 50"/>
          <p:cNvSpPr/>
          <p:nvPr/>
        </p:nvSpPr>
        <p:spPr>
          <a:xfrm>
            <a:off x="8106600" y="3361500"/>
            <a:ext cx="33858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UCD</a:t>
            </a:r>
            <a:endParaRPr lang="en-US" sz="900" spc="-1">
              <a:solidFill>
                <a:prstClr val="black"/>
              </a:solidFill>
              <a:latin typeface="Arial"/>
            </a:endParaRPr>
          </a:p>
        </p:txBody>
      </p:sp>
      <p:sp>
        <p:nvSpPr>
          <p:cNvPr id="1025" name="CustomShape 51"/>
          <p:cNvSpPr/>
          <p:nvPr/>
        </p:nvSpPr>
        <p:spPr>
          <a:xfrm>
            <a:off x="8881230" y="3365010"/>
            <a:ext cx="309150" cy="229770"/>
          </a:xfrm>
          <a:prstGeom prst="roundRect">
            <a:avLst>
              <a:gd name="adj" fmla="val 16667"/>
            </a:avLst>
          </a:prstGeom>
          <a:solidFill>
            <a:srgbClr val="EAEAEA"/>
          </a:solidFill>
          <a:ln w="25560">
            <a:noFill/>
          </a:ln>
        </p:spPr>
        <p:style>
          <a:lnRef idx="0">
            <a:scrgbClr r="0" g="0" b="0"/>
          </a:lnRef>
          <a:fillRef idx="0">
            <a:scrgbClr r="0" g="0" b="0"/>
          </a:fillRef>
          <a:effectRef idx="0">
            <a:scrgbClr r="0" g="0" b="0"/>
          </a:effectRef>
          <a:fontRef idx="minor"/>
        </p:style>
      </p:sp>
      <p:sp>
        <p:nvSpPr>
          <p:cNvPr id="1026" name="CustomShape 52"/>
          <p:cNvSpPr/>
          <p:nvPr/>
        </p:nvSpPr>
        <p:spPr>
          <a:xfrm>
            <a:off x="8500800" y="3245940"/>
            <a:ext cx="33858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IDz</a:t>
            </a:r>
            <a:endParaRPr lang="en-US" sz="900" spc="-1">
              <a:solidFill>
                <a:prstClr val="black"/>
              </a:solidFill>
              <a:latin typeface="Arial"/>
            </a:endParaRPr>
          </a:p>
        </p:txBody>
      </p:sp>
      <p:sp>
        <p:nvSpPr>
          <p:cNvPr id="1027" name="CustomShape 53"/>
          <p:cNvSpPr/>
          <p:nvPr/>
        </p:nvSpPr>
        <p:spPr>
          <a:xfrm>
            <a:off x="8907690" y="3342060"/>
            <a:ext cx="338580" cy="216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noAutofit/>
          </a:bodyPr>
          <a:lstStyle/>
          <a:p>
            <a:pPr defTabSz="685800" eaLnBrk="1" fontAlgn="auto" hangingPunct="1">
              <a:spcBef>
                <a:spcPts val="0"/>
              </a:spcBef>
              <a:spcAft>
                <a:spcPts val="0"/>
              </a:spcAft>
            </a:pPr>
            <a:r>
              <a:rPr lang="en-US" sz="900" spc="-1" baseline="-25000">
                <a:latin typeface="Arial"/>
                <a:ea typeface="ＭＳ Ｐゴシック"/>
              </a:rPr>
              <a:t>DT</a:t>
            </a:r>
            <a:endParaRPr lang="en-US" sz="900" spc="-1">
              <a:solidFill>
                <a:prstClr val="black"/>
              </a:solidFill>
              <a:latin typeface="Arial"/>
            </a:endParaRPr>
          </a:p>
        </p:txBody>
      </p:sp>
      <p:pic>
        <p:nvPicPr>
          <p:cNvPr id="1028" name="Picture 63" descr="22.png"/>
          <p:cNvPicPr/>
          <p:nvPr/>
        </p:nvPicPr>
        <p:blipFill>
          <a:blip r:embed="rId4"/>
          <a:stretch/>
        </p:blipFill>
        <p:spPr>
          <a:xfrm>
            <a:off x="9410970" y="3204900"/>
            <a:ext cx="1192590" cy="127062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2"/>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0" name="CustomShape 3"/>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1" name="CustomShape 4"/>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2" name="CustomShape 5"/>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3" name="CustomShape 6"/>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4" name="CustomShape 7"/>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pic>
        <p:nvPicPr>
          <p:cNvPr id="455" name="Picture 2" descr="computer1"/>
          <p:cNvPicPr/>
          <p:nvPr/>
        </p:nvPicPr>
        <p:blipFill>
          <a:blip r:embed="rId2"/>
          <a:stretch/>
        </p:blipFill>
        <p:spPr>
          <a:xfrm>
            <a:off x="456988" y="2588760"/>
            <a:ext cx="894600" cy="577440"/>
          </a:xfrm>
          <a:prstGeom prst="rect">
            <a:avLst/>
          </a:prstGeom>
          <a:ln>
            <a:noFill/>
          </a:ln>
        </p:spPr>
      </p:pic>
      <p:sp>
        <p:nvSpPr>
          <p:cNvPr id="456" name="CustomShape 8"/>
          <p:cNvSpPr/>
          <p:nvPr/>
        </p:nvSpPr>
        <p:spPr>
          <a:xfrm>
            <a:off x="262028" y="2186640"/>
            <a:ext cx="1277683" cy="442762"/>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2400" spc="-1">
                <a:latin typeface="Arial"/>
                <a:ea typeface="MS Gothic"/>
              </a:rPr>
              <a:t>Develop</a:t>
            </a:r>
            <a:endParaRPr lang="en-US" sz="2400" spc="-1">
              <a:solidFill>
                <a:prstClr val="black"/>
              </a:solidFill>
              <a:latin typeface="Arial"/>
            </a:endParaRPr>
          </a:p>
        </p:txBody>
      </p:sp>
      <p:sp>
        <p:nvSpPr>
          <p:cNvPr id="457" name="CustomShape 9"/>
          <p:cNvSpPr/>
          <p:nvPr/>
        </p:nvSpPr>
        <p:spPr>
          <a:xfrm>
            <a:off x="2133508" y="2203560"/>
            <a:ext cx="823320" cy="438840"/>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2400" spc="-1">
                <a:latin typeface="Arial"/>
                <a:ea typeface="MS Gothic"/>
              </a:rPr>
              <a:t>SCM</a:t>
            </a:r>
            <a:endParaRPr lang="en-US" sz="2400" spc="-1">
              <a:solidFill>
                <a:prstClr val="black"/>
              </a:solidFill>
              <a:latin typeface="Arial"/>
            </a:endParaRPr>
          </a:p>
        </p:txBody>
      </p:sp>
      <p:sp>
        <p:nvSpPr>
          <p:cNvPr id="458" name="CustomShape 10"/>
          <p:cNvSpPr/>
          <p:nvPr/>
        </p:nvSpPr>
        <p:spPr>
          <a:xfrm>
            <a:off x="3732869" y="3257280"/>
            <a:ext cx="678481" cy="279640"/>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1340" spc="-1">
                <a:latin typeface="Arial"/>
                <a:ea typeface="MS Gothic"/>
              </a:rPr>
              <a:t>CI Tool</a:t>
            </a:r>
            <a:endParaRPr lang="en-US" sz="1340" spc="-1">
              <a:solidFill>
                <a:prstClr val="black"/>
              </a:solidFill>
              <a:latin typeface="Arial"/>
            </a:endParaRPr>
          </a:p>
        </p:txBody>
      </p:sp>
      <p:sp>
        <p:nvSpPr>
          <p:cNvPr id="459" name="CustomShape 11"/>
          <p:cNvSpPr/>
          <p:nvPr/>
        </p:nvSpPr>
        <p:spPr>
          <a:xfrm>
            <a:off x="698201" y="3263760"/>
            <a:ext cx="433414" cy="279640"/>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1340" spc="-1">
                <a:latin typeface="Arial"/>
                <a:ea typeface="MS Gothic"/>
              </a:rPr>
              <a:t>IDE</a:t>
            </a:r>
            <a:endParaRPr lang="en-US" sz="1340" spc="-1">
              <a:solidFill>
                <a:prstClr val="black"/>
              </a:solidFill>
              <a:latin typeface="Arial"/>
            </a:endParaRPr>
          </a:p>
        </p:txBody>
      </p:sp>
      <p:pic>
        <p:nvPicPr>
          <p:cNvPr id="460" name="Picture 15" descr="http://mds.torolab.ibm.com/MDSMR/Icons/_R3V6/Jazz/CommunitySite/com.ibm.team.website/resources/graphics/icons/RTC_52.png"/>
          <p:cNvPicPr/>
          <p:nvPr/>
        </p:nvPicPr>
        <p:blipFill>
          <a:blip r:embed="rId3"/>
          <a:stretch/>
        </p:blipFill>
        <p:spPr>
          <a:xfrm>
            <a:off x="2215228" y="2571840"/>
            <a:ext cx="659880" cy="780480"/>
          </a:xfrm>
          <a:prstGeom prst="rect">
            <a:avLst/>
          </a:prstGeom>
          <a:ln>
            <a:noFill/>
          </a:ln>
        </p:spPr>
      </p:pic>
      <p:sp>
        <p:nvSpPr>
          <p:cNvPr id="461" name="CustomShape 12"/>
          <p:cNvSpPr/>
          <p:nvPr/>
        </p:nvSpPr>
        <p:spPr>
          <a:xfrm>
            <a:off x="3651636" y="2201400"/>
            <a:ext cx="832304" cy="442762"/>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2400" spc="-1">
                <a:latin typeface="Arial"/>
                <a:ea typeface="MS Gothic"/>
              </a:rPr>
              <a:t>Build</a:t>
            </a:r>
            <a:endParaRPr lang="en-US" sz="2400" spc="-1">
              <a:solidFill>
                <a:prstClr val="black"/>
              </a:solidFill>
              <a:latin typeface="Arial"/>
            </a:endParaRPr>
          </a:p>
        </p:txBody>
      </p:sp>
      <p:sp>
        <p:nvSpPr>
          <p:cNvPr id="462" name="Line 13"/>
          <p:cNvSpPr/>
          <p:nvPr/>
        </p:nvSpPr>
        <p:spPr>
          <a:xfrm>
            <a:off x="2837308" y="2800080"/>
            <a:ext cx="86544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3" name="Line 14"/>
          <p:cNvSpPr/>
          <p:nvPr/>
        </p:nvSpPr>
        <p:spPr>
          <a:xfrm>
            <a:off x="1288228" y="2800080"/>
            <a:ext cx="90144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4" name="Line 15"/>
          <p:cNvSpPr/>
          <p:nvPr/>
        </p:nvSpPr>
        <p:spPr>
          <a:xfrm>
            <a:off x="4356508" y="2800080"/>
            <a:ext cx="1195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5" name="CustomShape 16"/>
          <p:cNvSpPr/>
          <p:nvPr/>
        </p:nvSpPr>
        <p:spPr>
          <a:xfrm>
            <a:off x="6653162" y="3166560"/>
            <a:ext cx="454252" cy="279640"/>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pPr>
            <a:r>
              <a:rPr lang="en-US" sz="1340" spc="-1">
                <a:latin typeface="Arial"/>
                <a:ea typeface="MS Gothic"/>
              </a:rPr>
              <a:t>App</a:t>
            </a:r>
            <a:endParaRPr lang="en-US" sz="1340" spc="-1">
              <a:solidFill>
                <a:prstClr val="black"/>
              </a:solidFill>
              <a:latin typeface="Arial"/>
            </a:endParaRPr>
          </a:p>
        </p:txBody>
      </p:sp>
      <p:sp>
        <p:nvSpPr>
          <p:cNvPr id="466" name="Line 17"/>
          <p:cNvSpPr/>
          <p:nvPr/>
        </p:nvSpPr>
        <p:spPr>
          <a:xfrm>
            <a:off x="7960108" y="3091320"/>
            <a:ext cx="1197720" cy="2603880"/>
          </a:xfrm>
          <a:prstGeom prst="line">
            <a:avLst/>
          </a:prstGeom>
          <a:ln w="9360" cap="rnd">
            <a:solidFill>
              <a:schemeClr val="tx1"/>
            </a:solidFill>
            <a:prstDash val="dash"/>
            <a:round/>
            <a:tailEnd type="triangle" w="med" len="med"/>
          </a:ln>
        </p:spPr>
        <p:style>
          <a:lnRef idx="0">
            <a:scrgbClr r="0" g="0" b="0"/>
          </a:lnRef>
          <a:fillRef idx="0">
            <a:scrgbClr r="0" g="0" b="0"/>
          </a:fillRef>
          <a:effectRef idx="0">
            <a:scrgbClr r="0" g="0" b="0"/>
          </a:effectRef>
          <a:fontRef idx="minor"/>
        </p:style>
      </p:sp>
      <p:pic>
        <p:nvPicPr>
          <p:cNvPr id="467" name="Picture 56"/>
          <p:cNvPicPr/>
          <p:nvPr/>
        </p:nvPicPr>
        <p:blipFill>
          <a:blip r:embed="rId4"/>
          <a:stretch/>
        </p:blipFill>
        <p:spPr>
          <a:xfrm>
            <a:off x="3715708" y="2588760"/>
            <a:ext cx="666360" cy="467280"/>
          </a:xfrm>
          <a:prstGeom prst="rect">
            <a:avLst/>
          </a:prstGeom>
          <a:ln>
            <a:noFill/>
          </a:ln>
        </p:spPr>
      </p:pic>
      <p:pic>
        <p:nvPicPr>
          <p:cNvPr id="468" name="Picture 30" descr="http://tlbgsa.ibm.com/projects/u/uigr/mds/Icons/_R3V6/RMC/Welcome/com.ibm.rmc.welcome/images/topiclabel/fs_methodplugin48.gif"/>
          <p:cNvPicPr/>
          <p:nvPr/>
        </p:nvPicPr>
        <p:blipFill>
          <a:blip r:embed="rId5"/>
          <a:stretch/>
        </p:blipFill>
        <p:spPr>
          <a:xfrm>
            <a:off x="6185308" y="3168720"/>
            <a:ext cx="433440" cy="325440"/>
          </a:xfrm>
          <a:prstGeom prst="rect">
            <a:avLst/>
          </a:prstGeom>
          <a:ln>
            <a:noFill/>
          </a:ln>
        </p:spPr>
      </p:pic>
      <p:sp>
        <p:nvSpPr>
          <p:cNvPr id="469" name="Line 18"/>
          <p:cNvSpPr/>
          <p:nvPr/>
        </p:nvSpPr>
        <p:spPr>
          <a:xfrm flipV="1">
            <a:off x="7960108" y="1922040"/>
            <a:ext cx="1197720" cy="808920"/>
          </a:xfrm>
          <a:prstGeom prst="line">
            <a:avLst/>
          </a:prstGeom>
          <a:ln w="9360" cap="rnd">
            <a:solidFill>
              <a:schemeClr val="tx1"/>
            </a:solidFill>
            <a:prstDash val="dash"/>
            <a:round/>
            <a:tailEnd type="triangle" w="med" len="med"/>
          </a:ln>
        </p:spPr>
        <p:style>
          <a:lnRef idx="0">
            <a:scrgbClr r="0" g="0" b="0"/>
          </a:lnRef>
          <a:fillRef idx="0">
            <a:scrgbClr r="0" g="0" b="0"/>
          </a:fillRef>
          <a:effectRef idx="0">
            <a:scrgbClr r="0" g="0" b="0"/>
          </a:effectRef>
          <a:fontRef idx="minor"/>
        </p:style>
      </p:sp>
      <p:sp>
        <p:nvSpPr>
          <p:cNvPr id="470" name="CustomShape 19"/>
          <p:cNvSpPr/>
          <p:nvPr/>
        </p:nvSpPr>
        <p:spPr>
          <a:xfrm>
            <a:off x="5681668" y="2507341"/>
            <a:ext cx="2170800" cy="583321"/>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defTabSz="914400" eaLnBrk="1" fontAlgn="auto" hangingPunct="1">
              <a:spcBef>
                <a:spcPts val="0"/>
              </a:spcBef>
              <a:spcAft>
                <a:spcPts val="0"/>
              </a:spcAft>
            </a:pPr>
            <a:r>
              <a:rPr lang="en-US" sz="1600" b="1" spc="-1">
                <a:solidFill>
                  <a:srgbClr val="20AFF1"/>
                </a:solidFill>
                <a:latin typeface="Arial"/>
                <a:ea typeface="ＭＳ Ｐゴシック"/>
              </a:rPr>
              <a:t>IBM </a:t>
            </a:r>
            <a:r>
              <a:rPr lang="en-US" sz="1600" b="1" spc="-1">
                <a:solidFill>
                  <a:srgbClr val="AECC0B"/>
                </a:solidFill>
                <a:latin typeface="Arial"/>
                <a:ea typeface="ＭＳ Ｐゴシック"/>
              </a:rPr>
              <a:t>UrbanCode </a:t>
            </a:r>
            <a:r>
              <a:rPr lang="en-US" sz="1600" b="1" spc="-1">
                <a:solidFill>
                  <a:srgbClr val="20AFF1"/>
                </a:solidFill>
                <a:latin typeface="Arial"/>
                <a:ea typeface="ＭＳ Ｐゴシック"/>
              </a:rPr>
              <a:t>Deploy</a:t>
            </a:r>
            <a:endParaRPr lang="en-US" sz="1600" spc="-1">
              <a:solidFill>
                <a:prstClr val="black"/>
              </a:solidFill>
              <a:latin typeface="Arial"/>
            </a:endParaRPr>
          </a:p>
        </p:txBody>
      </p:sp>
      <p:grpSp>
        <p:nvGrpSpPr>
          <p:cNvPr id="472" name="Group 21"/>
          <p:cNvGrpSpPr/>
          <p:nvPr/>
        </p:nvGrpSpPr>
        <p:grpSpPr>
          <a:xfrm>
            <a:off x="9093748" y="892440"/>
            <a:ext cx="2136960" cy="1309100"/>
            <a:chOff x="9092160" y="892440"/>
            <a:chExt cx="2136960" cy="1309100"/>
          </a:xfrm>
        </p:grpSpPr>
        <p:grpSp>
          <p:nvGrpSpPr>
            <p:cNvPr id="473" name="Group 22"/>
            <p:cNvGrpSpPr/>
            <p:nvPr/>
          </p:nvGrpSpPr>
          <p:grpSpPr>
            <a:xfrm>
              <a:off x="9469440" y="892440"/>
              <a:ext cx="1647720" cy="921600"/>
              <a:chOff x="9469440" y="892440"/>
              <a:chExt cx="1647720" cy="921600"/>
            </a:xfrm>
          </p:grpSpPr>
          <p:pic>
            <p:nvPicPr>
              <p:cNvPr id="474" name="Picture 6"/>
              <p:cNvPicPr/>
              <p:nvPr/>
            </p:nvPicPr>
            <p:blipFill>
              <a:blip r:embed="rId6"/>
              <a:stretch/>
            </p:blipFill>
            <p:spPr>
              <a:xfrm>
                <a:off x="9469440" y="936000"/>
                <a:ext cx="286560" cy="347040"/>
              </a:xfrm>
              <a:prstGeom prst="rect">
                <a:avLst/>
              </a:prstGeom>
              <a:ln>
                <a:noFill/>
              </a:ln>
            </p:spPr>
          </p:pic>
          <p:pic>
            <p:nvPicPr>
              <p:cNvPr id="475" name="Picture 7"/>
              <p:cNvPicPr/>
              <p:nvPr/>
            </p:nvPicPr>
            <p:blipFill>
              <a:blip r:embed="rId6"/>
              <a:stretch/>
            </p:blipFill>
            <p:spPr>
              <a:xfrm>
                <a:off x="9632880" y="978840"/>
                <a:ext cx="286560" cy="347040"/>
              </a:xfrm>
              <a:prstGeom prst="rect">
                <a:avLst/>
              </a:prstGeom>
              <a:ln>
                <a:noFill/>
              </a:ln>
            </p:spPr>
          </p:pic>
          <p:pic>
            <p:nvPicPr>
              <p:cNvPr id="476" name="Picture 8"/>
              <p:cNvPicPr/>
              <p:nvPr/>
            </p:nvPicPr>
            <p:blipFill>
              <a:blip r:embed="rId6"/>
              <a:stretch/>
            </p:blipFill>
            <p:spPr>
              <a:xfrm>
                <a:off x="9786960" y="1013760"/>
                <a:ext cx="286560" cy="347040"/>
              </a:xfrm>
              <a:prstGeom prst="rect">
                <a:avLst/>
              </a:prstGeom>
              <a:ln>
                <a:noFill/>
              </a:ln>
            </p:spPr>
          </p:pic>
          <p:pic>
            <p:nvPicPr>
              <p:cNvPr id="477" name="Picture 9"/>
              <p:cNvPicPr/>
              <p:nvPr/>
            </p:nvPicPr>
            <p:blipFill>
              <a:blip r:embed="rId6"/>
              <a:stretch/>
            </p:blipFill>
            <p:spPr>
              <a:xfrm>
                <a:off x="9941400" y="1048320"/>
                <a:ext cx="286560" cy="347040"/>
              </a:xfrm>
              <a:prstGeom prst="rect">
                <a:avLst/>
              </a:prstGeom>
              <a:ln>
                <a:noFill/>
              </a:ln>
            </p:spPr>
          </p:pic>
          <p:pic>
            <p:nvPicPr>
              <p:cNvPr id="478" name="Picture 91" descr="Cluster.png"/>
              <p:cNvPicPr/>
              <p:nvPr/>
            </p:nvPicPr>
            <p:blipFill>
              <a:blip r:embed="rId7"/>
              <a:stretch/>
            </p:blipFill>
            <p:spPr>
              <a:xfrm>
                <a:off x="9543240" y="1420560"/>
                <a:ext cx="1573920" cy="393480"/>
              </a:xfrm>
              <a:prstGeom prst="rect">
                <a:avLst/>
              </a:prstGeom>
              <a:ln>
                <a:noFill/>
              </a:ln>
            </p:spPr>
          </p:pic>
          <p:pic>
            <p:nvPicPr>
              <p:cNvPr id="479" name="Picture 6"/>
              <p:cNvPicPr/>
              <p:nvPr/>
            </p:nvPicPr>
            <p:blipFill>
              <a:blip r:embed="rId8"/>
              <a:stretch/>
            </p:blipFill>
            <p:spPr>
              <a:xfrm>
                <a:off x="10412280" y="892440"/>
                <a:ext cx="629280" cy="300600"/>
              </a:xfrm>
              <a:prstGeom prst="rect">
                <a:avLst/>
              </a:prstGeom>
              <a:ln>
                <a:noFill/>
              </a:ln>
            </p:spPr>
          </p:pic>
        </p:grpSp>
        <p:sp>
          <p:nvSpPr>
            <p:cNvPr id="480" name="CustomShape 23"/>
            <p:cNvSpPr/>
            <p:nvPr/>
          </p:nvSpPr>
          <p:spPr>
            <a:xfrm>
              <a:off x="9092160" y="1864440"/>
              <a:ext cx="213696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914400" eaLnBrk="1" fontAlgn="auto" hangingPunct="1">
                <a:spcBef>
                  <a:spcPts val="0"/>
                </a:spcBef>
                <a:spcAft>
                  <a:spcPts val="0"/>
                </a:spcAft>
              </a:pPr>
              <a:r>
                <a:rPr lang="en-US" sz="1600" spc="-1">
                  <a:latin typeface="Arial"/>
                  <a:ea typeface="ＭＳ Ｐゴシック"/>
                </a:rPr>
                <a:t>Mobile Device</a:t>
              </a:r>
              <a:endParaRPr lang="en-US" sz="1600" spc="-1">
                <a:solidFill>
                  <a:prstClr val="black"/>
                </a:solidFill>
                <a:latin typeface="Arial"/>
              </a:endParaRPr>
            </a:p>
          </p:txBody>
        </p:sp>
      </p:grpSp>
      <p:pic>
        <p:nvPicPr>
          <p:cNvPr id="481" name="Picture 2"/>
          <p:cNvPicPr/>
          <p:nvPr/>
        </p:nvPicPr>
        <p:blipFill>
          <a:blip r:embed="rId9"/>
          <a:stretch/>
        </p:blipFill>
        <p:spPr>
          <a:xfrm>
            <a:off x="9614668" y="2300040"/>
            <a:ext cx="954000" cy="609120"/>
          </a:xfrm>
          <a:prstGeom prst="rect">
            <a:avLst/>
          </a:prstGeom>
          <a:ln>
            <a:noFill/>
          </a:ln>
        </p:spPr>
      </p:pic>
      <p:grpSp>
        <p:nvGrpSpPr>
          <p:cNvPr id="482" name="Group 24"/>
          <p:cNvGrpSpPr/>
          <p:nvPr/>
        </p:nvGrpSpPr>
        <p:grpSpPr>
          <a:xfrm>
            <a:off x="9143788" y="4281480"/>
            <a:ext cx="1827720" cy="1252940"/>
            <a:chOff x="9142200" y="4281480"/>
            <a:chExt cx="1827720" cy="1252940"/>
          </a:xfrm>
        </p:grpSpPr>
        <p:sp>
          <p:nvSpPr>
            <p:cNvPr id="483" name="CustomShape 25"/>
            <p:cNvSpPr/>
            <p:nvPr/>
          </p:nvSpPr>
          <p:spPr>
            <a:xfrm>
              <a:off x="9512640" y="5197320"/>
              <a:ext cx="12625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914400" eaLnBrk="1" fontAlgn="auto" hangingPunct="1">
                <a:spcBef>
                  <a:spcPts val="0"/>
                </a:spcBef>
                <a:spcAft>
                  <a:spcPts val="0"/>
                </a:spcAft>
              </a:pPr>
              <a:r>
                <a:rPr lang="en-US" sz="1600" spc="-1">
                  <a:latin typeface="Arial"/>
                  <a:ea typeface="ＭＳ Ｐゴシック"/>
                </a:rPr>
                <a:t>Traditional</a:t>
              </a:r>
              <a:endParaRPr lang="en-US" sz="1600" spc="-1">
                <a:solidFill>
                  <a:prstClr val="black"/>
                </a:solidFill>
                <a:latin typeface="Arial"/>
              </a:endParaRPr>
            </a:p>
          </p:txBody>
        </p:sp>
        <p:grpSp>
          <p:nvGrpSpPr>
            <p:cNvPr id="484" name="Group 26"/>
            <p:cNvGrpSpPr/>
            <p:nvPr/>
          </p:nvGrpSpPr>
          <p:grpSpPr>
            <a:xfrm>
              <a:off x="9142200" y="4281480"/>
              <a:ext cx="1827720" cy="1004040"/>
              <a:chOff x="9142200" y="4281480"/>
              <a:chExt cx="1827720" cy="1004040"/>
            </a:xfrm>
          </p:grpSpPr>
          <p:pic>
            <p:nvPicPr>
              <p:cNvPr id="485" name="Picture 14" descr="Server Image2"/>
              <p:cNvPicPr/>
              <p:nvPr/>
            </p:nvPicPr>
            <p:blipFill>
              <a:blip r:embed="rId10"/>
              <a:stretch/>
            </p:blipFill>
            <p:spPr>
              <a:xfrm>
                <a:off x="9142200" y="4369680"/>
                <a:ext cx="1125000" cy="679680"/>
              </a:xfrm>
              <a:prstGeom prst="rect">
                <a:avLst/>
              </a:prstGeom>
              <a:ln>
                <a:noFill/>
              </a:ln>
            </p:spPr>
          </p:pic>
          <p:pic>
            <p:nvPicPr>
              <p:cNvPr id="486" name="Picture 14" descr="Server Image2"/>
              <p:cNvPicPr/>
              <p:nvPr/>
            </p:nvPicPr>
            <p:blipFill>
              <a:blip r:embed="rId10"/>
              <a:stretch/>
            </p:blipFill>
            <p:spPr>
              <a:xfrm>
                <a:off x="9510120" y="4605840"/>
                <a:ext cx="1125000" cy="679680"/>
              </a:xfrm>
              <a:prstGeom prst="rect">
                <a:avLst/>
              </a:prstGeom>
              <a:ln>
                <a:noFill/>
              </a:ln>
            </p:spPr>
          </p:pic>
          <p:pic>
            <p:nvPicPr>
              <p:cNvPr id="487" name="Picture 14" descr="Server Image2"/>
              <p:cNvPicPr/>
              <p:nvPr/>
            </p:nvPicPr>
            <p:blipFill>
              <a:blip r:embed="rId10"/>
              <a:stretch/>
            </p:blipFill>
            <p:spPr>
              <a:xfrm>
                <a:off x="9844920" y="4281480"/>
                <a:ext cx="1125000" cy="679680"/>
              </a:xfrm>
              <a:prstGeom prst="rect">
                <a:avLst/>
              </a:prstGeom>
              <a:ln>
                <a:noFill/>
              </a:ln>
            </p:spPr>
          </p:pic>
        </p:grpSp>
      </p:grpSp>
      <p:grpSp>
        <p:nvGrpSpPr>
          <p:cNvPr id="488" name="Group 27"/>
          <p:cNvGrpSpPr/>
          <p:nvPr/>
        </p:nvGrpSpPr>
        <p:grpSpPr>
          <a:xfrm>
            <a:off x="8768668" y="2742480"/>
            <a:ext cx="1106280" cy="638640"/>
            <a:chOff x="8767080" y="2742480"/>
            <a:chExt cx="1106280" cy="638640"/>
          </a:xfrm>
        </p:grpSpPr>
        <p:pic>
          <p:nvPicPr>
            <p:cNvPr id="489" name="Picture 60"/>
            <p:cNvPicPr/>
            <p:nvPr/>
          </p:nvPicPr>
          <p:blipFill>
            <a:blip r:embed="rId11"/>
            <a:stretch/>
          </p:blipFill>
          <p:spPr>
            <a:xfrm>
              <a:off x="8767080" y="2742480"/>
              <a:ext cx="1106280" cy="638640"/>
            </a:xfrm>
            <a:prstGeom prst="rect">
              <a:avLst/>
            </a:prstGeom>
            <a:ln>
              <a:noFill/>
            </a:ln>
          </p:spPr>
        </p:pic>
        <p:pic>
          <p:nvPicPr>
            <p:cNvPr id="490" name="Picture 61"/>
            <p:cNvPicPr/>
            <p:nvPr/>
          </p:nvPicPr>
          <p:blipFill>
            <a:blip r:embed="rId12"/>
            <a:stretch/>
          </p:blipFill>
          <p:spPr>
            <a:xfrm>
              <a:off x="9232560" y="2962800"/>
              <a:ext cx="435960" cy="254520"/>
            </a:xfrm>
            <a:prstGeom prst="rect">
              <a:avLst/>
            </a:prstGeom>
            <a:ln>
              <a:noFill/>
            </a:ln>
          </p:spPr>
        </p:pic>
      </p:grpSp>
      <p:pic>
        <p:nvPicPr>
          <p:cNvPr id="491" name="Picture 59"/>
          <p:cNvPicPr/>
          <p:nvPr/>
        </p:nvPicPr>
        <p:blipFill>
          <a:blip r:embed="rId11"/>
          <a:stretch/>
        </p:blipFill>
        <p:spPr>
          <a:xfrm>
            <a:off x="9778108" y="2992320"/>
            <a:ext cx="1142280" cy="638640"/>
          </a:xfrm>
          <a:prstGeom prst="rect">
            <a:avLst/>
          </a:prstGeom>
          <a:ln>
            <a:noFill/>
          </a:ln>
        </p:spPr>
      </p:pic>
      <p:pic>
        <p:nvPicPr>
          <p:cNvPr id="492" name="Picture 12"/>
          <p:cNvPicPr/>
          <p:nvPr/>
        </p:nvPicPr>
        <p:blipFill>
          <a:blip r:embed="rId13"/>
          <a:stretch/>
        </p:blipFill>
        <p:spPr>
          <a:xfrm>
            <a:off x="8771548" y="3669480"/>
            <a:ext cx="1254600" cy="381600"/>
          </a:xfrm>
          <a:prstGeom prst="rect">
            <a:avLst/>
          </a:prstGeom>
          <a:ln>
            <a:noFill/>
          </a:ln>
        </p:spPr>
      </p:pic>
      <p:pic>
        <p:nvPicPr>
          <p:cNvPr id="493" name="Picture 73"/>
          <p:cNvPicPr/>
          <p:nvPr/>
        </p:nvPicPr>
        <p:blipFill>
          <a:blip r:embed="rId14"/>
          <a:stretch/>
        </p:blipFill>
        <p:spPr>
          <a:xfrm>
            <a:off x="10281028" y="3660120"/>
            <a:ext cx="1126080" cy="566640"/>
          </a:xfrm>
          <a:prstGeom prst="rect">
            <a:avLst/>
          </a:prstGeom>
          <a:ln>
            <a:noFill/>
          </a:ln>
        </p:spPr>
      </p:pic>
      <p:grpSp>
        <p:nvGrpSpPr>
          <p:cNvPr id="494" name="Group 28"/>
          <p:cNvGrpSpPr/>
          <p:nvPr/>
        </p:nvGrpSpPr>
        <p:grpSpPr>
          <a:xfrm>
            <a:off x="9626548" y="5542200"/>
            <a:ext cx="1506240" cy="1251500"/>
            <a:chOff x="9624960" y="5542200"/>
            <a:chExt cx="1506240" cy="1251500"/>
          </a:xfrm>
        </p:grpSpPr>
        <p:sp>
          <p:nvSpPr>
            <p:cNvPr id="495" name="CustomShape 29"/>
            <p:cNvSpPr/>
            <p:nvPr/>
          </p:nvSpPr>
          <p:spPr>
            <a:xfrm>
              <a:off x="9711720" y="6456600"/>
              <a:ext cx="133308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914400" eaLnBrk="1" fontAlgn="auto" hangingPunct="1">
                <a:spcBef>
                  <a:spcPts val="0"/>
                </a:spcBef>
                <a:spcAft>
                  <a:spcPts val="0"/>
                </a:spcAft>
              </a:pPr>
              <a:r>
                <a:rPr lang="en-US" sz="1600" spc="-1">
                  <a:latin typeface="Arial"/>
                  <a:ea typeface="ＭＳ Ｐゴシック"/>
                </a:rPr>
                <a:t>Mainframe</a:t>
              </a:r>
              <a:endParaRPr lang="en-US" sz="1600" spc="-1">
                <a:solidFill>
                  <a:prstClr val="black"/>
                </a:solidFill>
                <a:latin typeface="Arial"/>
              </a:endParaRPr>
            </a:p>
          </p:txBody>
        </p:sp>
        <p:grpSp>
          <p:nvGrpSpPr>
            <p:cNvPr id="496" name="Group 30"/>
            <p:cNvGrpSpPr/>
            <p:nvPr/>
          </p:nvGrpSpPr>
          <p:grpSpPr>
            <a:xfrm>
              <a:off x="9624960" y="5542200"/>
              <a:ext cx="1506240" cy="968040"/>
              <a:chOff x="9624960" y="5542200"/>
              <a:chExt cx="1506240" cy="968040"/>
            </a:xfrm>
          </p:grpSpPr>
          <p:pic>
            <p:nvPicPr>
              <p:cNvPr id="497" name="Picture 2" descr="serverz"/>
              <p:cNvPicPr/>
              <p:nvPr/>
            </p:nvPicPr>
            <p:blipFill>
              <a:blip r:embed="rId15"/>
              <a:stretch/>
            </p:blipFill>
            <p:spPr>
              <a:xfrm>
                <a:off x="9624960" y="5726520"/>
                <a:ext cx="952560" cy="658080"/>
              </a:xfrm>
              <a:prstGeom prst="rect">
                <a:avLst/>
              </a:prstGeom>
              <a:ln>
                <a:noFill/>
              </a:ln>
            </p:spPr>
          </p:pic>
          <p:pic>
            <p:nvPicPr>
              <p:cNvPr id="498" name="Picture 2" descr="serverz"/>
              <p:cNvPicPr/>
              <p:nvPr/>
            </p:nvPicPr>
            <p:blipFill>
              <a:blip r:embed="rId15"/>
              <a:stretch/>
            </p:blipFill>
            <p:spPr>
              <a:xfrm>
                <a:off x="9825480" y="5852160"/>
                <a:ext cx="952560" cy="658080"/>
              </a:xfrm>
              <a:prstGeom prst="rect">
                <a:avLst/>
              </a:prstGeom>
              <a:ln>
                <a:noFill/>
              </a:ln>
            </p:spPr>
          </p:pic>
          <p:pic>
            <p:nvPicPr>
              <p:cNvPr id="499" name="Picture 2" descr="serverz"/>
              <p:cNvPicPr/>
              <p:nvPr/>
            </p:nvPicPr>
            <p:blipFill>
              <a:blip r:embed="rId15"/>
              <a:stretch/>
            </p:blipFill>
            <p:spPr>
              <a:xfrm>
                <a:off x="10178640" y="5542200"/>
                <a:ext cx="952560" cy="656640"/>
              </a:xfrm>
              <a:prstGeom prst="rect">
                <a:avLst/>
              </a:prstGeom>
              <a:ln>
                <a:noFill/>
              </a:ln>
            </p:spPr>
          </p:pic>
        </p:grpSp>
      </p:grpSp>
      <p:sp>
        <p:nvSpPr>
          <p:cNvPr id="500" name="CustomShape 31"/>
          <p:cNvSpPr/>
          <p:nvPr/>
        </p:nvSpPr>
        <p:spPr>
          <a:xfrm>
            <a:off x="10637428" y="2391841"/>
            <a:ext cx="150552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914400" eaLnBrk="1" fontAlgn="auto" hangingPunct="1">
              <a:spcBef>
                <a:spcPts val="0"/>
              </a:spcBef>
              <a:spcAft>
                <a:spcPts val="0"/>
              </a:spcAft>
            </a:pPr>
            <a:r>
              <a:rPr lang="en-US" sz="1600" spc="-1">
                <a:latin typeface="Arial"/>
                <a:ea typeface="ＭＳ Ｐゴシック"/>
              </a:rPr>
              <a:t>Cloud: Public / Private / Hybrid</a:t>
            </a:r>
            <a:endParaRPr lang="en-US" sz="1600" spc="-1">
              <a:solidFill>
                <a:prstClr val="black"/>
              </a:solidFill>
              <a:latin typeface="Arial"/>
            </a:endParaRPr>
          </a:p>
        </p:txBody>
      </p:sp>
      <p:sp>
        <p:nvSpPr>
          <p:cNvPr id="501" name="CustomShape 32"/>
          <p:cNvSpPr/>
          <p:nvPr/>
        </p:nvSpPr>
        <p:spPr>
          <a:xfrm>
            <a:off x="347908" y="849960"/>
            <a:ext cx="8251920" cy="359640"/>
          </a:xfrm>
          <a:prstGeom prst="rect">
            <a:avLst/>
          </a:prstGeom>
          <a:noFill/>
          <a:ln>
            <a:noFill/>
          </a:ln>
        </p:spPr>
        <p:style>
          <a:lnRef idx="0">
            <a:scrgbClr r="0" g="0" b="0"/>
          </a:lnRef>
          <a:fillRef idx="0">
            <a:scrgbClr r="0" g="0" b="0"/>
          </a:fillRef>
          <a:effectRef idx="0">
            <a:scrgbClr r="0" g="0" b="0"/>
          </a:effectRef>
          <a:fontRef idx="minor"/>
        </p:style>
        <p:txBody>
          <a:bodyPr lIns="45720" rIns="45720" anchor="ctr">
            <a:noAutofit/>
          </a:bodyPr>
          <a:lstStyle/>
          <a:p>
            <a:pPr marL="173160" defTabSz="914400" eaLnBrk="1" fontAlgn="auto" hangingPunct="1">
              <a:spcBef>
                <a:spcPts val="0"/>
              </a:spcBef>
              <a:spcAft>
                <a:spcPts val="0"/>
              </a:spcAft>
            </a:pPr>
            <a:r>
              <a:rPr lang="en-US" i="1" cap="all" spc="-1" dirty="0">
                <a:solidFill>
                  <a:srgbClr val="0066B3"/>
                </a:solidFill>
                <a:latin typeface="Calibri"/>
              </a:rPr>
              <a:t>From mainframe to </a:t>
            </a:r>
            <a:r>
              <a:rPr lang="en-US" i="1" cap="all" spc="-1" dirty="0" err="1">
                <a:solidFill>
                  <a:srgbClr val="0066B3"/>
                </a:solidFill>
                <a:latin typeface="Calibri"/>
              </a:rPr>
              <a:t>i</a:t>
            </a:r>
            <a:r>
              <a:rPr lang="en-US" i="1" cap="all" spc="-1" dirty="0">
                <a:solidFill>
                  <a:srgbClr val="0066B3"/>
                </a:solidFill>
                <a:latin typeface="Calibri"/>
              </a:rPr>
              <a:t>-series to distributed to cloud-native </a:t>
            </a:r>
            <a:endParaRPr lang="en-US" spc="-1" dirty="0">
              <a:solidFill>
                <a:prstClr val="black"/>
              </a:solidFill>
              <a:latin typeface="Arial"/>
            </a:endParaRPr>
          </a:p>
        </p:txBody>
      </p:sp>
      <p:sp>
        <p:nvSpPr>
          <p:cNvPr id="56" name="CustomShape 8">
            <a:extLst>
              <a:ext uri="{FF2B5EF4-FFF2-40B4-BE49-F238E27FC236}">
                <a16:creationId xmlns:a16="http://schemas.microsoft.com/office/drawing/2014/main" id="{2D8A064D-8457-4ED3-9CF7-17C488F90C73}"/>
              </a:ext>
            </a:extLst>
          </p:cNvPr>
          <p:cNvSpPr/>
          <p:nvPr/>
        </p:nvSpPr>
        <p:spPr>
          <a:xfrm>
            <a:off x="653548" y="373320"/>
            <a:ext cx="8115120" cy="344520"/>
          </a:xfrm>
          <a:prstGeom prst="rect">
            <a:avLst/>
          </a:prstGeom>
          <a:noFill/>
          <a:ln>
            <a:noFill/>
          </a:ln>
          <a:effectLst/>
        </p:spPr>
        <p:txBody>
          <a:bodyPr lIns="67500" tIns="0" rIns="0" bIns="0" anchor="ctr">
            <a:no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en-US" sz="2800" b="1" i="0" u="none" strike="noStrike" kern="0" cap="none" spc="-1" normalizeH="0" baseline="0" noProof="0" dirty="0">
                <a:ln>
                  <a:noFill/>
                </a:ln>
                <a:solidFill>
                  <a:srgbClr val="1E439B"/>
                </a:solidFill>
                <a:effectLst/>
                <a:uLnTx/>
                <a:uFillTx/>
                <a:latin typeface="IBM Plex Sans"/>
              </a:rPr>
              <a:t>UrbanCode for Deployment automation (UCD)</a:t>
            </a:r>
            <a:endParaRPr kumimoji="0" lang="en-US" sz="2800" b="0" i="0" u="none" strike="noStrike" kern="0" cap="none" spc="-1" normalizeH="0" baseline="0" noProof="0" dirty="0">
              <a:ln>
                <a:noFill/>
              </a:ln>
              <a:solidFill>
                <a:prstClr val="black"/>
              </a:solidFill>
              <a:effectLst/>
              <a:uLnTx/>
              <a:uFillTx/>
              <a:latin typeface="Arial"/>
            </a:endParaRPr>
          </a:p>
        </p:txBody>
      </p:sp>
      <p:sp>
        <p:nvSpPr>
          <p:cNvPr id="57" name="CustomShape 3">
            <a:extLst>
              <a:ext uri="{FF2B5EF4-FFF2-40B4-BE49-F238E27FC236}">
                <a16:creationId xmlns:a16="http://schemas.microsoft.com/office/drawing/2014/main" id="{5494C41C-9D2B-4ADB-A003-9C1FAA88543A}"/>
              </a:ext>
            </a:extLst>
          </p:cNvPr>
          <p:cNvSpPr/>
          <p:nvPr/>
        </p:nvSpPr>
        <p:spPr>
          <a:xfrm>
            <a:off x="262028" y="3868812"/>
            <a:ext cx="8051474" cy="2361095"/>
          </a:xfrm>
          <a:prstGeom prst="rect">
            <a:avLst/>
          </a:prstGeom>
          <a:solidFill>
            <a:srgbClr val="FFFF00"/>
          </a:solidFill>
          <a:ln>
            <a:noFill/>
          </a:ln>
          <a:effectLst/>
        </p:spPr>
        <p:txBody>
          <a:bodyPr wrap="square" lIns="67500" tIns="33750" rIns="67500" bIns="3375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b="1" i="0" u="none" strike="noStrike" kern="0" cap="none" spc="-1" normalizeH="0" baseline="0" noProof="0" dirty="0">
                <a:ln>
                  <a:noFill/>
                </a:ln>
                <a:solidFill>
                  <a:srgbClr val="003366"/>
                </a:solidFill>
                <a:effectLst/>
                <a:uLnTx/>
                <a:uFillTx/>
                <a:latin typeface="Arial"/>
                <a:ea typeface="ＭＳ Ｐゴシック"/>
              </a:rPr>
              <a:t>IBM UrbanCode Deploy </a:t>
            </a:r>
            <a:r>
              <a:rPr kumimoji="0" lang="en-US" sz="1400" b="0" i="0" u="none" strike="noStrike" kern="0" cap="none" spc="-1" normalizeH="0" baseline="0" noProof="0" dirty="0">
                <a:ln>
                  <a:noFill/>
                </a:ln>
                <a:solidFill>
                  <a:sysClr val="windowText" lastClr="000000"/>
                </a:solidFill>
                <a:effectLst/>
                <a:uLnTx/>
                <a:uFillTx/>
                <a:latin typeface="Arial"/>
                <a:ea typeface="ＭＳ Ｐゴシック"/>
              </a:rPr>
              <a:t>automates the deployment of applications, databases and configurations into development, test and production environments, helping to drive down cost, speed time to market with reduced risk.</a:t>
            </a: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dirty="0">
                <a:ln>
                  <a:noFill/>
                </a:ln>
                <a:solidFill>
                  <a:srgbClr val="404040"/>
                </a:solidFill>
                <a:effectLst/>
                <a:uLnTx/>
                <a:uFillTx/>
                <a:latin typeface="IBM Plex Sans"/>
                <a:ea typeface="Apex New Book"/>
              </a:rPr>
              <a:t>Deployment orchestration for Distributed and z/OS Applications – including CICS, Db2, MQ, across multiple environments</a:t>
            </a: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dirty="0">
                <a:ln>
                  <a:noFill/>
                </a:ln>
                <a:solidFill>
                  <a:srgbClr val="404040"/>
                </a:solidFill>
                <a:effectLst/>
                <a:uLnTx/>
                <a:uFillTx/>
                <a:latin typeface="IBM Plex Sans"/>
                <a:ea typeface="Apex New Book"/>
              </a:rPr>
              <a:t>Integrates with Jenkins</a:t>
            </a: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dirty="0">
                <a:ln>
                  <a:noFill/>
                </a:ln>
                <a:solidFill>
                  <a:srgbClr val="404040"/>
                </a:solidFill>
                <a:effectLst/>
                <a:uLnTx/>
                <a:uFillTx/>
                <a:latin typeface="IBM Plex Sans"/>
                <a:ea typeface="Apex New Book"/>
              </a:rPr>
              <a:t>Manages artifact versions via an in-built repository called </a:t>
            </a:r>
            <a:r>
              <a:rPr kumimoji="0" lang="en-US" sz="1400" b="0" i="0" u="none" strike="noStrike" kern="0" cap="none" spc="-1" normalizeH="0" baseline="0" noProof="0" dirty="0" err="1">
                <a:ln>
                  <a:noFill/>
                </a:ln>
                <a:solidFill>
                  <a:srgbClr val="404040"/>
                </a:solidFill>
                <a:effectLst/>
                <a:uLnTx/>
                <a:uFillTx/>
                <a:latin typeface="IBM Plex Sans"/>
                <a:ea typeface="Apex New Book"/>
              </a:rPr>
              <a:t>codestation</a:t>
            </a:r>
            <a:endParaRPr kumimoji="0" lang="en-US" sz="1400" b="0" i="0" u="none" strike="noStrike" kern="0" cap="none" spc="-1" normalizeH="0" baseline="0" noProof="0" dirty="0">
              <a:ln>
                <a:noFill/>
              </a:ln>
              <a:solidFill>
                <a:prstClr val="black"/>
              </a:solidFill>
              <a:effectLst/>
              <a:uLnTx/>
              <a:uFillTx/>
              <a:latin typeface="Arial"/>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1" normalizeH="0" baseline="0" noProof="0" dirty="0">
              <a:ln>
                <a:noFill/>
              </a:ln>
              <a:solidFill>
                <a:prstClr val="black"/>
              </a:solidFill>
              <a:effectLst/>
              <a:uLnTx/>
              <a:uFillTx/>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2083710" y="323940"/>
            <a:ext cx="8115120" cy="344520"/>
          </a:xfrm>
          <a:prstGeom prst="rect">
            <a:avLst/>
          </a:prstGeom>
          <a:noFill/>
          <a:ln>
            <a:noFill/>
          </a:ln>
        </p:spPr>
        <p:style>
          <a:lnRef idx="0">
            <a:scrgbClr r="0" g="0" b="0"/>
          </a:lnRef>
          <a:fillRef idx="0">
            <a:scrgbClr r="0" g="0" b="0"/>
          </a:fillRef>
          <a:effectRef idx="0">
            <a:scrgbClr r="0" g="0" b="0"/>
          </a:effectRef>
          <a:fontRef idx="minor"/>
        </p:style>
        <p:txBody>
          <a:bodyPr lIns="67500" tIns="0" rIns="0" bIns="0" anchor="ctr">
            <a:noAutofit/>
          </a:bodyPr>
          <a:lstStyle/>
          <a:p>
            <a:pPr defTabSz="685800" eaLnBrk="1" fontAlgn="auto" hangingPunct="1">
              <a:lnSpc>
                <a:spcPct val="90000"/>
              </a:lnSpc>
              <a:spcBef>
                <a:spcPts val="0"/>
              </a:spcBef>
              <a:spcAft>
                <a:spcPts val="0"/>
              </a:spcAft>
            </a:pPr>
            <a:r>
              <a:rPr lang="en-US" sz="2800" b="1" spc="-1" dirty="0">
                <a:solidFill>
                  <a:srgbClr val="1E439B"/>
                </a:solidFill>
                <a:latin typeface="IBM Plex Sans"/>
                <a:ea typeface="DejaVu Sans"/>
              </a:rPr>
              <a:t>Additional Resources </a:t>
            </a:r>
            <a:endParaRPr lang="en-US" sz="2800" spc="-1" dirty="0">
              <a:solidFill>
                <a:prstClr val="black"/>
              </a:solidFill>
              <a:latin typeface="Arial"/>
            </a:endParaRPr>
          </a:p>
        </p:txBody>
      </p:sp>
      <p:sp>
        <p:nvSpPr>
          <p:cNvPr id="1048" name="CustomShape 2"/>
          <p:cNvSpPr/>
          <p:nvPr/>
        </p:nvSpPr>
        <p:spPr>
          <a:xfrm>
            <a:off x="1715970" y="1517670"/>
            <a:ext cx="8848170" cy="4348080"/>
          </a:xfrm>
          <a:prstGeom prst="rect">
            <a:avLst/>
          </a:prstGeom>
          <a:noFill/>
          <a:ln>
            <a:noFill/>
          </a:ln>
        </p:spPr>
        <p:style>
          <a:lnRef idx="0">
            <a:scrgbClr r="0" g="0" b="0"/>
          </a:lnRef>
          <a:fillRef idx="0">
            <a:scrgbClr r="0" g="0" b="0"/>
          </a:fillRef>
          <a:effectRef idx="0">
            <a:scrgbClr r="0" g="0" b="0"/>
          </a:effectRef>
          <a:fontRef idx="minor"/>
        </p:style>
        <p:txBody>
          <a:bodyPr lIns="67500" tIns="13500" rIns="0" bIns="0">
            <a:noAutofit/>
          </a:bodyPr>
          <a:lstStyle/>
          <a:p>
            <a:pPr marL="260820" indent="-259740" defTabSz="685800" eaLnBrk="1" fontAlgn="auto" hangingPunct="1">
              <a:spcBef>
                <a:spcPts val="676"/>
              </a:spcBef>
              <a:spcAft>
                <a:spcPts val="0"/>
              </a:spcAft>
              <a:buClr>
                <a:srgbClr val="1E439B"/>
              </a:buClr>
              <a:buFont typeface="Lucida Grande"/>
              <a:buChar char="—"/>
            </a:pPr>
            <a:r>
              <a:rPr lang="en-US" spc="-1" dirty="0">
                <a:latin typeface="IBM Plex Sans"/>
                <a:ea typeface="DejaVu Sans"/>
              </a:rPr>
              <a:t>Mainframe CI/CD with an open toolchain:</a:t>
            </a:r>
            <a:endParaRPr lang="en-US" spc="-1" dirty="0">
              <a:solidFill>
                <a:prstClr val="black"/>
              </a:solidFill>
              <a:latin typeface="Arial"/>
            </a:endParaRPr>
          </a:p>
          <a:p>
            <a:pPr marL="432270" lvl="1" indent="-170370" defTabSz="685800" eaLnBrk="1" fontAlgn="auto" hangingPunct="1">
              <a:spcBef>
                <a:spcPts val="225"/>
              </a:spcBef>
              <a:spcAft>
                <a:spcPts val="0"/>
              </a:spcAft>
              <a:buClr>
                <a:srgbClr val="1E439B"/>
              </a:buClr>
              <a:buFont typeface="Arial"/>
              <a:buChar char="•"/>
            </a:pPr>
            <a:r>
              <a:rPr lang="en-US" sz="1600" u="sng" spc="-1" dirty="0">
                <a:solidFill>
                  <a:srgbClr val="0000FF"/>
                </a:solidFill>
                <a:latin typeface="IBM Plex Sans"/>
                <a:ea typeface="DejaVu Sans"/>
                <a:hlinkClick r:id="rId2"/>
              </a:rPr>
              <a:t>https://www.linkedin.com/pulse/mainframe-cicd-open-toolchain-its-real-spectacular-minaz-merali/</a:t>
            </a:r>
            <a:endParaRPr lang="en-US" sz="1600" spc="-1" dirty="0">
              <a:solidFill>
                <a:prstClr val="black"/>
              </a:solidFill>
              <a:latin typeface="Arial"/>
            </a:endParaRPr>
          </a:p>
          <a:p>
            <a:pPr defTabSz="685800" eaLnBrk="1" fontAlgn="auto" hangingPunct="1">
              <a:spcBef>
                <a:spcPts val="0"/>
              </a:spcBef>
              <a:spcAft>
                <a:spcPts val="0"/>
              </a:spcAft>
            </a:pPr>
            <a:endParaRPr lang="en-US" sz="1600" spc="-1" dirty="0">
              <a:solidFill>
                <a:prstClr val="black"/>
              </a:solidFill>
              <a:latin typeface="Arial"/>
            </a:endParaRPr>
          </a:p>
          <a:p>
            <a:pPr marL="260820" indent="-259740" defTabSz="685800" eaLnBrk="1" fontAlgn="auto" hangingPunct="1">
              <a:spcBef>
                <a:spcPts val="676"/>
              </a:spcBef>
              <a:spcAft>
                <a:spcPts val="0"/>
              </a:spcAft>
              <a:buClr>
                <a:srgbClr val="003F6B"/>
              </a:buClr>
              <a:buFont typeface="Lucida Grande"/>
              <a:buChar char="—"/>
            </a:pPr>
            <a:r>
              <a:rPr lang="en-US" spc="-1" dirty="0">
                <a:solidFill>
                  <a:srgbClr val="003F6B"/>
                </a:solidFill>
                <a:latin typeface="IBM Plex Sans"/>
                <a:ea typeface="DejaVu Sans"/>
              </a:rPr>
              <a:t>Mainframe Dev Center:</a:t>
            </a:r>
            <a:endParaRPr lang="en-US" spc="-1" dirty="0">
              <a:solidFill>
                <a:prstClr val="black"/>
              </a:solidFill>
              <a:latin typeface="Arial"/>
            </a:endParaRPr>
          </a:p>
          <a:p>
            <a:pPr marL="432270" lvl="1" indent="-170370" defTabSz="685800" eaLnBrk="1" fontAlgn="auto" hangingPunct="1">
              <a:spcBef>
                <a:spcPts val="225"/>
              </a:spcBef>
              <a:spcAft>
                <a:spcPts val="0"/>
              </a:spcAft>
              <a:buClr>
                <a:srgbClr val="003F6B"/>
              </a:buClr>
              <a:buFont typeface="Arial"/>
              <a:buChar char="•"/>
            </a:pPr>
            <a:r>
              <a:rPr lang="en-US" sz="1600" u="sng" spc="-1" dirty="0">
                <a:solidFill>
                  <a:srgbClr val="0000FF"/>
                </a:solidFill>
                <a:latin typeface="IBM Plex Sans"/>
                <a:ea typeface="DejaVu Sans"/>
                <a:hlinkClick r:id="rId3"/>
              </a:rPr>
              <a:t>https://developer.ibm.com/mainframe/</a:t>
            </a:r>
            <a:endParaRPr lang="en-US" sz="1600" spc="-1" dirty="0">
              <a:solidFill>
                <a:prstClr val="black"/>
              </a:solidFill>
              <a:latin typeface="Arial"/>
            </a:endParaRPr>
          </a:p>
          <a:p>
            <a:pPr defTabSz="685800" eaLnBrk="1" fontAlgn="auto" hangingPunct="1">
              <a:spcBef>
                <a:spcPts val="0"/>
              </a:spcBef>
              <a:spcAft>
                <a:spcPts val="0"/>
              </a:spcAft>
            </a:pPr>
            <a:endParaRPr lang="en-US" sz="1600" spc="-1" dirty="0">
              <a:solidFill>
                <a:prstClr val="black"/>
              </a:solidFill>
              <a:latin typeface="Arial"/>
            </a:endParaRPr>
          </a:p>
          <a:p>
            <a:pPr marL="260820" indent="-259740" defTabSz="685800" eaLnBrk="1" fontAlgn="auto" hangingPunct="1">
              <a:spcBef>
                <a:spcPts val="676"/>
              </a:spcBef>
              <a:spcAft>
                <a:spcPts val="0"/>
              </a:spcAft>
              <a:buClr>
                <a:srgbClr val="003F6B"/>
              </a:buClr>
              <a:buFont typeface="Lucida Grande"/>
              <a:buChar char="—"/>
            </a:pPr>
            <a:r>
              <a:rPr lang="en-US" spc="-1" dirty="0">
                <a:solidFill>
                  <a:srgbClr val="003F6B"/>
                </a:solidFill>
                <a:latin typeface="IBM Plex Sans"/>
                <a:ea typeface="DejaVu Sans"/>
              </a:rPr>
              <a:t>IBM DevOps for Enterprise Systems:</a:t>
            </a:r>
            <a:endParaRPr lang="en-US" spc="-1" dirty="0">
              <a:solidFill>
                <a:prstClr val="black"/>
              </a:solidFill>
              <a:latin typeface="Arial"/>
            </a:endParaRPr>
          </a:p>
          <a:p>
            <a:pPr marL="432270" lvl="1" indent="-170370" defTabSz="685800" eaLnBrk="1" fontAlgn="auto" hangingPunct="1">
              <a:spcBef>
                <a:spcPts val="225"/>
              </a:spcBef>
              <a:spcAft>
                <a:spcPts val="0"/>
              </a:spcAft>
              <a:buClr>
                <a:srgbClr val="003F6B"/>
              </a:buClr>
              <a:buFont typeface="Arial"/>
              <a:buChar char="•"/>
            </a:pPr>
            <a:r>
              <a:rPr lang="en-US" sz="1600" u="sng" spc="-1" dirty="0">
                <a:solidFill>
                  <a:srgbClr val="0000FF"/>
                </a:solidFill>
                <a:latin typeface="IBM Plex Sans"/>
                <a:ea typeface="DejaVu Sans"/>
                <a:hlinkClick r:id="rId4"/>
              </a:rPr>
              <a:t>https://www.ibm.com/it-infrastructure/z/capabilities/enterprise-devops</a:t>
            </a:r>
            <a:endParaRPr lang="en-US" sz="1600" spc="-1" dirty="0">
              <a:solidFill>
                <a:prstClr val="black"/>
              </a:solidFill>
              <a:latin typeface="Arial"/>
            </a:endParaRPr>
          </a:p>
          <a:p>
            <a:pPr defTabSz="685800" eaLnBrk="1" fontAlgn="auto" hangingPunct="1">
              <a:spcBef>
                <a:spcPts val="676"/>
              </a:spcBef>
              <a:spcAft>
                <a:spcPts val="0"/>
              </a:spcAft>
            </a:pPr>
            <a:endParaRPr lang="en-US" sz="1600" spc="-1" dirty="0">
              <a:solidFill>
                <a:prstClr val="black"/>
              </a:solidFill>
              <a:latin typeface="Arial"/>
            </a:endParaRPr>
          </a:p>
          <a:p>
            <a:pPr marL="260820" indent="-259740" defTabSz="685800" eaLnBrk="1" fontAlgn="auto" hangingPunct="1">
              <a:spcBef>
                <a:spcPts val="676"/>
              </a:spcBef>
              <a:spcAft>
                <a:spcPts val="0"/>
              </a:spcAft>
              <a:buClr>
                <a:srgbClr val="003F6B"/>
              </a:buClr>
              <a:buFont typeface="Lucida Grande"/>
              <a:buChar char="—"/>
            </a:pPr>
            <a:r>
              <a:rPr lang="en-US" spc="-1" dirty="0">
                <a:solidFill>
                  <a:srgbClr val="003F6B"/>
                </a:solidFill>
                <a:latin typeface="IBM Plex Sans"/>
                <a:ea typeface="DejaVu Sans"/>
              </a:rPr>
              <a:t>For Dummies books:</a:t>
            </a:r>
            <a:endParaRPr lang="en-US" spc="-1" dirty="0">
              <a:solidFill>
                <a:prstClr val="black"/>
              </a:solidFill>
              <a:latin typeface="Arial"/>
            </a:endParaRPr>
          </a:p>
          <a:p>
            <a:pPr marL="432270" lvl="1" indent="-170370" defTabSz="685800" eaLnBrk="1" fontAlgn="auto" hangingPunct="1">
              <a:spcBef>
                <a:spcPts val="225"/>
              </a:spcBef>
              <a:spcAft>
                <a:spcPts val="0"/>
              </a:spcAft>
              <a:buClr>
                <a:srgbClr val="003F6B"/>
              </a:buClr>
              <a:buFont typeface="Arial"/>
              <a:buChar char="•"/>
            </a:pPr>
            <a:r>
              <a:rPr lang="en-US" sz="1600" u="sng" spc="-1" dirty="0">
                <a:solidFill>
                  <a:srgbClr val="0000FF"/>
                </a:solidFill>
                <a:latin typeface="IBM Plex Sans"/>
                <a:ea typeface="DejaVu Sans"/>
                <a:hlinkClick r:id="rId5"/>
              </a:rPr>
              <a:t>https://www.ibm.com/ibm/devops/us/en/resources/dummiesbooks/</a:t>
            </a:r>
            <a:endParaRPr lang="en-US" sz="1600" spc="-1" dirty="0">
              <a:solidFill>
                <a:prstClr val="black"/>
              </a:solidFill>
              <a:latin typeface="Arial"/>
            </a:endParaRPr>
          </a:p>
          <a:p>
            <a:pPr defTabSz="685800" eaLnBrk="1" fontAlgn="auto" hangingPunct="1">
              <a:spcBef>
                <a:spcPts val="676"/>
              </a:spcBef>
              <a:spcAft>
                <a:spcPts val="0"/>
              </a:spcAft>
            </a:pPr>
            <a:endParaRPr lang="en-US" sz="1600" spc="-1" dirty="0">
              <a:solidFill>
                <a:prstClr val="black"/>
              </a:solidFill>
              <a:latin typeface="Arial"/>
            </a:endParaRPr>
          </a:p>
          <a:p>
            <a:pPr marL="260820" indent="-259740" defTabSz="685800" eaLnBrk="1" fontAlgn="auto" hangingPunct="1">
              <a:spcBef>
                <a:spcPts val="676"/>
              </a:spcBef>
              <a:spcAft>
                <a:spcPts val="0"/>
              </a:spcAft>
              <a:buClr>
                <a:srgbClr val="003F6B"/>
              </a:buClr>
              <a:buFont typeface="Lucida Grande"/>
              <a:buChar char="—"/>
            </a:pPr>
            <a:r>
              <a:rPr lang="en-US" spc="-1" dirty="0">
                <a:solidFill>
                  <a:srgbClr val="003F6B"/>
                </a:solidFill>
                <a:latin typeface="IBM Plex Sans"/>
                <a:ea typeface="DejaVu Sans"/>
              </a:rPr>
              <a:t>IBM Z Trial:</a:t>
            </a:r>
            <a:endParaRPr lang="en-US" spc="-1" dirty="0">
              <a:solidFill>
                <a:prstClr val="black"/>
              </a:solidFill>
              <a:latin typeface="Arial"/>
            </a:endParaRPr>
          </a:p>
          <a:p>
            <a:pPr marL="432270" lvl="1" indent="-170370" defTabSz="685800" eaLnBrk="1" fontAlgn="auto" hangingPunct="1">
              <a:spcBef>
                <a:spcPts val="225"/>
              </a:spcBef>
              <a:spcAft>
                <a:spcPts val="0"/>
              </a:spcAft>
              <a:buClr>
                <a:srgbClr val="003F6B"/>
              </a:buClr>
              <a:buFont typeface="Arial"/>
              <a:buChar char="•"/>
            </a:pPr>
            <a:r>
              <a:rPr lang="en-US" sz="1600" u="sng" spc="-1" dirty="0">
                <a:solidFill>
                  <a:srgbClr val="0000FF"/>
                </a:solidFill>
                <a:latin typeface="IBM Plex Sans"/>
                <a:ea typeface="DejaVu Sans"/>
                <a:hlinkClick r:id="rId6"/>
              </a:rPr>
              <a:t>https://ibm.biz/z-trial</a:t>
            </a:r>
            <a:endParaRPr lang="en-US" sz="1600" spc="-1" dirty="0">
              <a:solidFill>
                <a:prstClr val="black"/>
              </a:solidFill>
              <a:latin typeface="Arial"/>
            </a:endParaRPr>
          </a:p>
          <a:p>
            <a:pPr defTabSz="685800" eaLnBrk="1" fontAlgn="auto" hangingPunct="1">
              <a:spcBef>
                <a:spcPts val="676"/>
              </a:spcBef>
              <a:spcAft>
                <a:spcPts val="0"/>
              </a:spcAft>
            </a:pPr>
            <a:endParaRPr lang="en-US" sz="1350" spc="-1" dirty="0">
              <a:solidFill>
                <a:prstClr val="black"/>
              </a:solidFill>
              <a:latin typeface="Arial"/>
            </a:endParaRPr>
          </a:p>
        </p:txBody>
      </p:sp>
      <p:sp>
        <p:nvSpPr>
          <p:cNvPr id="1049" name="CustomShape 3"/>
          <p:cNvSpPr/>
          <p:nvPr/>
        </p:nvSpPr>
        <p:spPr>
          <a:xfrm>
            <a:off x="9178770" y="5868450"/>
            <a:ext cx="1438830" cy="131220"/>
          </a:xfrm>
          <a:prstGeom prst="rect">
            <a:avLst/>
          </a:prstGeom>
          <a:noFill/>
          <a:ln>
            <a:noFill/>
          </a:ln>
        </p:spPr>
        <p:style>
          <a:lnRef idx="0">
            <a:scrgbClr r="0" g="0" b="0"/>
          </a:lnRef>
          <a:fillRef idx="0">
            <a:scrgbClr r="0" g="0" b="0"/>
          </a:fillRef>
          <a:effectRef idx="0">
            <a:scrgbClr r="0" g="0" b="0"/>
          </a:effectRef>
          <a:fontRef idx="minor"/>
        </p:style>
        <p:txBody>
          <a:bodyPr lIns="0" tIns="0" rIns="67500" bIns="0">
            <a:noAutofit/>
          </a:bodyPr>
          <a:lstStyle/>
          <a:p>
            <a:pPr algn="r" defTabSz="685800" eaLnBrk="1" fontAlgn="auto" hangingPunct="1">
              <a:spcBef>
                <a:spcPts val="0"/>
              </a:spcBef>
              <a:spcAft>
                <a:spcPts val="0"/>
              </a:spcAft>
            </a:pPr>
            <a:r>
              <a:rPr lang="en-US" sz="675" spc="-1">
                <a:latin typeface="IBM Plex Sans"/>
                <a:ea typeface="Verdana"/>
              </a:rPr>
              <a:t>© Copyright IBM Corporation 2019</a:t>
            </a:r>
            <a:endParaRPr lang="en-US" sz="675" spc="-1">
              <a:solidFill>
                <a:prstClr val="black"/>
              </a:solidFill>
              <a:latin typeface="Arial"/>
            </a:endParaRPr>
          </a:p>
        </p:txBody>
      </p:sp>
      <p:sp>
        <p:nvSpPr>
          <p:cNvPr id="1050" name="CustomShape 4"/>
          <p:cNvSpPr/>
          <p:nvPr/>
        </p:nvSpPr>
        <p:spPr>
          <a:xfrm>
            <a:off x="5705490" y="5868450"/>
            <a:ext cx="825930" cy="122850"/>
          </a:xfrm>
          <a:prstGeom prst="rect">
            <a:avLst/>
          </a:prstGeom>
          <a:noFill/>
          <a:ln>
            <a:noFill/>
          </a:ln>
        </p:spPr>
        <p:style>
          <a:lnRef idx="0">
            <a:scrgbClr r="0" g="0" b="0"/>
          </a:lnRef>
          <a:fillRef idx="0">
            <a:scrgbClr r="0" g="0" b="0"/>
          </a:fillRef>
          <a:effectRef idx="0">
            <a:scrgbClr r="0" g="0" b="0"/>
          </a:effectRef>
          <a:fontRef idx="minor"/>
        </p:style>
        <p:txBody>
          <a:bodyPr lIns="0" tIns="0" rIns="27000" bIns="27000">
            <a:noAutofit/>
          </a:bodyPr>
          <a:lstStyle/>
          <a:p>
            <a:pPr algn="ctr" defTabSz="685800" eaLnBrk="1" fontAlgn="auto" hangingPunct="1">
              <a:spcBef>
                <a:spcPts val="0"/>
              </a:spcBef>
              <a:spcAft>
                <a:spcPts val="0"/>
              </a:spcAft>
            </a:pPr>
            <a:fld id="{FBE364A2-31A4-414A-B064-456EF1B022FF}" type="slidenum">
              <a:rPr lang="en-US" sz="675" spc="-1">
                <a:latin typeface="IBM Plex Sans"/>
                <a:ea typeface="Verdana"/>
              </a:rPr>
              <a:pPr algn="ctr" defTabSz="685800" eaLnBrk="1" fontAlgn="auto" hangingPunct="1">
                <a:spcBef>
                  <a:spcPts val="0"/>
                </a:spcBef>
                <a:spcAft>
                  <a:spcPts val="0"/>
                </a:spcAft>
              </a:pPr>
              <a:t>28</a:t>
            </a:fld>
            <a:endParaRPr lang="en-US" sz="675" spc="-1">
              <a:solidFill>
                <a:prstClr val="black"/>
              </a:solidFill>
              <a:latin typeface="Arial"/>
            </a:endParaRPr>
          </a:p>
        </p:txBody>
      </p:sp>
      <p:pic>
        <p:nvPicPr>
          <p:cNvPr id="1051" name="Picture 8"/>
          <p:cNvPicPr/>
          <p:nvPr/>
        </p:nvPicPr>
        <p:blipFill>
          <a:blip r:embed="rId7"/>
          <a:stretch/>
        </p:blipFill>
        <p:spPr>
          <a:xfrm>
            <a:off x="9898185" y="4164923"/>
            <a:ext cx="739800" cy="1125630"/>
          </a:xfrm>
          <a:prstGeom prst="rect">
            <a:avLst/>
          </a:prstGeom>
          <a:ln>
            <a:noFill/>
          </a:ln>
        </p:spPr>
      </p:pic>
      <p:pic>
        <p:nvPicPr>
          <p:cNvPr id="1052" name="Picture 9"/>
          <p:cNvPicPr/>
          <p:nvPr/>
        </p:nvPicPr>
        <p:blipFill>
          <a:blip r:embed="rId8"/>
          <a:stretch/>
        </p:blipFill>
        <p:spPr>
          <a:xfrm>
            <a:off x="8938592" y="4164923"/>
            <a:ext cx="685800" cy="1125630"/>
          </a:xfrm>
          <a:prstGeom prst="rect">
            <a:avLst/>
          </a:prstGeom>
          <a:ln>
            <a:noFill/>
          </a:ln>
        </p:spPr>
      </p:pic>
      <p:pic>
        <p:nvPicPr>
          <p:cNvPr id="1053" name="Picture 10"/>
          <p:cNvPicPr/>
          <p:nvPr/>
        </p:nvPicPr>
        <p:blipFill>
          <a:blip r:embed="rId9"/>
          <a:stretch/>
        </p:blipFill>
        <p:spPr>
          <a:xfrm>
            <a:off x="9624392" y="2922660"/>
            <a:ext cx="729270" cy="1125630"/>
          </a:xfrm>
          <a:prstGeom prst="rect">
            <a:avLst/>
          </a:prstGeom>
          <a:ln>
            <a:noFill/>
          </a:ln>
        </p:spPr>
      </p:pic>
      <p:pic>
        <p:nvPicPr>
          <p:cNvPr id="1054" name="Picture 11"/>
          <p:cNvPicPr/>
          <p:nvPr/>
        </p:nvPicPr>
        <p:blipFill>
          <a:blip r:embed="rId10"/>
          <a:stretch/>
        </p:blipFill>
        <p:spPr>
          <a:xfrm>
            <a:off x="5082060" y="5383665"/>
            <a:ext cx="2898720" cy="84618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19500" y="1252538"/>
            <a:ext cx="4953000" cy="4352925"/>
          </a:xfrm>
          <a:prstGeom prst="rect">
            <a:avLst/>
          </a:prstGeom>
        </p:spPr>
      </p:pic>
    </p:spTree>
    <p:extLst>
      <p:ext uri="{BB962C8B-B14F-4D97-AF65-F5344CB8AC3E}">
        <p14:creationId xmlns:p14="http://schemas.microsoft.com/office/powerpoint/2010/main" val="290239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5314" name="Text Box 1"/>
          <p:cNvSpPr txBox="1">
            <a:spLocks noChangeArrowheads="1"/>
          </p:cNvSpPr>
          <p:nvPr/>
        </p:nvSpPr>
        <p:spPr bwMode="auto">
          <a:xfrm>
            <a:off x="1041263" y="341810"/>
            <a:ext cx="9205276"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a:spAutoFit/>
          </a:bodyPr>
          <a:lstStyle>
            <a:lvl1pPr>
              <a:spcBef>
                <a:spcPts val="563"/>
              </a:spcBef>
              <a:spcAft>
                <a:spcPts val="338"/>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ct val="87000"/>
              </a:lnSpc>
              <a:spcBef>
                <a:spcPct val="0"/>
              </a:spcBef>
              <a:spcAft>
                <a:spcPct val="0"/>
              </a:spcAft>
              <a:buClrTx/>
              <a:buFontTx/>
              <a:buNone/>
            </a:pPr>
            <a:r>
              <a:rPr lang="en-GB" altLang="en-US" sz="2400" b="1" dirty="0">
                <a:solidFill>
                  <a:srgbClr val="0070C0"/>
                </a:solidFill>
              </a:rPr>
              <a:t>Proof of Technology Objectives</a:t>
            </a:r>
          </a:p>
        </p:txBody>
      </p:sp>
      <p:sp>
        <p:nvSpPr>
          <p:cNvPr id="525315" name="Text Box 2"/>
          <p:cNvSpPr txBox="1">
            <a:spLocks noChangeArrowheads="1"/>
          </p:cNvSpPr>
          <p:nvPr/>
        </p:nvSpPr>
        <p:spPr bwMode="auto">
          <a:xfrm>
            <a:off x="911424" y="947203"/>
            <a:ext cx="9671646" cy="1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101520" tIns="50760" rIns="101520" bIns="50760">
            <a:spAutoFit/>
          </a:bodyPr>
          <a:lstStyle>
            <a:lvl1pPr marL="161925" indent="-160338">
              <a:spcBef>
                <a:spcPts val="563"/>
              </a:spcBef>
              <a:spcAft>
                <a:spcPts val="338"/>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a:solidFill>
                  <a:srgbClr val="000000"/>
                </a:solidFill>
                <a:latin typeface="Arial" panose="020B0604020202020204" pitchFamily="34" charset="0"/>
                <a:cs typeface="Arial" panose="020B0604020202020204" pitchFamily="34" charset="0"/>
              </a:defRPr>
            </a:lvl1pPr>
            <a:lvl2pPr marL="496888" indent="-158750">
              <a:spcBef>
                <a:spcPts val="300"/>
              </a:spcBef>
              <a:spcAft>
                <a:spcPts val="300"/>
              </a:spcAft>
              <a:buClr>
                <a:srgbClr val="7889FB"/>
              </a:buClr>
              <a:buSzPct val="100000"/>
              <a:buFont typeface="Webdings" panose="05030102010509060703" pitchFamily="18" charset="2"/>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tabLst>
                <a:tab pos="161925" algn="l"/>
                <a:tab pos="619125" algn="l"/>
                <a:tab pos="1076325" algn="l"/>
                <a:tab pos="1533525" algn="l"/>
                <a:tab pos="1990725" algn="l"/>
                <a:tab pos="2447925" algn="l"/>
                <a:tab pos="2905125" algn="l"/>
                <a:tab pos="3362325" algn="l"/>
                <a:tab pos="3819525" algn="l"/>
                <a:tab pos="4276725" algn="l"/>
                <a:tab pos="4733925" algn="l"/>
                <a:tab pos="5191125" algn="l"/>
                <a:tab pos="5648325" algn="l"/>
                <a:tab pos="6105525" algn="l"/>
                <a:tab pos="6562725" algn="l"/>
                <a:tab pos="7019925" algn="l"/>
                <a:tab pos="7477125" algn="l"/>
                <a:tab pos="7934325" algn="l"/>
                <a:tab pos="8391525" algn="l"/>
                <a:tab pos="8848725" algn="l"/>
                <a:tab pos="9305925" algn="l"/>
              </a:tabLst>
              <a:defRPr sz="1600">
                <a:solidFill>
                  <a:srgbClr val="000000"/>
                </a:solidFill>
                <a:latin typeface="Arial" panose="020B0604020202020204" pitchFamily="34" charset="0"/>
                <a:cs typeface="Arial" panose="020B0604020202020204" pitchFamily="34" charset="0"/>
              </a:defRPr>
            </a:lvl9pPr>
          </a:lstStyle>
          <a:p>
            <a:pPr eaLnBrk="1" hangingPunct="1">
              <a:lnSpc>
                <a:spcPts val="1638"/>
              </a:lnSpc>
              <a:spcBef>
                <a:spcPts val="400"/>
              </a:spcBef>
              <a:spcAft>
                <a:spcPct val="0"/>
              </a:spcAft>
              <a:buClrTx/>
              <a:buNone/>
            </a:pPr>
            <a:r>
              <a:rPr lang="en-US" altLang="en-US" sz="1600" dirty="0">
                <a:solidFill>
                  <a:schemeClr val="tx1"/>
                </a:solidFill>
              </a:rPr>
              <a:t>The objective of this session is to demonstrate through hands-on workshops, the power of collaborative development and delivery enabled by the Enterprise DevOps  solutions.</a:t>
            </a:r>
            <a:br>
              <a:rPr lang="en-US" altLang="en-US" sz="1600" dirty="0">
                <a:solidFill>
                  <a:schemeClr val="tx1"/>
                </a:solidFill>
              </a:rPr>
            </a:br>
            <a:br>
              <a:rPr lang="en-US" altLang="en-US" sz="1600" dirty="0">
                <a:solidFill>
                  <a:schemeClr val="tx1"/>
                </a:solidFill>
              </a:rPr>
            </a:br>
            <a:r>
              <a:rPr lang="en-US" altLang="en-US" sz="1600" dirty="0">
                <a:solidFill>
                  <a:schemeClr val="tx1"/>
                </a:solidFill>
              </a:rPr>
              <a:t>Application teams can learn how they can  modernize their application portfolio using  modern technology and tools. We will </a:t>
            </a:r>
            <a:r>
              <a:rPr lang="en-US" altLang="en-US" sz="1600" dirty="0">
                <a:solidFill>
                  <a:schemeClr val="tx1"/>
                </a:solidFill>
                <a:highlight>
                  <a:srgbClr val="FFFF00"/>
                </a:highlight>
              </a:rPr>
              <a:t>focus on code and build, automate unit testing and deploy. </a:t>
            </a:r>
            <a:br>
              <a:rPr lang="en-US" altLang="en-US" sz="1600" dirty="0">
                <a:solidFill>
                  <a:schemeClr val="tx1"/>
                </a:solidFill>
                <a:highlight>
                  <a:srgbClr val="FFFF00"/>
                </a:highlight>
              </a:rPr>
            </a:br>
            <a:br>
              <a:rPr lang="en-US" altLang="en-US" sz="1600" dirty="0">
                <a:solidFill>
                  <a:schemeClr val="tx1"/>
                </a:solidFill>
                <a:highlight>
                  <a:srgbClr val="FFFF00"/>
                </a:highlight>
              </a:rPr>
            </a:br>
            <a:r>
              <a:rPr lang="en-US" altLang="en-US" sz="1600" dirty="0">
                <a:solidFill>
                  <a:schemeClr val="tx1"/>
                </a:solidFill>
              </a:rPr>
              <a:t>Production teams can learn how they can extend and automate their existing build and deployment solutions for enterprise applications</a:t>
            </a:r>
            <a:endParaRPr lang="en-GB" altLang="en-US" dirty="0"/>
          </a:p>
        </p:txBody>
      </p:sp>
      <p:sp>
        <p:nvSpPr>
          <p:cNvPr id="2" name="Rectangle 1">
            <a:extLst>
              <a:ext uri="{FF2B5EF4-FFF2-40B4-BE49-F238E27FC236}">
                <a16:creationId xmlns:a16="http://schemas.microsoft.com/office/drawing/2014/main" id="{6E89E959-79C0-459D-B349-F56C0AA9082B}"/>
              </a:ext>
            </a:extLst>
          </p:cNvPr>
          <p:cNvSpPr/>
          <p:nvPr/>
        </p:nvSpPr>
        <p:spPr>
          <a:xfrm>
            <a:off x="911424" y="3445727"/>
            <a:ext cx="9671646" cy="2960875"/>
          </a:xfrm>
          <a:prstGeom prst="rect">
            <a:avLst/>
          </a:prstGeom>
        </p:spPr>
        <p:txBody>
          <a:bodyPr wrap="square">
            <a:spAutoFit/>
          </a:bodyPr>
          <a:lstStyle/>
          <a:p>
            <a:pPr marL="216000" indent="-216000">
              <a:lnSpc>
                <a:spcPct val="150000"/>
              </a:lnSpc>
              <a:buClr>
                <a:srgbClr val="000000"/>
              </a:buClr>
              <a:buSzPct val="45000"/>
              <a:buFont typeface="Wingdings" charset="2"/>
              <a:buChar char=""/>
            </a:pPr>
            <a:r>
              <a:rPr lang="en-US" sz="1400" spc="-1" dirty="0">
                <a:uFill>
                  <a:solidFill>
                    <a:srgbClr val="FFFFFF"/>
                  </a:solidFill>
                </a:uFill>
                <a:latin typeface="Arial"/>
              </a:rPr>
              <a:t>Integrated application development and problem analysis  (</a:t>
            </a:r>
            <a:r>
              <a:rPr lang="en-US" sz="1400" spc="-1" dirty="0">
                <a:uFill>
                  <a:solidFill>
                    <a:srgbClr val="FFFFFF"/>
                  </a:solidFill>
                </a:uFill>
                <a:latin typeface="Arial"/>
                <a:hlinkClick r:id="rId3"/>
              </a:rPr>
              <a:t>ADFz</a:t>
            </a:r>
            <a:r>
              <a:rPr lang="en-US" sz="1400" spc="-1" dirty="0">
                <a:uFill>
                  <a:solidFill>
                    <a:srgbClr val="FFFFFF"/>
                  </a:solidFill>
                </a:uFill>
                <a:latin typeface="Arial"/>
              </a:rPr>
              <a:t>) </a:t>
            </a:r>
          </a:p>
          <a:p>
            <a:pPr marL="216000" indent="-216000">
              <a:lnSpc>
                <a:spcPct val="150000"/>
              </a:lnSpc>
              <a:buClr>
                <a:srgbClr val="000000"/>
              </a:buClr>
              <a:buSzPct val="45000"/>
              <a:buFont typeface="Wingdings" charset="2"/>
              <a:buChar char=""/>
            </a:pPr>
            <a:r>
              <a:rPr lang="en-US" sz="1400" spc="-1" dirty="0">
                <a:uFill>
                  <a:solidFill>
                    <a:srgbClr val="FFFFFF"/>
                  </a:solidFill>
                </a:uFill>
                <a:latin typeface="Arial"/>
              </a:rPr>
              <a:t>Managing  your source code using modern technology (including </a:t>
            </a:r>
            <a:r>
              <a:rPr lang="en-US" sz="1400" spc="-1" dirty="0">
                <a:uFill>
                  <a:solidFill>
                    <a:srgbClr val="FFFFFF"/>
                  </a:solidFill>
                </a:uFill>
                <a:latin typeface="Arial"/>
                <a:hlinkClick r:id="rId4"/>
              </a:rPr>
              <a:t>Git</a:t>
            </a:r>
            <a:r>
              <a:rPr lang="en-US" sz="1400" spc="-1" dirty="0">
                <a:uFill>
                  <a:solidFill>
                    <a:srgbClr val="FFFFFF"/>
                  </a:solidFill>
                </a:uFill>
                <a:latin typeface="Arial"/>
              </a:rPr>
              <a:t>)</a:t>
            </a:r>
          </a:p>
          <a:p>
            <a:pPr marL="216000" indent="-216000">
              <a:lnSpc>
                <a:spcPct val="150000"/>
              </a:lnSpc>
              <a:buClr>
                <a:srgbClr val="000000"/>
              </a:buClr>
              <a:buSzPct val="45000"/>
              <a:buFont typeface="Wingdings" charset="2"/>
              <a:buChar char=""/>
            </a:pPr>
            <a:r>
              <a:rPr lang="en-US" sz="1400" spc="-1" dirty="0">
                <a:uFill>
                  <a:solidFill>
                    <a:srgbClr val="FFFFFF"/>
                  </a:solidFill>
                </a:uFill>
                <a:latin typeface="Arial"/>
              </a:rPr>
              <a:t>Building automation (</a:t>
            </a:r>
            <a:r>
              <a:rPr lang="en-US" sz="1400" spc="-1" dirty="0">
                <a:uFill>
                  <a:solidFill>
                    <a:srgbClr val="FFFFFF"/>
                  </a:solidFill>
                </a:uFill>
                <a:latin typeface="Arial"/>
                <a:hlinkClick r:id="rId5"/>
              </a:rPr>
              <a:t>DBB</a:t>
            </a:r>
            <a:r>
              <a:rPr lang="en-US" sz="1400" spc="-1" dirty="0">
                <a:uFill>
                  <a:solidFill>
                    <a:srgbClr val="FFFFFF"/>
                  </a:solidFill>
                </a:uFill>
                <a:latin typeface="Arial"/>
              </a:rPr>
              <a:t>) for COBOL or PL/I </a:t>
            </a:r>
            <a:r>
              <a:rPr lang="en-US" sz="1400" spc="-1" dirty="0">
                <a:uFill>
                  <a:solidFill>
                    <a:srgbClr val="FFFFFF"/>
                  </a:solidFill>
                </a:uFill>
              </a:rPr>
              <a:t>without a specific source code</a:t>
            </a:r>
            <a:br>
              <a:rPr lang="en-US" sz="1400" spc="-1" dirty="0">
                <a:uFill>
                  <a:solidFill>
                    <a:srgbClr val="FFFFFF"/>
                  </a:solidFill>
                </a:uFill>
              </a:rPr>
            </a:br>
            <a:r>
              <a:rPr lang="en-US" sz="1400" spc="-1" dirty="0">
                <a:uFill>
                  <a:solidFill>
                    <a:srgbClr val="FFFFFF"/>
                  </a:solidFill>
                </a:uFill>
              </a:rPr>
              <a:t> manager but using a pipeline automation tool (including </a:t>
            </a:r>
            <a:r>
              <a:rPr lang="en-US" sz="1400" spc="-1" dirty="0">
                <a:uFill>
                  <a:solidFill>
                    <a:srgbClr val="FFFFFF"/>
                  </a:solidFill>
                </a:uFill>
                <a:latin typeface="Arial"/>
                <a:hlinkClick r:id="rId6"/>
              </a:rPr>
              <a:t>Jenkins</a:t>
            </a:r>
            <a:r>
              <a:rPr lang="en-US" sz="1400" spc="-1" dirty="0">
                <a:uFill>
                  <a:solidFill>
                    <a:srgbClr val="FFFFFF"/>
                  </a:solidFill>
                </a:uFill>
                <a:latin typeface="Arial"/>
              </a:rPr>
              <a:t> )</a:t>
            </a:r>
          </a:p>
          <a:p>
            <a:pPr marL="216000" indent="-216000">
              <a:lnSpc>
                <a:spcPct val="150000"/>
              </a:lnSpc>
              <a:buClr>
                <a:srgbClr val="000000"/>
              </a:buClr>
              <a:buSzPct val="45000"/>
              <a:buFont typeface="Wingdings" charset="2"/>
              <a:buChar char=""/>
            </a:pPr>
            <a:r>
              <a:rPr lang="en-US" sz="1400" dirty="0"/>
              <a:t>Using a unit testing framework (</a:t>
            </a:r>
            <a:r>
              <a:rPr lang="en-US" sz="1400" dirty="0">
                <a:hlinkClick r:id="rId7"/>
              </a:rPr>
              <a:t>zUnit</a:t>
            </a:r>
            <a:r>
              <a:rPr lang="en-US" sz="1400" dirty="0"/>
              <a:t>)  for COBOL or PL/I as part of the  development </a:t>
            </a:r>
            <a:br>
              <a:rPr lang="en-US" sz="1400" dirty="0"/>
            </a:br>
            <a:r>
              <a:rPr lang="en-US" sz="1400" dirty="0"/>
              <a:t>and build environment. </a:t>
            </a:r>
            <a:endParaRPr lang="en-US" sz="1400" spc="-1" dirty="0">
              <a:uFill>
                <a:solidFill>
                  <a:srgbClr val="FFFFFF"/>
                </a:solidFill>
              </a:uFill>
              <a:latin typeface="Arial"/>
            </a:endParaRPr>
          </a:p>
          <a:p>
            <a:pPr marL="216000" indent="-216000">
              <a:lnSpc>
                <a:spcPct val="150000"/>
              </a:lnSpc>
              <a:buClr>
                <a:srgbClr val="000000"/>
              </a:buClr>
              <a:buSzPct val="45000"/>
              <a:buFont typeface="Wingdings" charset="2"/>
              <a:buChar char=""/>
            </a:pPr>
            <a:r>
              <a:rPr lang="en-US" sz="1400" spc="-1" dirty="0">
                <a:uFill>
                  <a:solidFill>
                    <a:srgbClr val="FFFFFF"/>
                  </a:solidFill>
                </a:uFill>
                <a:latin typeface="Arial"/>
              </a:rPr>
              <a:t>Application deployments automation to many environments ( </a:t>
            </a:r>
            <a:r>
              <a:rPr lang="en-US" sz="1400" spc="-1" dirty="0">
                <a:uFill>
                  <a:solidFill>
                    <a:srgbClr val="FFFFFF"/>
                  </a:solidFill>
                </a:uFill>
                <a:latin typeface="Arial"/>
                <a:hlinkClick r:id="rId8"/>
              </a:rPr>
              <a:t>UCD</a:t>
            </a:r>
            <a:r>
              <a:rPr lang="en-US" sz="1400" spc="-1" dirty="0">
                <a:uFill>
                  <a:solidFill>
                    <a:srgbClr val="FFFFFF"/>
                  </a:solidFill>
                </a:uFill>
                <a:latin typeface="Arial"/>
              </a:rPr>
              <a:t>)</a:t>
            </a:r>
          </a:p>
          <a:p>
            <a:pPr marL="216000" indent="-216000">
              <a:lnSpc>
                <a:spcPct val="150000"/>
              </a:lnSpc>
              <a:buClr>
                <a:srgbClr val="000000"/>
              </a:buClr>
              <a:buSzPct val="45000"/>
              <a:buFont typeface="Wingdings" charset="2"/>
              <a:buChar char=""/>
            </a:pPr>
            <a:r>
              <a:rPr lang="en-US" sz="1400" spc="-1" dirty="0">
                <a:uFill>
                  <a:solidFill>
                    <a:srgbClr val="FFFFFF"/>
                  </a:solidFill>
                </a:uFill>
                <a:latin typeface="Arial"/>
              </a:rPr>
              <a:t>Expose Mainframe legacy applications via RESTful APIs (</a:t>
            </a:r>
            <a:r>
              <a:rPr lang="en-US" sz="1400" spc="-1" dirty="0">
                <a:uFill>
                  <a:solidFill>
                    <a:srgbClr val="FFFFFF"/>
                  </a:solidFill>
                </a:uFill>
                <a:latin typeface="Arial"/>
                <a:hlinkClick r:id="rId9"/>
              </a:rPr>
              <a:t>z/OS Connect</a:t>
            </a:r>
            <a:r>
              <a:rPr lang="en-US" sz="1400" spc="-1" dirty="0">
                <a:uFill>
                  <a:solidFill>
                    <a:srgbClr val="FFFFFF"/>
                  </a:solidFill>
                </a:uFill>
                <a:latin typeface="Arial"/>
              </a:rPr>
              <a:t>)</a:t>
            </a:r>
          </a:p>
          <a:p>
            <a:pPr marL="216000" indent="-216000">
              <a:lnSpc>
                <a:spcPct val="150000"/>
              </a:lnSpc>
              <a:buClr>
                <a:srgbClr val="000000"/>
              </a:buClr>
              <a:buSzPct val="45000"/>
              <a:buFont typeface="Wingdings" charset="2"/>
              <a:buChar char=""/>
            </a:pPr>
            <a:r>
              <a:rPr lang="en-US" sz="1400" spc="-1" dirty="0">
                <a:uFill>
                  <a:solidFill>
                    <a:srgbClr val="FFFFFF"/>
                  </a:solidFill>
                </a:uFill>
              </a:rPr>
              <a:t>Measure and report on how system resources are used by mainframe applications </a:t>
            </a:r>
            <a:r>
              <a:rPr lang="en-US" sz="1400" spc="-1" dirty="0">
                <a:uFill>
                  <a:solidFill>
                    <a:srgbClr val="FFFFFF"/>
                  </a:solidFill>
                </a:uFill>
                <a:latin typeface="Arial"/>
              </a:rPr>
              <a:t> to improve performance  (</a:t>
            </a:r>
            <a:r>
              <a:rPr lang="en-US" sz="1400" spc="-1" dirty="0">
                <a:uFill>
                  <a:solidFill>
                    <a:srgbClr val="FFFFFF"/>
                  </a:solidFill>
                </a:uFill>
                <a:latin typeface="Arial"/>
                <a:hlinkClick r:id="rId10"/>
              </a:rPr>
              <a:t>APA</a:t>
            </a:r>
            <a:r>
              <a:rPr lang="en-US" sz="1400" spc="-1" dirty="0">
                <a:uFill>
                  <a:solidFill>
                    <a:srgbClr val="FFFFFF"/>
                  </a:solidFill>
                </a:uFill>
                <a:latin typeface="Arial"/>
              </a:rPr>
              <a:t>)</a:t>
            </a:r>
            <a:endParaRPr lang="en-US" sz="2000" spc="-1" dirty="0">
              <a:uFill>
                <a:solidFill>
                  <a:srgbClr val="FFFFFF"/>
                </a:solidFill>
              </a:uFill>
              <a:latin typeface="Arial"/>
            </a:endParaRPr>
          </a:p>
        </p:txBody>
      </p:sp>
      <p:sp>
        <p:nvSpPr>
          <p:cNvPr id="3" name="TextBox 2">
            <a:extLst>
              <a:ext uri="{FF2B5EF4-FFF2-40B4-BE49-F238E27FC236}">
                <a16:creationId xmlns:a16="http://schemas.microsoft.com/office/drawing/2014/main" id="{131C5220-4E8A-4259-8E8E-465F5EF57B6C}"/>
              </a:ext>
            </a:extLst>
          </p:cNvPr>
          <p:cNvSpPr txBox="1"/>
          <p:nvPr/>
        </p:nvSpPr>
        <p:spPr>
          <a:xfrm>
            <a:off x="1055440" y="2991459"/>
            <a:ext cx="1736373" cy="369332"/>
          </a:xfrm>
          <a:prstGeom prst="rect">
            <a:avLst/>
          </a:prstGeom>
          <a:noFill/>
        </p:spPr>
        <p:txBody>
          <a:bodyPr wrap="none" rtlCol="0">
            <a:spAutoFit/>
          </a:bodyPr>
          <a:lstStyle/>
          <a:p>
            <a:r>
              <a:rPr lang="en-US" dirty="0"/>
              <a:t>Areas covered:</a:t>
            </a:r>
          </a:p>
        </p:txBody>
      </p:sp>
      <p:pic>
        <p:nvPicPr>
          <p:cNvPr id="6" name="Grafik 7">
            <a:extLst>
              <a:ext uri="{FF2B5EF4-FFF2-40B4-BE49-F238E27FC236}">
                <a16:creationId xmlns:a16="http://schemas.microsoft.com/office/drawing/2014/main" id="{A497D74C-8A6E-4B56-A23C-DA3FC3E74A9D}"/>
              </a:ext>
            </a:extLst>
          </p:cNvPr>
          <p:cNvPicPr>
            <a:picLocks noChangeAspect="1"/>
          </p:cNvPicPr>
          <p:nvPr/>
        </p:nvPicPr>
        <p:blipFill>
          <a:blip r:embed="rId11"/>
          <a:stretch>
            <a:fillRect/>
          </a:stretch>
        </p:blipFill>
        <p:spPr>
          <a:xfrm>
            <a:off x="8400256" y="3176125"/>
            <a:ext cx="1005289" cy="418870"/>
          </a:xfrm>
          <a:prstGeom prst="rect">
            <a:avLst/>
          </a:prstGeom>
        </p:spPr>
      </p:pic>
      <p:pic>
        <p:nvPicPr>
          <p:cNvPr id="7" name="Grafik 6">
            <a:extLst>
              <a:ext uri="{FF2B5EF4-FFF2-40B4-BE49-F238E27FC236}">
                <a16:creationId xmlns:a16="http://schemas.microsoft.com/office/drawing/2014/main" id="{383731F9-0D94-45C7-B7A2-E6697FB3D9E9}"/>
              </a:ext>
            </a:extLst>
          </p:cNvPr>
          <p:cNvPicPr>
            <a:picLocks noChangeAspect="1"/>
          </p:cNvPicPr>
          <p:nvPr/>
        </p:nvPicPr>
        <p:blipFill>
          <a:blip r:embed="rId12"/>
          <a:stretch>
            <a:fillRect/>
          </a:stretch>
        </p:blipFill>
        <p:spPr>
          <a:xfrm>
            <a:off x="8544272" y="4588683"/>
            <a:ext cx="1117178" cy="674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Introduction to DevOps on IBM Z - focus on open source tools </a:t>
            </a:r>
            <a:r>
              <a:rPr kumimoji="0" lang="en-US" sz="14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t>(Ron)</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10:40 LAB 1 - Working with z/OS using COBOL and DB2 </a:t>
            </a:r>
            <a:br>
              <a:rPr kumimoji="0" lang="en-US" sz="12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or</a:t>
            </a:r>
            <a:b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LAB7  - IBM DBB with Git, Jenkins  and UCD on Z  </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12:50 	Checkpoint - Comments and Closing Day 1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(Ron/Wilbert/Regi)</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10:00 zUnit and </a:t>
            </a:r>
            <a:r>
              <a:rPr kumimoji="0" lang="en-US" sz="1800" b="0" i="0" u="none" strike="noStrike" kern="1200" cap="none" spc="0" normalizeH="0" baseline="0" noProof="0" dirty="0" err="1">
                <a:ln>
                  <a:noFill/>
                </a:ln>
                <a:solidFill>
                  <a:schemeClr val="bg1">
                    <a:lumMod val="75000"/>
                  </a:schemeClr>
                </a:solidFill>
                <a:effectLst/>
                <a:uLnTx/>
                <a:uFillTx/>
                <a:latin typeface="Arial" panose="020B0604020202020204" pitchFamily="34" charset="0"/>
                <a:ea typeface="SimSun" panose="02010600030101010101" pitchFamily="2" charset="-122"/>
                <a:cs typeface="+mn-cs"/>
              </a:rPr>
              <a:t>Wazi</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VTP  Overview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(Wilbert)</a:t>
            </a:r>
            <a:b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endPar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10:15  Demo: Scenario using Z DevOps solutions including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zUnit</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Git</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and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Jenkins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(Regi)</a:t>
            </a:r>
            <a:br>
              <a:rPr kumimoji="0" lang="en-US" sz="10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endParaRPr kumimoji="0" lang="en-US" sz="7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11:00</a:t>
            </a:r>
            <a:r>
              <a:rPr kumimoji="0" lang="en-US" alt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 12:50 Choose one </a:t>
            </a:r>
            <a:r>
              <a:rPr kumimoji="0" lang="en-US" altLang="en-US" sz="1800" b="0" i="0" u="sng"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Optional</a:t>
            </a:r>
            <a:r>
              <a:rPr kumimoji="0" lang="en-US" alt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lab: </a:t>
            </a:r>
            <a:endPar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7 - IBM DBB with Git, Jenkins  and UCD on Z </a:t>
            </a:r>
            <a:r>
              <a:rPr kumimoji="0" lang="en-US" sz="105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 hour)</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 6B :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Using IBM zUnit to Unit Test a COBOL CICS application (1 hour)</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2D: z/OS Connect EE toolkit   – Create/deploy Service and API for Catalog Manager App </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5:   UCD – Create UrbanCode Deploy infrastructure and deploy to z/OS</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8 - Using Application Performance Analyzer (APA) </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12:50 	 Checkpoint - Comments and Closing Day 2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(Ron/Wilbert/Regi)</a:t>
            </a:r>
          </a:p>
          <a:p>
            <a:pPr marL="342900" marR="0" lvl="1" indent="0" algn="l" defTabSz="342900" rtl="0" eaLnBrk="1" fontAlgn="base" latinLnBrk="0" hangingPunct="1">
              <a:lnSpc>
                <a:spcPts val="1050"/>
              </a:lnSpc>
              <a:spcBef>
                <a:spcPts val="0"/>
              </a:spcBef>
              <a:spcAft>
                <a:spcPts val="0"/>
              </a:spcAft>
              <a:buClr>
                <a:srgbClr val="000000"/>
              </a:buClr>
              <a:buSzTx/>
              <a:buFontTx/>
              <a:buNone/>
              <a:tabLst/>
              <a:defRPr/>
            </a:pPr>
            <a:endParaRPr kumimoji="0" lang="en-US" altLang="en-US" sz="75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1</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2</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pic>
        <p:nvPicPr>
          <p:cNvPr id="9" name="Picture 8">
            <a:extLst>
              <a:ext uri="{FF2B5EF4-FFF2-40B4-BE49-F238E27FC236}">
                <a16:creationId xmlns:a16="http://schemas.microsoft.com/office/drawing/2014/main" id="{107755E5-32D1-4CD7-A9F6-9152606EC179}"/>
              </a:ext>
            </a:extLst>
          </p:cNvPr>
          <p:cNvPicPr>
            <a:picLocks noChangeAspect="1"/>
          </p:cNvPicPr>
          <p:nvPr/>
        </p:nvPicPr>
        <p:blipFill>
          <a:blip r:embed="rId2"/>
          <a:stretch>
            <a:fillRect/>
          </a:stretch>
        </p:blipFill>
        <p:spPr>
          <a:xfrm>
            <a:off x="1127448" y="1124744"/>
            <a:ext cx="414564" cy="335309"/>
          </a:xfrm>
          <a:prstGeom prst="rect">
            <a:avLst/>
          </a:prstGeom>
        </p:spPr>
      </p:pic>
    </p:spTree>
    <p:extLst>
      <p:ext uri="{BB962C8B-B14F-4D97-AF65-F5344CB8AC3E}">
        <p14:creationId xmlns:p14="http://schemas.microsoft.com/office/powerpoint/2010/main" val="11517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03512" y="1772990"/>
            <a:ext cx="6193308" cy="647899"/>
          </a:xfrm>
        </p:spPr>
        <p:txBody>
          <a:bodyPr/>
          <a:lstStyle/>
          <a:p>
            <a:pPr eaLnBrk="1" fontAlgn="auto" hangingPunct="1">
              <a:spcAft>
                <a:spcPts val="0"/>
              </a:spcAft>
              <a:defRPr/>
            </a:pPr>
            <a:r>
              <a:rPr lang="en-GB" sz="3200" dirty="0"/>
              <a:t>DevOps Mainframe Tooling - </a:t>
            </a:r>
            <a:r>
              <a:rPr lang="en-GB" sz="6600" dirty="0"/>
              <a:t>Labs</a:t>
            </a:r>
            <a:endParaRPr lang="en-US" sz="6600" dirty="0"/>
          </a:p>
        </p:txBody>
      </p:sp>
      <p:grpSp>
        <p:nvGrpSpPr>
          <p:cNvPr id="2" name="Group 1"/>
          <p:cNvGrpSpPr/>
          <p:nvPr/>
        </p:nvGrpSpPr>
        <p:grpSpPr>
          <a:xfrm>
            <a:off x="2228000" y="692696"/>
            <a:ext cx="1347721" cy="1152128"/>
            <a:chOff x="3703638" y="2132856"/>
            <a:chExt cx="1355725" cy="1355725"/>
          </a:xfrm>
        </p:grpSpPr>
        <p:sp>
          <p:nvSpPr>
            <p:cNvPr id="535556" name="Oval 22"/>
            <p:cNvSpPr>
              <a:spLocks noChangeArrowheads="1"/>
            </p:cNvSpPr>
            <p:nvPr/>
          </p:nvSpPr>
          <p:spPr bwMode="auto">
            <a:xfrm>
              <a:off x="3703638" y="2132856"/>
              <a:ext cx="1355725" cy="1355725"/>
            </a:xfrm>
            <a:prstGeom prst="ellipse">
              <a:avLst/>
            </a:prstGeom>
            <a:solidFill>
              <a:srgbClr val="00B2E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914400" eaLnBrk="1" hangingPunct="1">
                <a:spcBef>
                  <a:spcPct val="0"/>
                </a:spcBef>
                <a:buNone/>
              </a:pPr>
              <a:endParaRPr lang="en-US" altLang="en-US" sz="1800">
                <a:solidFill>
                  <a:srgbClr val="000000"/>
                </a:solidFill>
                <a:cs typeface="Arial" panose="020B0604020202020204" pitchFamily="34" charset="0"/>
              </a:endParaRPr>
            </a:p>
          </p:txBody>
        </p:sp>
        <p:grpSp>
          <p:nvGrpSpPr>
            <p:cNvPr id="535557" name="Group 40"/>
            <p:cNvGrpSpPr>
              <a:grpSpLocks noChangeAspect="1"/>
            </p:cNvGrpSpPr>
            <p:nvPr/>
          </p:nvGrpSpPr>
          <p:grpSpPr bwMode="auto">
            <a:xfrm>
              <a:off x="4062413" y="2409081"/>
              <a:ext cx="636587" cy="801687"/>
              <a:chOff x="3833" y="1175"/>
              <a:chExt cx="401" cy="505"/>
            </a:xfrm>
          </p:grpSpPr>
          <p:sp>
            <p:nvSpPr>
              <p:cNvPr id="535558" name="AutoShape 39"/>
              <p:cNvSpPr>
                <a:spLocks noChangeAspect="1" noChangeArrowheads="1"/>
              </p:cNvSpPr>
              <p:nvPr/>
            </p:nvSpPr>
            <p:spPr bwMode="auto">
              <a:xfrm>
                <a:off x="3833" y="1175"/>
                <a:ext cx="40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pPr>
                <a:endParaRPr lang="en-US" altLang="en-US" sz="1800">
                  <a:solidFill>
                    <a:srgbClr val="000000"/>
                  </a:solidFill>
                  <a:cs typeface="Arial" panose="020B0604020202020204" pitchFamily="34" charset="0"/>
                </a:endParaRPr>
              </a:p>
            </p:txBody>
          </p:sp>
          <p:sp>
            <p:nvSpPr>
              <p:cNvPr id="535559" name="Freeform 41"/>
              <p:cNvSpPr>
                <a:spLocks/>
              </p:cNvSpPr>
              <p:nvPr/>
            </p:nvSpPr>
            <p:spPr bwMode="auto">
              <a:xfrm>
                <a:off x="4116" y="1437"/>
                <a:ext cx="86" cy="54"/>
              </a:xfrm>
              <a:custGeom>
                <a:avLst/>
                <a:gdLst>
                  <a:gd name="T0" fmla="*/ 86 w 86"/>
                  <a:gd name="T1" fmla="*/ 54 h 54"/>
                  <a:gd name="T2" fmla="*/ 86 w 86"/>
                  <a:gd name="T3" fmla="*/ 0 h 54"/>
                  <a:gd name="T4" fmla="*/ 0 w 86"/>
                  <a:gd name="T5" fmla="*/ 32 h 54"/>
                  <a:gd name="T6" fmla="*/ 86 w 86"/>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4">
                    <a:moveTo>
                      <a:pt x="86" y="54"/>
                    </a:moveTo>
                    <a:lnTo>
                      <a:pt x="86" y="0"/>
                    </a:lnTo>
                    <a:lnTo>
                      <a:pt x="0" y="32"/>
                    </a:lnTo>
                    <a:lnTo>
                      <a:pt x="8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0" name="Freeform 42"/>
              <p:cNvSpPr>
                <a:spLocks/>
              </p:cNvSpPr>
              <p:nvPr/>
            </p:nvSpPr>
            <p:spPr bwMode="auto">
              <a:xfrm>
                <a:off x="4084" y="1472"/>
                <a:ext cx="113" cy="97"/>
              </a:xfrm>
              <a:custGeom>
                <a:avLst/>
                <a:gdLst>
                  <a:gd name="T0" fmla="*/ 113 w 113"/>
                  <a:gd name="T1" fmla="*/ 22 h 97"/>
                  <a:gd name="T2" fmla="*/ 27 w 113"/>
                  <a:gd name="T3" fmla="*/ 0 h 97"/>
                  <a:gd name="T4" fmla="*/ 0 w 113"/>
                  <a:gd name="T5" fmla="*/ 97 h 97"/>
                  <a:gd name="T6" fmla="*/ 62 w 113"/>
                  <a:gd name="T7" fmla="*/ 56 h 97"/>
                  <a:gd name="T8" fmla="*/ 113 w 113"/>
                  <a:gd name="T9" fmla="*/ 22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113" y="22"/>
                    </a:moveTo>
                    <a:lnTo>
                      <a:pt x="27" y="0"/>
                    </a:lnTo>
                    <a:lnTo>
                      <a:pt x="0" y="97"/>
                    </a:lnTo>
                    <a:lnTo>
                      <a:pt x="62" y="56"/>
                    </a:lnTo>
                    <a:lnTo>
                      <a:pt x="11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1" name="Freeform 43"/>
              <p:cNvSpPr>
                <a:spLocks/>
              </p:cNvSpPr>
              <p:nvPr/>
            </p:nvSpPr>
            <p:spPr bwMode="auto">
              <a:xfrm>
                <a:off x="4084" y="1302"/>
                <a:ext cx="113" cy="164"/>
              </a:xfrm>
              <a:custGeom>
                <a:avLst/>
                <a:gdLst>
                  <a:gd name="T0" fmla="*/ 113 w 113"/>
                  <a:gd name="T1" fmla="*/ 132 h 164"/>
                  <a:gd name="T2" fmla="*/ 0 w 113"/>
                  <a:gd name="T3" fmla="*/ 0 h 164"/>
                  <a:gd name="T4" fmla="*/ 27 w 113"/>
                  <a:gd name="T5" fmla="*/ 164 h 164"/>
                  <a:gd name="T6" fmla="*/ 113 w 113"/>
                  <a:gd name="T7" fmla="*/ 132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113" y="132"/>
                    </a:moveTo>
                    <a:lnTo>
                      <a:pt x="0" y="0"/>
                    </a:lnTo>
                    <a:lnTo>
                      <a:pt x="27" y="164"/>
                    </a:lnTo>
                    <a:lnTo>
                      <a:pt x="113"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2" name="Freeform 44"/>
              <p:cNvSpPr>
                <a:spLocks/>
              </p:cNvSpPr>
              <p:nvPr/>
            </p:nvSpPr>
            <p:spPr bwMode="auto">
              <a:xfrm>
                <a:off x="4084" y="1281"/>
                <a:ext cx="112" cy="143"/>
              </a:xfrm>
              <a:custGeom>
                <a:avLst/>
                <a:gdLst>
                  <a:gd name="T0" fmla="*/ 112 w 112"/>
                  <a:gd name="T1" fmla="*/ 143 h 143"/>
                  <a:gd name="T2" fmla="*/ 56 w 112"/>
                  <a:gd name="T3" fmla="*/ 0 h 143"/>
                  <a:gd name="T4" fmla="*/ 0 w 112"/>
                  <a:gd name="T5" fmla="*/ 15 h 143"/>
                  <a:gd name="T6" fmla="*/ 112 w 112"/>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43">
                    <a:moveTo>
                      <a:pt x="112" y="143"/>
                    </a:moveTo>
                    <a:lnTo>
                      <a:pt x="56" y="0"/>
                    </a:lnTo>
                    <a:lnTo>
                      <a:pt x="0" y="15"/>
                    </a:lnTo>
                    <a:lnTo>
                      <a:pt x="112"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3" name="Freeform 45"/>
              <p:cNvSpPr>
                <a:spLocks/>
              </p:cNvSpPr>
              <p:nvPr/>
            </p:nvSpPr>
            <p:spPr bwMode="auto">
              <a:xfrm>
                <a:off x="4089" y="1501"/>
                <a:ext cx="104" cy="69"/>
              </a:xfrm>
              <a:custGeom>
                <a:avLst/>
                <a:gdLst>
                  <a:gd name="T0" fmla="*/ 7 w 104"/>
                  <a:gd name="T1" fmla="*/ 65 h 69"/>
                  <a:gd name="T2" fmla="*/ 0 w 104"/>
                  <a:gd name="T3" fmla="*/ 69 h 69"/>
                  <a:gd name="T4" fmla="*/ 61 w 104"/>
                  <a:gd name="T5" fmla="*/ 60 h 69"/>
                  <a:gd name="T6" fmla="*/ 104 w 104"/>
                  <a:gd name="T7" fmla="*/ 0 h 69"/>
                  <a:gd name="T8" fmla="*/ 7 w 104"/>
                  <a:gd name="T9" fmla="*/ 65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69">
                    <a:moveTo>
                      <a:pt x="7" y="65"/>
                    </a:moveTo>
                    <a:lnTo>
                      <a:pt x="0" y="69"/>
                    </a:lnTo>
                    <a:lnTo>
                      <a:pt x="61" y="60"/>
                    </a:lnTo>
                    <a:lnTo>
                      <a:pt x="104" y="0"/>
                    </a:lnTo>
                    <a:lnTo>
                      <a:pt x="7"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4" name="Freeform 46"/>
              <p:cNvSpPr>
                <a:spLocks/>
              </p:cNvSpPr>
              <p:nvPr/>
            </p:nvSpPr>
            <p:spPr bwMode="auto">
              <a:xfrm>
                <a:off x="4081" y="1308"/>
                <a:ext cx="27" cy="258"/>
              </a:xfrm>
              <a:custGeom>
                <a:avLst/>
                <a:gdLst>
                  <a:gd name="T0" fmla="*/ 0 w 27"/>
                  <a:gd name="T1" fmla="*/ 0 h 258"/>
                  <a:gd name="T2" fmla="*/ 0 w 27"/>
                  <a:gd name="T3" fmla="*/ 258 h 258"/>
                  <a:gd name="T4" fmla="*/ 27 w 27"/>
                  <a:gd name="T5" fmla="*/ 161 h 258"/>
                  <a:gd name="T6" fmla="*/ 0 w 27"/>
                  <a:gd name="T7" fmla="*/ 0 h 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8">
                    <a:moveTo>
                      <a:pt x="0" y="0"/>
                    </a:moveTo>
                    <a:lnTo>
                      <a:pt x="0" y="258"/>
                    </a:lnTo>
                    <a:lnTo>
                      <a:pt x="27" y="16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5" name="Freeform 47"/>
              <p:cNvSpPr>
                <a:spLocks/>
              </p:cNvSpPr>
              <p:nvPr/>
            </p:nvSpPr>
            <p:spPr bwMode="auto">
              <a:xfrm>
                <a:off x="4083" y="1567"/>
                <a:ext cx="116" cy="115"/>
              </a:xfrm>
              <a:custGeom>
                <a:avLst/>
                <a:gdLst>
                  <a:gd name="T0" fmla="*/ 116 w 116"/>
                  <a:gd name="T1" fmla="*/ 115 h 115"/>
                  <a:gd name="T2" fmla="*/ 68 w 116"/>
                  <a:gd name="T3" fmla="*/ 0 h 115"/>
                  <a:gd name="T4" fmla="*/ 0 w 116"/>
                  <a:gd name="T5" fmla="*/ 115 h 115"/>
                  <a:gd name="T6" fmla="*/ 116 w 116"/>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5">
                    <a:moveTo>
                      <a:pt x="116" y="115"/>
                    </a:moveTo>
                    <a:lnTo>
                      <a:pt x="68" y="0"/>
                    </a:lnTo>
                    <a:lnTo>
                      <a:pt x="0" y="115"/>
                    </a:lnTo>
                    <a:lnTo>
                      <a:pt x="116"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6" name="Freeform 48"/>
              <p:cNvSpPr>
                <a:spLocks/>
              </p:cNvSpPr>
              <p:nvPr/>
            </p:nvSpPr>
            <p:spPr bwMode="auto">
              <a:xfrm>
                <a:off x="4081" y="1566"/>
                <a:ext cx="65" cy="111"/>
              </a:xfrm>
              <a:custGeom>
                <a:avLst/>
                <a:gdLst>
                  <a:gd name="T0" fmla="*/ 0 w 41"/>
                  <a:gd name="T1" fmla="*/ 40505222 h 70"/>
                  <a:gd name="T2" fmla="*/ 0 w 41"/>
                  <a:gd name="T3" fmla="*/ 40505222 h 70"/>
                  <a:gd name="T4" fmla="*/ 0 w 41"/>
                  <a:gd name="T5" fmla="*/ 449169633 h 70"/>
                  <a:gd name="T6" fmla="*/ 260028156 w 41"/>
                  <a:gd name="T7" fmla="*/ 0 h 70"/>
                  <a:gd name="T8" fmla="*/ 0 w 41"/>
                  <a:gd name="T9" fmla="*/ 40505222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0" y="6"/>
                    </a:moveTo>
                    <a:cubicBezTo>
                      <a:pt x="0" y="6"/>
                      <a:pt x="0" y="6"/>
                      <a:pt x="0" y="6"/>
                    </a:cubicBezTo>
                    <a:cubicBezTo>
                      <a:pt x="0" y="70"/>
                      <a:pt x="0" y="70"/>
                      <a:pt x="0" y="70"/>
                    </a:cubicBezTo>
                    <a:cubicBezTo>
                      <a:pt x="41" y="0"/>
                      <a:pt x="41" y="0"/>
                      <a:pt x="41"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7" name="Freeform 49"/>
              <p:cNvSpPr>
                <a:spLocks/>
              </p:cNvSpPr>
              <p:nvPr/>
            </p:nvSpPr>
            <p:spPr bwMode="auto">
              <a:xfrm>
                <a:off x="4153" y="1496"/>
                <a:ext cx="49" cy="179"/>
              </a:xfrm>
              <a:custGeom>
                <a:avLst/>
                <a:gdLst>
                  <a:gd name="T0" fmla="*/ 49 w 49"/>
                  <a:gd name="T1" fmla="*/ 0 h 179"/>
                  <a:gd name="T2" fmla="*/ 0 w 49"/>
                  <a:gd name="T3" fmla="*/ 68 h 179"/>
                  <a:gd name="T4" fmla="*/ 49 w 49"/>
                  <a:gd name="T5" fmla="*/ 179 h 179"/>
                  <a:gd name="T6" fmla="*/ 49 w 49"/>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179">
                    <a:moveTo>
                      <a:pt x="49" y="0"/>
                    </a:moveTo>
                    <a:lnTo>
                      <a:pt x="0" y="68"/>
                    </a:lnTo>
                    <a:lnTo>
                      <a:pt x="49" y="179"/>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8" name="Freeform 50"/>
              <p:cNvSpPr>
                <a:spLocks/>
              </p:cNvSpPr>
              <p:nvPr/>
            </p:nvSpPr>
            <p:spPr bwMode="auto">
              <a:xfrm>
                <a:off x="4081" y="1178"/>
                <a:ext cx="57" cy="115"/>
              </a:xfrm>
              <a:custGeom>
                <a:avLst/>
                <a:gdLst>
                  <a:gd name="T0" fmla="*/ 0 w 57"/>
                  <a:gd name="T1" fmla="*/ 115 h 115"/>
                  <a:gd name="T2" fmla="*/ 57 w 57"/>
                  <a:gd name="T3" fmla="*/ 100 h 115"/>
                  <a:gd name="T4" fmla="*/ 0 w 57"/>
                  <a:gd name="T5" fmla="*/ 0 h 115"/>
                  <a:gd name="T6" fmla="*/ 0 w 57"/>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5">
                    <a:moveTo>
                      <a:pt x="0" y="115"/>
                    </a:moveTo>
                    <a:lnTo>
                      <a:pt x="57" y="100"/>
                    </a:lnTo>
                    <a:lnTo>
                      <a:pt x="0" y="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69" name="Freeform 51"/>
              <p:cNvSpPr>
                <a:spLocks/>
              </p:cNvSpPr>
              <p:nvPr/>
            </p:nvSpPr>
            <p:spPr bwMode="auto">
              <a:xfrm>
                <a:off x="4143" y="1178"/>
                <a:ext cx="59" cy="251"/>
              </a:xfrm>
              <a:custGeom>
                <a:avLst/>
                <a:gdLst>
                  <a:gd name="T0" fmla="*/ 0 w 59"/>
                  <a:gd name="T1" fmla="*/ 102 h 251"/>
                  <a:gd name="T2" fmla="*/ 59 w 59"/>
                  <a:gd name="T3" fmla="*/ 251 h 251"/>
                  <a:gd name="T4" fmla="*/ 59 w 59"/>
                  <a:gd name="T5" fmla="*/ 0 h 251"/>
                  <a:gd name="T6" fmla="*/ 0 w 59"/>
                  <a:gd name="T7" fmla="*/ 102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1">
                    <a:moveTo>
                      <a:pt x="0" y="102"/>
                    </a:moveTo>
                    <a:lnTo>
                      <a:pt x="59" y="251"/>
                    </a:lnTo>
                    <a:lnTo>
                      <a:pt x="59" y="0"/>
                    </a:lnTo>
                    <a:lnTo>
                      <a:pt x="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0" name="Freeform 52"/>
              <p:cNvSpPr>
                <a:spLocks/>
              </p:cNvSpPr>
              <p:nvPr/>
            </p:nvSpPr>
            <p:spPr bwMode="auto">
              <a:xfrm>
                <a:off x="4083" y="1175"/>
                <a:ext cx="116" cy="100"/>
              </a:xfrm>
              <a:custGeom>
                <a:avLst/>
                <a:gdLst>
                  <a:gd name="T0" fmla="*/ 0 w 116"/>
                  <a:gd name="T1" fmla="*/ 0 h 100"/>
                  <a:gd name="T2" fmla="*/ 59 w 116"/>
                  <a:gd name="T3" fmla="*/ 100 h 100"/>
                  <a:gd name="T4" fmla="*/ 116 w 116"/>
                  <a:gd name="T5" fmla="*/ 0 h 100"/>
                  <a:gd name="T6" fmla="*/ 0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0" y="0"/>
                    </a:moveTo>
                    <a:lnTo>
                      <a:pt x="59" y="100"/>
                    </a:lnTo>
                    <a:lnTo>
                      <a:pt x="11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1" name="Freeform 53"/>
              <p:cNvSpPr>
                <a:spLocks/>
              </p:cNvSpPr>
              <p:nvPr/>
            </p:nvSpPr>
            <p:spPr bwMode="auto">
              <a:xfrm>
                <a:off x="4213" y="1188"/>
                <a:ext cx="23" cy="473"/>
              </a:xfrm>
              <a:custGeom>
                <a:avLst/>
                <a:gdLst>
                  <a:gd name="T0" fmla="*/ 300045008 w 14"/>
                  <a:gd name="T1" fmla="*/ 1951792868 h 298"/>
                  <a:gd name="T2" fmla="*/ 260843733 w 14"/>
                  <a:gd name="T3" fmla="*/ 1964071488 h 298"/>
                  <a:gd name="T4" fmla="*/ 38317208 w 14"/>
                  <a:gd name="T5" fmla="*/ 1978215280 h 298"/>
                  <a:gd name="T6" fmla="*/ 0 w 14"/>
                  <a:gd name="T7" fmla="*/ 1969652920 h 298"/>
                  <a:gd name="T8" fmla="*/ 0 w 14"/>
                  <a:gd name="T9" fmla="*/ 8653738 h 298"/>
                  <a:gd name="T10" fmla="*/ 38317208 w 14"/>
                  <a:gd name="T11" fmla="*/ 0 h 298"/>
                  <a:gd name="T12" fmla="*/ 260843733 w 14"/>
                  <a:gd name="T13" fmla="*/ 13735631 h 298"/>
                  <a:gd name="T14" fmla="*/ 300045008 w 14"/>
                  <a:gd name="T15" fmla="*/ 26167098 h 298"/>
                  <a:gd name="T16" fmla="*/ 300045008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14" y="294"/>
                    </a:moveTo>
                    <a:cubicBezTo>
                      <a:pt x="14" y="295"/>
                      <a:pt x="13" y="296"/>
                      <a:pt x="12" y="296"/>
                    </a:cubicBezTo>
                    <a:cubicBezTo>
                      <a:pt x="2" y="298"/>
                      <a:pt x="2" y="298"/>
                      <a:pt x="2" y="298"/>
                    </a:cubicBezTo>
                    <a:cubicBezTo>
                      <a:pt x="1" y="298"/>
                      <a:pt x="0" y="298"/>
                      <a:pt x="0" y="297"/>
                    </a:cubicBezTo>
                    <a:cubicBezTo>
                      <a:pt x="0" y="1"/>
                      <a:pt x="0" y="1"/>
                      <a:pt x="0" y="1"/>
                    </a:cubicBezTo>
                    <a:cubicBezTo>
                      <a:pt x="0" y="0"/>
                      <a:pt x="1" y="0"/>
                      <a:pt x="2" y="0"/>
                    </a:cubicBezTo>
                    <a:cubicBezTo>
                      <a:pt x="12" y="2"/>
                      <a:pt x="12" y="2"/>
                      <a:pt x="12" y="2"/>
                    </a:cubicBezTo>
                    <a:cubicBezTo>
                      <a:pt x="13" y="2"/>
                      <a:pt x="14" y="3"/>
                      <a:pt x="14" y="4"/>
                    </a:cubicBezTo>
                    <a:lnTo>
                      <a:pt x="1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2" name="Freeform 54"/>
              <p:cNvSpPr>
                <a:spLocks/>
              </p:cNvSpPr>
              <p:nvPr/>
            </p:nvSpPr>
            <p:spPr bwMode="auto">
              <a:xfrm>
                <a:off x="3866" y="1437"/>
                <a:ext cx="86" cy="52"/>
              </a:xfrm>
              <a:custGeom>
                <a:avLst/>
                <a:gdLst>
                  <a:gd name="T0" fmla="*/ 0 w 86"/>
                  <a:gd name="T1" fmla="*/ 52 h 52"/>
                  <a:gd name="T2" fmla="*/ 0 w 86"/>
                  <a:gd name="T3" fmla="*/ 0 h 52"/>
                  <a:gd name="T4" fmla="*/ 86 w 86"/>
                  <a:gd name="T5" fmla="*/ 30 h 52"/>
                  <a:gd name="T6" fmla="*/ 0 w 86"/>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2">
                    <a:moveTo>
                      <a:pt x="0" y="52"/>
                    </a:moveTo>
                    <a:lnTo>
                      <a:pt x="0" y="0"/>
                    </a:lnTo>
                    <a:lnTo>
                      <a:pt x="86" y="3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3" name="Freeform 55"/>
              <p:cNvSpPr>
                <a:spLocks/>
              </p:cNvSpPr>
              <p:nvPr/>
            </p:nvSpPr>
            <p:spPr bwMode="auto">
              <a:xfrm>
                <a:off x="3871" y="1470"/>
                <a:ext cx="113" cy="97"/>
              </a:xfrm>
              <a:custGeom>
                <a:avLst/>
                <a:gdLst>
                  <a:gd name="T0" fmla="*/ 0 w 113"/>
                  <a:gd name="T1" fmla="*/ 23 h 97"/>
                  <a:gd name="T2" fmla="*/ 86 w 113"/>
                  <a:gd name="T3" fmla="*/ 0 h 97"/>
                  <a:gd name="T4" fmla="*/ 113 w 113"/>
                  <a:gd name="T5" fmla="*/ 97 h 97"/>
                  <a:gd name="T6" fmla="*/ 51 w 113"/>
                  <a:gd name="T7" fmla="*/ 56 h 97"/>
                  <a:gd name="T8" fmla="*/ 0 w 113"/>
                  <a:gd name="T9" fmla="*/ 23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0" y="23"/>
                    </a:moveTo>
                    <a:lnTo>
                      <a:pt x="86" y="0"/>
                    </a:lnTo>
                    <a:lnTo>
                      <a:pt x="113" y="97"/>
                    </a:lnTo>
                    <a:lnTo>
                      <a:pt x="51" y="56"/>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4" name="Freeform 56"/>
              <p:cNvSpPr>
                <a:spLocks/>
              </p:cNvSpPr>
              <p:nvPr/>
            </p:nvSpPr>
            <p:spPr bwMode="auto">
              <a:xfrm>
                <a:off x="3871" y="1300"/>
                <a:ext cx="113" cy="164"/>
              </a:xfrm>
              <a:custGeom>
                <a:avLst/>
                <a:gdLst>
                  <a:gd name="T0" fmla="*/ 0 w 113"/>
                  <a:gd name="T1" fmla="*/ 134 h 164"/>
                  <a:gd name="T2" fmla="*/ 113 w 113"/>
                  <a:gd name="T3" fmla="*/ 0 h 164"/>
                  <a:gd name="T4" fmla="*/ 86 w 113"/>
                  <a:gd name="T5" fmla="*/ 164 h 164"/>
                  <a:gd name="T6" fmla="*/ 0 w 113"/>
                  <a:gd name="T7" fmla="*/ 134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0" y="134"/>
                    </a:moveTo>
                    <a:lnTo>
                      <a:pt x="113" y="0"/>
                    </a:lnTo>
                    <a:lnTo>
                      <a:pt x="86" y="164"/>
                    </a:lnTo>
                    <a:lnTo>
                      <a:pt x="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5" name="Freeform 57"/>
              <p:cNvSpPr>
                <a:spLocks/>
              </p:cNvSpPr>
              <p:nvPr/>
            </p:nvSpPr>
            <p:spPr bwMode="auto">
              <a:xfrm>
                <a:off x="3873" y="1280"/>
                <a:ext cx="111" cy="144"/>
              </a:xfrm>
              <a:custGeom>
                <a:avLst/>
                <a:gdLst>
                  <a:gd name="T0" fmla="*/ 0 w 111"/>
                  <a:gd name="T1" fmla="*/ 144 h 144"/>
                  <a:gd name="T2" fmla="*/ 55 w 111"/>
                  <a:gd name="T3" fmla="*/ 0 h 144"/>
                  <a:gd name="T4" fmla="*/ 111 w 111"/>
                  <a:gd name="T5" fmla="*/ 16 h 144"/>
                  <a:gd name="T6" fmla="*/ 0 w 111"/>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144">
                    <a:moveTo>
                      <a:pt x="0" y="144"/>
                    </a:moveTo>
                    <a:lnTo>
                      <a:pt x="55" y="0"/>
                    </a:lnTo>
                    <a:lnTo>
                      <a:pt x="111" y="16"/>
                    </a:lnTo>
                    <a:lnTo>
                      <a:pt x="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6" name="Freeform 58"/>
              <p:cNvSpPr>
                <a:spLocks/>
              </p:cNvSpPr>
              <p:nvPr/>
            </p:nvSpPr>
            <p:spPr bwMode="auto">
              <a:xfrm>
                <a:off x="3876" y="1499"/>
                <a:ext cx="103" cy="70"/>
              </a:xfrm>
              <a:custGeom>
                <a:avLst/>
                <a:gdLst>
                  <a:gd name="T0" fmla="*/ 97 w 103"/>
                  <a:gd name="T1" fmla="*/ 67 h 70"/>
                  <a:gd name="T2" fmla="*/ 103 w 103"/>
                  <a:gd name="T3" fmla="*/ 70 h 70"/>
                  <a:gd name="T4" fmla="*/ 43 w 103"/>
                  <a:gd name="T5" fmla="*/ 62 h 70"/>
                  <a:gd name="T6" fmla="*/ 0 w 103"/>
                  <a:gd name="T7" fmla="*/ 0 h 70"/>
                  <a:gd name="T8" fmla="*/ 97 w 103"/>
                  <a:gd name="T9" fmla="*/ 6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97" y="67"/>
                    </a:moveTo>
                    <a:lnTo>
                      <a:pt x="103" y="70"/>
                    </a:lnTo>
                    <a:lnTo>
                      <a:pt x="43" y="62"/>
                    </a:lnTo>
                    <a:lnTo>
                      <a:pt x="0" y="0"/>
                    </a:lnTo>
                    <a:lnTo>
                      <a:pt x="9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7" name="Freeform 59"/>
              <p:cNvSpPr>
                <a:spLocks/>
              </p:cNvSpPr>
              <p:nvPr/>
            </p:nvSpPr>
            <p:spPr bwMode="auto">
              <a:xfrm>
                <a:off x="3960" y="1307"/>
                <a:ext cx="27" cy="257"/>
              </a:xfrm>
              <a:custGeom>
                <a:avLst/>
                <a:gdLst>
                  <a:gd name="T0" fmla="*/ 27 w 27"/>
                  <a:gd name="T1" fmla="*/ 0 h 257"/>
                  <a:gd name="T2" fmla="*/ 27 w 27"/>
                  <a:gd name="T3" fmla="*/ 257 h 257"/>
                  <a:gd name="T4" fmla="*/ 0 w 27"/>
                  <a:gd name="T5" fmla="*/ 160 h 257"/>
                  <a:gd name="T6" fmla="*/ 27 w 27"/>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7">
                    <a:moveTo>
                      <a:pt x="27" y="0"/>
                    </a:moveTo>
                    <a:lnTo>
                      <a:pt x="27" y="257"/>
                    </a:lnTo>
                    <a:lnTo>
                      <a:pt x="0" y="160"/>
                    </a:lnTo>
                    <a:lnTo>
                      <a:pt x="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8" name="Freeform 60"/>
              <p:cNvSpPr>
                <a:spLocks/>
              </p:cNvSpPr>
              <p:nvPr/>
            </p:nvSpPr>
            <p:spPr bwMode="auto">
              <a:xfrm>
                <a:off x="3870" y="1567"/>
                <a:ext cx="116" cy="113"/>
              </a:xfrm>
              <a:custGeom>
                <a:avLst/>
                <a:gdLst>
                  <a:gd name="T0" fmla="*/ 0 w 116"/>
                  <a:gd name="T1" fmla="*/ 113 h 113"/>
                  <a:gd name="T2" fmla="*/ 47 w 116"/>
                  <a:gd name="T3" fmla="*/ 0 h 113"/>
                  <a:gd name="T4" fmla="*/ 116 w 116"/>
                  <a:gd name="T5" fmla="*/ 113 h 113"/>
                  <a:gd name="T6" fmla="*/ 0 w 116"/>
                  <a:gd name="T7" fmla="*/ 113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3">
                    <a:moveTo>
                      <a:pt x="0" y="113"/>
                    </a:moveTo>
                    <a:lnTo>
                      <a:pt x="47" y="0"/>
                    </a:lnTo>
                    <a:lnTo>
                      <a:pt x="116" y="113"/>
                    </a:lnTo>
                    <a:lnTo>
                      <a:pt x="0"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79" name="Freeform 61"/>
              <p:cNvSpPr>
                <a:spLocks/>
              </p:cNvSpPr>
              <p:nvPr/>
            </p:nvSpPr>
            <p:spPr bwMode="auto">
              <a:xfrm>
                <a:off x="3922" y="1566"/>
                <a:ext cx="65" cy="109"/>
              </a:xfrm>
              <a:custGeom>
                <a:avLst/>
                <a:gdLst>
                  <a:gd name="T0" fmla="*/ 260028156 w 41"/>
                  <a:gd name="T1" fmla="*/ 29871429 h 69"/>
                  <a:gd name="T2" fmla="*/ 260028156 w 41"/>
                  <a:gd name="T3" fmla="*/ 29871429 h 69"/>
                  <a:gd name="T4" fmla="*/ 260028156 w 41"/>
                  <a:gd name="T5" fmla="*/ 389738455 h 69"/>
                  <a:gd name="T6" fmla="*/ 0 w 41"/>
                  <a:gd name="T7" fmla="*/ 0 h 69"/>
                  <a:gd name="T8" fmla="*/ 260028156 w 41"/>
                  <a:gd name="T9" fmla="*/ 2987142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9">
                    <a:moveTo>
                      <a:pt x="41" y="5"/>
                    </a:moveTo>
                    <a:cubicBezTo>
                      <a:pt x="41" y="5"/>
                      <a:pt x="41" y="5"/>
                      <a:pt x="41" y="5"/>
                    </a:cubicBezTo>
                    <a:cubicBezTo>
                      <a:pt x="41" y="69"/>
                      <a:pt x="41" y="69"/>
                      <a:pt x="41" y="69"/>
                    </a:cubicBezTo>
                    <a:cubicBezTo>
                      <a:pt x="0" y="0"/>
                      <a:pt x="0" y="0"/>
                      <a:pt x="0" y="0"/>
                    </a:cubicBezTo>
                    <a:lnTo>
                      <a:pt x="4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0" name="Freeform 62"/>
              <p:cNvSpPr>
                <a:spLocks/>
              </p:cNvSpPr>
              <p:nvPr/>
            </p:nvSpPr>
            <p:spPr bwMode="auto">
              <a:xfrm>
                <a:off x="3866" y="1496"/>
                <a:ext cx="50" cy="179"/>
              </a:xfrm>
              <a:custGeom>
                <a:avLst/>
                <a:gdLst>
                  <a:gd name="T0" fmla="*/ 0 w 50"/>
                  <a:gd name="T1" fmla="*/ 0 h 179"/>
                  <a:gd name="T2" fmla="*/ 50 w 50"/>
                  <a:gd name="T3" fmla="*/ 67 h 179"/>
                  <a:gd name="T4" fmla="*/ 0 w 50"/>
                  <a:gd name="T5" fmla="*/ 179 h 179"/>
                  <a:gd name="T6" fmla="*/ 0 w 50"/>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179">
                    <a:moveTo>
                      <a:pt x="0" y="0"/>
                    </a:moveTo>
                    <a:lnTo>
                      <a:pt x="50" y="67"/>
                    </a:lnTo>
                    <a:lnTo>
                      <a:pt x="0" y="1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1" name="Freeform 63"/>
              <p:cNvSpPr>
                <a:spLocks/>
              </p:cNvSpPr>
              <p:nvPr/>
            </p:nvSpPr>
            <p:spPr bwMode="auto">
              <a:xfrm>
                <a:off x="3930" y="1177"/>
                <a:ext cx="57" cy="116"/>
              </a:xfrm>
              <a:custGeom>
                <a:avLst/>
                <a:gdLst>
                  <a:gd name="T0" fmla="*/ 57 w 57"/>
                  <a:gd name="T1" fmla="*/ 116 h 116"/>
                  <a:gd name="T2" fmla="*/ 0 w 57"/>
                  <a:gd name="T3" fmla="*/ 100 h 116"/>
                  <a:gd name="T4" fmla="*/ 57 w 57"/>
                  <a:gd name="T5" fmla="*/ 0 h 116"/>
                  <a:gd name="T6" fmla="*/ 57 w 57"/>
                  <a:gd name="T7" fmla="*/ 116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6">
                    <a:moveTo>
                      <a:pt x="57" y="116"/>
                    </a:moveTo>
                    <a:lnTo>
                      <a:pt x="0" y="100"/>
                    </a:lnTo>
                    <a:lnTo>
                      <a:pt x="57" y="0"/>
                    </a:lnTo>
                    <a:lnTo>
                      <a:pt x="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2" name="Freeform 64"/>
              <p:cNvSpPr>
                <a:spLocks/>
              </p:cNvSpPr>
              <p:nvPr/>
            </p:nvSpPr>
            <p:spPr bwMode="auto">
              <a:xfrm>
                <a:off x="3866" y="1177"/>
                <a:ext cx="59" cy="252"/>
              </a:xfrm>
              <a:custGeom>
                <a:avLst/>
                <a:gdLst>
                  <a:gd name="T0" fmla="*/ 59 w 59"/>
                  <a:gd name="T1" fmla="*/ 101 h 252"/>
                  <a:gd name="T2" fmla="*/ 0 w 59"/>
                  <a:gd name="T3" fmla="*/ 252 h 252"/>
                  <a:gd name="T4" fmla="*/ 0 w 59"/>
                  <a:gd name="T5" fmla="*/ 0 h 252"/>
                  <a:gd name="T6" fmla="*/ 59 w 59"/>
                  <a:gd name="T7" fmla="*/ 101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2">
                    <a:moveTo>
                      <a:pt x="59" y="101"/>
                    </a:moveTo>
                    <a:lnTo>
                      <a:pt x="0" y="252"/>
                    </a:lnTo>
                    <a:lnTo>
                      <a:pt x="0" y="0"/>
                    </a:lnTo>
                    <a:lnTo>
                      <a:pt x="59"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3" name="Freeform 65"/>
              <p:cNvSpPr>
                <a:spLocks/>
              </p:cNvSpPr>
              <p:nvPr/>
            </p:nvSpPr>
            <p:spPr bwMode="auto">
              <a:xfrm>
                <a:off x="3870" y="1173"/>
                <a:ext cx="116" cy="100"/>
              </a:xfrm>
              <a:custGeom>
                <a:avLst/>
                <a:gdLst>
                  <a:gd name="T0" fmla="*/ 116 w 116"/>
                  <a:gd name="T1" fmla="*/ 0 h 100"/>
                  <a:gd name="T2" fmla="*/ 57 w 116"/>
                  <a:gd name="T3" fmla="*/ 100 h 100"/>
                  <a:gd name="T4" fmla="*/ 0 w 116"/>
                  <a:gd name="T5" fmla="*/ 0 h 100"/>
                  <a:gd name="T6" fmla="*/ 116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116" y="0"/>
                    </a:moveTo>
                    <a:lnTo>
                      <a:pt x="57" y="100"/>
                    </a:lnTo>
                    <a:lnTo>
                      <a:pt x="0" y="0"/>
                    </a:lnTo>
                    <a:lnTo>
                      <a:pt x="1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4" name="Freeform 66"/>
              <p:cNvSpPr>
                <a:spLocks/>
              </p:cNvSpPr>
              <p:nvPr/>
            </p:nvSpPr>
            <p:spPr bwMode="auto">
              <a:xfrm>
                <a:off x="3833" y="1188"/>
                <a:ext cx="22" cy="473"/>
              </a:xfrm>
              <a:custGeom>
                <a:avLst/>
                <a:gdLst>
                  <a:gd name="T0" fmla="*/ 0 w 14"/>
                  <a:gd name="T1" fmla="*/ 1951792868 h 298"/>
                  <a:gd name="T2" fmla="*/ 9786730 w 14"/>
                  <a:gd name="T3" fmla="*/ 1964071488 h 298"/>
                  <a:gd name="T4" fmla="*/ 57022066 w 14"/>
                  <a:gd name="T5" fmla="*/ 1978215280 h 298"/>
                  <a:gd name="T6" fmla="*/ 66422609 w 14"/>
                  <a:gd name="T7" fmla="*/ 1969652920 h 298"/>
                  <a:gd name="T8" fmla="*/ 66422609 w 14"/>
                  <a:gd name="T9" fmla="*/ 8653738 h 298"/>
                  <a:gd name="T10" fmla="*/ 57022066 w 14"/>
                  <a:gd name="T11" fmla="*/ 0 h 298"/>
                  <a:gd name="T12" fmla="*/ 9786730 w 14"/>
                  <a:gd name="T13" fmla="*/ 13735631 h 298"/>
                  <a:gd name="T14" fmla="*/ 0 w 14"/>
                  <a:gd name="T15" fmla="*/ 26167098 h 298"/>
                  <a:gd name="T16" fmla="*/ 0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0" y="294"/>
                    </a:moveTo>
                    <a:cubicBezTo>
                      <a:pt x="0" y="295"/>
                      <a:pt x="1" y="296"/>
                      <a:pt x="2" y="296"/>
                    </a:cubicBezTo>
                    <a:cubicBezTo>
                      <a:pt x="12" y="298"/>
                      <a:pt x="12" y="298"/>
                      <a:pt x="12" y="298"/>
                    </a:cubicBezTo>
                    <a:cubicBezTo>
                      <a:pt x="13" y="298"/>
                      <a:pt x="14" y="298"/>
                      <a:pt x="14" y="297"/>
                    </a:cubicBezTo>
                    <a:cubicBezTo>
                      <a:pt x="14" y="1"/>
                      <a:pt x="14" y="1"/>
                      <a:pt x="14" y="1"/>
                    </a:cubicBezTo>
                    <a:cubicBezTo>
                      <a:pt x="14" y="0"/>
                      <a:pt x="13" y="0"/>
                      <a:pt x="12" y="0"/>
                    </a:cubicBezTo>
                    <a:cubicBezTo>
                      <a:pt x="2" y="2"/>
                      <a:pt x="2" y="2"/>
                      <a:pt x="2" y="2"/>
                    </a:cubicBezTo>
                    <a:cubicBezTo>
                      <a:pt x="1" y="2"/>
                      <a:pt x="0" y="3"/>
                      <a:pt x="0" y="4"/>
                    </a:cubicBezTo>
                    <a:lnTo>
                      <a:pt x="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585" name="Rectangle 67"/>
              <p:cNvSpPr>
                <a:spLocks noChangeArrowheads="1"/>
              </p:cNvSpPr>
              <p:nvPr/>
            </p:nvSpPr>
            <p:spPr bwMode="auto">
              <a:xfrm>
                <a:off x="3997" y="1189"/>
                <a:ext cx="75" cy="4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defTabSz="914400" eaLnBrk="1" hangingPunct="1">
                  <a:spcBef>
                    <a:spcPct val="0"/>
                  </a:spcBef>
                  <a:buNone/>
                </a:pPr>
                <a:endParaRPr lang="en-US" altLang="en-US" sz="1800">
                  <a:solidFill>
                    <a:srgbClr val="000000"/>
                  </a:solidFill>
                  <a:cs typeface="Arial" panose="020B0604020202020204" pitchFamily="34" charset="0"/>
                </a:endParaRPr>
              </a:p>
            </p:txBody>
          </p:sp>
        </p:grpSp>
      </p:grpSp>
      <p:pic>
        <p:nvPicPr>
          <p:cNvPr id="5" name="Picture 4"/>
          <p:cNvPicPr>
            <a:picLocks noChangeAspect="1"/>
          </p:cNvPicPr>
          <p:nvPr/>
        </p:nvPicPr>
        <p:blipFill>
          <a:blip r:embed="rId3"/>
          <a:stretch>
            <a:fillRect/>
          </a:stretch>
        </p:blipFill>
        <p:spPr>
          <a:xfrm>
            <a:off x="2279576" y="2547045"/>
            <a:ext cx="7632848" cy="4032448"/>
          </a:xfrm>
          <a:prstGeom prst="rect">
            <a:avLst/>
          </a:prstGeom>
        </p:spPr>
      </p:pic>
      <p:sp>
        <p:nvSpPr>
          <p:cNvPr id="6" name="Rectangle 5"/>
          <p:cNvSpPr/>
          <p:nvPr/>
        </p:nvSpPr>
        <p:spPr>
          <a:xfrm rot="16200000">
            <a:off x="8472264" y="843281"/>
            <a:ext cx="1521570" cy="830997"/>
          </a:xfrm>
          <a:prstGeom prst="rect">
            <a:avLst/>
          </a:prstGeom>
        </p:spPr>
        <p:txBody>
          <a:bodyPr wrap="none">
            <a:spAutoFit/>
          </a:bodyPr>
          <a:lstStyle/>
          <a:p>
            <a:r>
              <a:rPr lang="en-GB" sz="4800" dirty="0">
                <a:solidFill>
                  <a:srgbClr val="0070C0"/>
                </a:solidFill>
              </a:rPr>
              <a:t>Labs</a:t>
            </a:r>
            <a:endParaRPr lang="en-US" sz="4800" dirty="0">
              <a:solidFill>
                <a:srgbClr val="0070C0"/>
              </a:solidFill>
            </a:endParaRPr>
          </a:p>
        </p:txBody>
      </p:sp>
      <p:grpSp>
        <p:nvGrpSpPr>
          <p:cNvPr id="39" name="Group 38"/>
          <p:cNvGrpSpPr/>
          <p:nvPr/>
        </p:nvGrpSpPr>
        <p:grpSpPr>
          <a:xfrm>
            <a:off x="1884700" y="365761"/>
            <a:ext cx="2085321" cy="211239"/>
            <a:chOff x="360699" y="268817"/>
            <a:chExt cx="506711" cy="172508"/>
          </a:xfrm>
          <a:solidFill>
            <a:schemeClr val="bg1"/>
          </a:solidFill>
        </p:grpSpPr>
        <p:sp>
          <p:nvSpPr>
            <p:cNvPr id="40" name="Rectangle 3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4" name="Rectangle 3">
            <a:extLst>
              <a:ext uri="{FF2B5EF4-FFF2-40B4-BE49-F238E27FC236}">
                <a16:creationId xmlns:a16="http://schemas.microsoft.com/office/drawing/2014/main" id="{2DAB260C-FF9B-4FE1-B606-1B9A488FB08B}"/>
              </a:ext>
            </a:extLst>
          </p:cNvPr>
          <p:cNvSpPr/>
          <p:nvPr/>
        </p:nvSpPr>
        <p:spPr>
          <a:xfrm>
            <a:off x="4223792" y="3040814"/>
            <a:ext cx="1512168" cy="316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empot01</a:t>
            </a:r>
          </a:p>
        </p:txBody>
      </p:sp>
      <p:pic>
        <p:nvPicPr>
          <p:cNvPr id="3" name="Picture 2">
            <a:extLst>
              <a:ext uri="{FF2B5EF4-FFF2-40B4-BE49-F238E27FC236}">
                <a16:creationId xmlns:a16="http://schemas.microsoft.com/office/drawing/2014/main" id="{EBDAA7F3-666A-4EED-9AAF-3F6D720CC452}"/>
              </a:ext>
            </a:extLst>
          </p:cNvPr>
          <p:cNvPicPr>
            <a:picLocks noChangeAspect="1"/>
          </p:cNvPicPr>
          <p:nvPr/>
        </p:nvPicPr>
        <p:blipFill>
          <a:blip r:embed="rId4"/>
          <a:stretch>
            <a:fillRect/>
          </a:stretch>
        </p:blipFill>
        <p:spPr>
          <a:xfrm>
            <a:off x="7743805" y="2991074"/>
            <a:ext cx="1524132" cy="499915"/>
          </a:xfrm>
          <a:prstGeom prst="rect">
            <a:avLst/>
          </a:prstGeom>
        </p:spPr>
      </p:pic>
    </p:spTree>
    <p:extLst>
      <p:ext uri="{BB962C8B-B14F-4D97-AF65-F5344CB8AC3E}">
        <p14:creationId xmlns:p14="http://schemas.microsoft.com/office/powerpoint/2010/main" val="36395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Title 1"/>
          <p:cNvSpPr>
            <a:spLocks noGrp="1"/>
          </p:cNvSpPr>
          <p:nvPr>
            <p:ph type="title"/>
          </p:nvPr>
        </p:nvSpPr>
        <p:spPr>
          <a:xfrm>
            <a:off x="3121221" y="90193"/>
            <a:ext cx="6128292" cy="487175"/>
          </a:xfrm>
        </p:spPr>
        <p:txBody>
          <a:bodyPr/>
          <a:lstStyle/>
          <a:p>
            <a:r>
              <a:rPr lang="en-US" altLang="en-US" sz="2800" b="1" dirty="0" err="1">
                <a:solidFill>
                  <a:srgbClr val="1E439B"/>
                </a:solidFill>
              </a:rPr>
              <a:t>zD&amp;T</a:t>
            </a:r>
            <a:r>
              <a:rPr lang="en-US" altLang="en-US" sz="2800" b="1" dirty="0">
                <a:solidFill>
                  <a:srgbClr val="1E439B"/>
                </a:solidFill>
              </a:rPr>
              <a:t> on Cloud environment</a:t>
            </a:r>
            <a:endParaRPr lang="en-US" altLang="en-US" sz="2400" b="1" dirty="0">
              <a:solidFill>
                <a:srgbClr val="1E439B"/>
              </a:solidFill>
            </a:endParaRPr>
          </a:p>
        </p:txBody>
      </p:sp>
      <p:grpSp>
        <p:nvGrpSpPr>
          <p:cNvPr id="80" name="Group 79"/>
          <p:cNvGrpSpPr/>
          <p:nvPr/>
        </p:nvGrpSpPr>
        <p:grpSpPr>
          <a:xfrm>
            <a:off x="1775520" y="633308"/>
            <a:ext cx="8623376" cy="5964045"/>
            <a:chOff x="421912" y="679529"/>
            <a:chExt cx="8623376" cy="5964045"/>
          </a:xfrm>
        </p:grpSpPr>
        <p:sp>
          <p:nvSpPr>
            <p:cNvPr id="6" name="Rectangle 5"/>
            <p:cNvSpPr/>
            <p:nvPr/>
          </p:nvSpPr>
          <p:spPr>
            <a:xfrm>
              <a:off x="5471300" y="2695753"/>
              <a:ext cx="3573988" cy="3947821"/>
            </a:xfrm>
            <a:prstGeom prst="rect">
              <a:avLst/>
            </a:prstGeom>
            <a:solidFill>
              <a:schemeClr val="tx2">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2" name="Rectangle 11"/>
            <p:cNvSpPr/>
            <p:nvPr/>
          </p:nvSpPr>
          <p:spPr>
            <a:xfrm>
              <a:off x="5846579" y="3161760"/>
              <a:ext cx="2016224" cy="5760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Rectangle 3"/>
            <p:cNvSpPr/>
            <p:nvPr/>
          </p:nvSpPr>
          <p:spPr>
            <a:xfrm>
              <a:off x="930667" y="1057381"/>
              <a:ext cx="4361414" cy="54726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 name="Rectangle 6"/>
            <p:cNvSpPr/>
            <p:nvPr/>
          </p:nvSpPr>
          <p:spPr>
            <a:xfrm>
              <a:off x="1304797" y="1215392"/>
              <a:ext cx="2664296" cy="20286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8" name="Rectangle 7"/>
            <p:cNvSpPr/>
            <p:nvPr/>
          </p:nvSpPr>
          <p:spPr>
            <a:xfrm>
              <a:off x="2403660" y="3769284"/>
              <a:ext cx="948854" cy="42253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9" name="Rectangle 8"/>
            <p:cNvSpPr/>
            <p:nvPr/>
          </p:nvSpPr>
          <p:spPr>
            <a:xfrm>
              <a:off x="1331640" y="5599204"/>
              <a:ext cx="2016224" cy="576064"/>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Cylinder 9"/>
            <p:cNvSpPr/>
            <p:nvPr/>
          </p:nvSpPr>
          <p:spPr>
            <a:xfrm>
              <a:off x="3563888" y="3573016"/>
              <a:ext cx="648072" cy="792088"/>
            </a:xfrm>
            <a:prstGeom prst="can">
              <a:avLst/>
            </a:prstGeom>
            <a:solidFill>
              <a:srgbClr val="ED7D3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1" name="Cylinder 10"/>
            <p:cNvSpPr/>
            <p:nvPr/>
          </p:nvSpPr>
          <p:spPr>
            <a:xfrm>
              <a:off x="3634997" y="5454314"/>
              <a:ext cx="648072" cy="792088"/>
            </a:xfrm>
            <a:prstGeom prst="can">
              <a:avLst/>
            </a:prstGeom>
            <a:solidFill>
              <a:srgbClr val="ED7D3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17" name="TextBox 16"/>
            <p:cNvSpPr txBox="1"/>
            <p:nvPr/>
          </p:nvSpPr>
          <p:spPr>
            <a:xfrm>
              <a:off x="678838" y="679529"/>
              <a:ext cx="761747" cy="369332"/>
            </a:xfrm>
            <a:prstGeom prst="rect">
              <a:avLst/>
            </a:prstGeom>
            <a:noFill/>
          </p:spPr>
          <p:txBody>
            <a:bodyPr wrap="none" rtlCol="0">
              <a:spAutoFit/>
            </a:bodyPr>
            <a:lstStyle/>
            <a:p>
              <a:pPr>
                <a:defRPr/>
              </a:pPr>
              <a:r>
                <a:rPr lang="en-US" dirty="0" err="1"/>
                <a:t>zD&amp;T</a:t>
              </a:r>
              <a:endParaRPr lang="en-US" dirty="0"/>
            </a:p>
          </p:txBody>
        </p:sp>
        <p:sp>
          <p:nvSpPr>
            <p:cNvPr id="18" name="TextBox 17"/>
            <p:cNvSpPr txBox="1"/>
            <p:nvPr/>
          </p:nvSpPr>
          <p:spPr>
            <a:xfrm>
              <a:off x="4123933" y="1196752"/>
              <a:ext cx="736099" cy="369332"/>
            </a:xfrm>
            <a:prstGeom prst="rect">
              <a:avLst/>
            </a:prstGeom>
            <a:noFill/>
          </p:spPr>
          <p:txBody>
            <a:bodyPr wrap="none" rtlCol="0">
              <a:spAutoFit/>
            </a:bodyPr>
            <a:lstStyle/>
            <a:p>
              <a:pPr>
                <a:defRPr/>
              </a:pPr>
              <a:r>
                <a:rPr lang="en-US" dirty="0"/>
                <a:t>Linux</a:t>
              </a:r>
            </a:p>
          </p:txBody>
        </p:sp>
        <p:sp>
          <p:nvSpPr>
            <p:cNvPr id="21" name="TextBox 20"/>
            <p:cNvSpPr txBox="1"/>
            <p:nvPr/>
          </p:nvSpPr>
          <p:spPr>
            <a:xfrm>
              <a:off x="2220946" y="1273166"/>
              <a:ext cx="697627" cy="369332"/>
            </a:xfrm>
            <a:prstGeom prst="rect">
              <a:avLst/>
            </a:prstGeom>
            <a:noFill/>
            <a:ln>
              <a:noFill/>
            </a:ln>
          </p:spPr>
          <p:txBody>
            <a:bodyPr wrap="none" rtlCol="0">
              <a:spAutoFit/>
            </a:bodyPr>
            <a:lstStyle/>
            <a:p>
              <a:pPr>
                <a:defRPr/>
              </a:pPr>
              <a:r>
                <a:rPr lang="en-US" dirty="0">
                  <a:solidFill>
                    <a:prstClr val="black"/>
                  </a:solidFill>
                </a:rPr>
                <a:t>z/OS</a:t>
              </a:r>
            </a:p>
          </p:txBody>
        </p:sp>
        <p:sp>
          <p:nvSpPr>
            <p:cNvPr id="23" name="TextBox 22"/>
            <p:cNvSpPr txBox="1"/>
            <p:nvPr/>
          </p:nvSpPr>
          <p:spPr>
            <a:xfrm>
              <a:off x="5518656" y="2199773"/>
              <a:ext cx="1120820" cy="369332"/>
            </a:xfrm>
            <a:prstGeom prst="rect">
              <a:avLst/>
            </a:prstGeom>
            <a:noFill/>
          </p:spPr>
          <p:txBody>
            <a:bodyPr wrap="none" rtlCol="0">
              <a:spAutoFit/>
            </a:bodyPr>
            <a:lstStyle/>
            <a:p>
              <a:pPr>
                <a:defRPr/>
              </a:pPr>
              <a:r>
                <a:rPr lang="en-US" dirty="0"/>
                <a:t>Windows</a:t>
              </a:r>
            </a:p>
          </p:txBody>
        </p:sp>
        <p:sp>
          <p:nvSpPr>
            <p:cNvPr id="24" name="TextBox 23"/>
            <p:cNvSpPr txBox="1"/>
            <p:nvPr/>
          </p:nvSpPr>
          <p:spPr>
            <a:xfrm>
              <a:off x="1669911" y="2110746"/>
              <a:ext cx="2072212" cy="369332"/>
            </a:xfrm>
            <a:prstGeom prst="rect">
              <a:avLst/>
            </a:prstGeom>
            <a:noFill/>
            <a:ln w="28575">
              <a:solidFill>
                <a:schemeClr val="tx1"/>
              </a:solidFill>
            </a:ln>
          </p:spPr>
          <p:txBody>
            <a:bodyPr wrap="square" rtlCol="0">
              <a:spAutoFit/>
            </a:bodyPr>
            <a:lstStyle/>
            <a:p>
              <a:pPr algn="ctr">
                <a:defRPr/>
              </a:pPr>
              <a:r>
                <a:rPr lang="en-US" dirty="0">
                  <a:solidFill>
                    <a:prstClr val="white"/>
                  </a:solidFill>
                </a:rPr>
                <a:t>Jenkins Agent</a:t>
              </a:r>
            </a:p>
          </p:txBody>
        </p:sp>
        <p:sp>
          <p:nvSpPr>
            <p:cNvPr id="25" name="TextBox 24"/>
            <p:cNvSpPr txBox="1"/>
            <p:nvPr/>
          </p:nvSpPr>
          <p:spPr>
            <a:xfrm>
              <a:off x="1604763" y="2582105"/>
              <a:ext cx="2087121" cy="369332"/>
            </a:xfrm>
            <a:prstGeom prst="rect">
              <a:avLst/>
            </a:prstGeom>
            <a:noFill/>
            <a:ln w="28575">
              <a:solidFill>
                <a:schemeClr val="tx1"/>
              </a:solidFill>
            </a:ln>
          </p:spPr>
          <p:txBody>
            <a:bodyPr wrap="square" rtlCol="0">
              <a:spAutoFit/>
            </a:bodyPr>
            <a:lstStyle/>
            <a:p>
              <a:pPr algn="ctr">
                <a:defRPr/>
              </a:pPr>
              <a:r>
                <a:rPr lang="en-US" dirty="0">
                  <a:solidFill>
                    <a:prstClr val="white"/>
                  </a:solidFill>
                </a:rPr>
                <a:t>UCD-Agent</a:t>
              </a:r>
            </a:p>
          </p:txBody>
        </p:sp>
        <p:sp>
          <p:nvSpPr>
            <p:cNvPr id="26" name="TextBox 25"/>
            <p:cNvSpPr txBox="1"/>
            <p:nvPr/>
          </p:nvSpPr>
          <p:spPr>
            <a:xfrm>
              <a:off x="2638278" y="3815752"/>
              <a:ext cx="479618" cy="369332"/>
            </a:xfrm>
            <a:prstGeom prst="rect">
              <a:avLst/>
            </a:prstGeom>
            <a:noFill/>
            <a:ln w="28575">
              <a:noFill/>
            </a:ln>
          </p:spPr>
          <p:txBody>
            <a:bodyPr wrap="none" rtlCol="0">
              <a:spAutoFit/>
            </a:bodyPr>
            <a:lstStyle/>
            <a:p>
              <a:pPr>
                <a:defRPr/>
              </a:pPr>
              <a:r>
                <a:rPr lang="en-US" dirty="0">
                  <a:solidFill>
                    <a:srgbClr val="FF0000"/>
                  </a:solidFill>
                </a:rPr>
                <a:t>Git</a:t>
              </a:r>
            </a:p>
          </p:txBody>
        </p:sp>
        <p:sp>
          <p:nvSpPr>
            <p:cNvPr id="27" name="TextBox 26"/>
            <p:cNvSpPr txBox="1"/>
            <p:nvPr/>
          </p:nvSpPr>
          <p:spPr>
            <a:xfrm>
              <a:off x="1604763" y="5697325"/>
              <a:ext cx="1428596" cy="369332"/>
            </a:xfrm>
            <a:prstGeom prst="rect">
              <a:avLst/>
            </a:prstGeom>
            <a:noFill/>
            <a:ln w="28575">
              <a:noFill/>
            </a:ln>
          </p:spPr>
          <p:txBody>
            <a:bodyPr wrap="none" rtlCol="0">
              <a:spAutoFit/>
            </a:bodyPr>
            <a:lstStyle/>
            <a:p>
              <a:pPr>
                <a:defRPr/>
              </a:pPr>
              <a:r>
                <a:rPr lang="en-US" dirty="0">
                  <a:solidFill>
                    <a:srgbClr val="FF0000"/>
                  </a:solidFill>
                </a:rPr>
                <a:t>UCD Server</a:t>
              </a:r>
            </a:p>
          </p:txBody>
        </p:sp>
        <p:sp>
          <p:nvSpPr>
            <p:cNvPr id="28" name="TextBox 27"/>
            <p:cNvSpPr txBox="1"/>
            <p:nvPr/>
          </p:nvSpPr>
          <p:spPr>
            <a:xfrm>
              <a:off x="3520651" y="3770444"/>
              <a:ext cx="752129" cy="523220"/>
            </a:xfrm>
            <a:prstGeom prst="rect">
              <a:avLst/>
            </a:prstGeom>
            <a:noFill/>
          </p:spPr>
          <p:txBody>
            <a:bodyPr wrap="none" rtlCol="0">
              <a:spAutoFit/>
            </a:bodyPr>
            <a:lstStyle/>
            <a:p>
              <a:pPr algn="ctr">
                <a:defRPr/>
              </a:pPr>
              <a:r>
                <a:rPr lang="en-US" sz="1400" dirty="0"/>
                <a:t>Source</a:t>
              </a:r>
            </a:p>
            <a:p>
              <a:pPr algn="ctr">
                <a:defRPr/>
              </a:pPr>
              <a:r>
                <a:rPr lang="en-US" sz="1400" dirty="0"/>
                <a:t>Code</a:t>
              </a:r>
            </a:p>
          </p:txBody>
        </p:sp>
        <p:sp>
          <p:nvSpPr>
            <p:cNvPr id="30" name="TextBox 29"/>
            <p:cNvSpPr txBox="1"/>
            <p:nvPr/>
          </p:nvSpPr>
          <p:spPr>
            <a:xfrm>
              <a:off x="3604185" y="5717468"/>
              <a:ext cx="1300356" cy="338554"/>
            </a:xfrm>
            <a:prstGeom prst="rect">
              <a:avLst/>
            </a:prstGeom>
            <a:noFill/>
          </p:spPr>
          <p:txBody>
            <a:bodyPr wrap="none" rtlCol="0">
              <a:spAutoFit/>
            </a:bodyPr>
            <a:lstStyle/>
            <a:p>
              <a:pPr algn="ctr">
                <a:defRPr/>
              </a:pPr>
              <a:r>
                <a:rPr lang="en-US" sz="1600" dirty="0"/>
                <a:t>Executables</a:t>
              </a:r>
            </a:p>
          </p:txBody>
        </p:sp>
        <p:cxnSp>
          <p:nvCxnSpPr>
            <p:cNvPr id="39" name="Straight Connector 38"/>
            <p:cNvCxnSpPr>
              <a:cxnSpLocks/>
              <a:endCxn id="9" idx="1"/>
            </p:cNvCxnSpPr>
            <p:nvPr/>
          </p:nvCxnSpPr>
          <p:spPr>
            <a:xfrm>
              <a:off x="439496" y="4941168"/>
              <a:ext cx="892144" cy="9460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30704" y="2825438"/>
              <a:ext cx="0" cy="2133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21912" y="2825438"/>
              <a:ext cx="11828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endCxn id="60" idx="1"/>
            </p:cNvCxnSpPr>
            <p:nvPr/>
          </p:nvCxnSpPr>
          <p:spPr>
            <a:xfrm>
              <a:off x="683568" y="4005064"/>
              <a:ext cx="1019253" cy="8617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3568" y="2308730"/>
              <a:ext cx="0" cy="17145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83568" y="2327394"/>
              <a:ext cx="9211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3984002" y="1849352"/>
              <a:ext cx="1779032" cy="124757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30" idx="1"/>
            </p:cNvCxnSpPr>
            <p:nvPr/>
          </p:nvCxnSpPr>
          <p:spPr>
            <a:xfrm>
              <a:off x="3392373" y="5886745"/>
              <a:ext cx="2118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347864" y="4005064"/>
              <a:ext cx="2118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926840" y="3200437"/>
              <a:ext cx="1855701" cy="276999"/>
            </a:xfrm>
            <a:prstGeom prst="rect">
              <a:avLst/>
            </a:prstGeom>
            <a:noFill/>
          </p:spPr>
          <p:txBody>
            <a:bodyPr wrap="none" rtlCol="0">
              <a:spAutoFit/>
            </a:bodyPr>
            <a:lstStyle/>
            <a:p>
              <a:pPr algn="ctr">
                <a:defRPr/>
              </a:pPr>
              <a:r>
                <a:rPr lang="en-US" sz="1200" b="1" dirty="0">
                  <a:solidFill>
                    <a:srgbClr val="FF0000"/>
                  </a:solidFill>
                </a:rPr>
                <a:t>Developer using </a:t>
              </a:r>
              <a:r>
                <a:rPr lang="en-US" sz="1200" b="1" dirty="0" err="1">
                  <a:solidFill>
                    <a:srgbClr val="FF0000"/>
                  </a:solidFill>
                </a:rPr>
                <a:t>ADFz</a:t>
              </a:r>
              <a:r>
                <a:rPr lang="en-US" sz="1200" b="1" dirty="0">
                  <a:solidFill>
                    <a:srgbClr val="FF0000"/>
                  </a:solidFill>
                </a:rPr>
                <a:t> </a:t>
              </a:r>
            </a:p>
          </p:txBody>
        </p:sp>
        <p:cxnSp>
          <p:nvCxnSpPr>
            <p:cNvPr id="64" name="Straight Arrow Connector 63"/>
            <p:cNvCxnSpPr>
              <a:cxnSpLocks/>
            </p:cNvCxnSpPr>
            <p:nvPr/>
          </p:nvCxnSpPr>
          <p:spPr>
            <a:xfrm flipV="1">
              <a:off x="4235852" y="3951920"/>
              <a:ext cx="1944909" cy="211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EAAE47AE-2A56-40E7-BAAE-94DFCCD0502D}"/>
              </a:ext>
            </a:extLst>
          </p:cNvPr>
          <p:cNvSpPr/>
          <p:nvPr/>
        </p:nvSpPr>
        <p:spPr>
          <a:xfrm>
            <a:off x="7599161" y="3681615"/>
            <a:ext cx="948854" cy="42253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7" name="TextBox 56">
            <a:extLst>
              <a:ext uri="{FF2B5EF4-FFF2-40B4-BE49-F238E27FC236}">
                <a16:creationId xmlns:a16="http://schemas.microsoft.com/office/drawing/2014/main" id="{D35D02E2-6528-4F52-8999-77104C06E5A3}"/>
              </a:ext>
            </a:extLst>
          </p:cNvPr>
          <p:cNvSpPr txBox="1"/>
          <p:nvPr/>
        </p:nvSpPr>
        <p:spPr>
          <a:xfrm>
            <a:off x="7599161" y="3725246"/>
            <a:ext cx="479618" cy="369332"/>
          </a:xfrm>
          <a:prstGeom prst="rect">
            <a:avLst/>
          </a:prstGeom>
          <a:noFill/>
          <a:ln w="28575">
            <a:noFill/>
          </a:ln>
        </p:spPr>
        <p:txBody>
          <a:bodyPr wrap="none" rtlCol="0">
            <a:spAutoFit/>
          </a:bodyPr>
          <a:lstStyle/>
          <a:p>
            <a:pPr>
              <a:defRPr/>
            </a:pPr>
            <a:r>
              <a:rPr lang="en-US" dirty="0">
                <a:solidFill>
                  <a:srgbClr val="FF0000"/>
                </a:solidFill>
              </a:rPr>
              <a:t>Git</a:t>
            </a:r>
          </a:p>
        </p:txBody>
      </p:sp>
      <p:sp>
        <p:nvSpPr>
          <p:cNvPr id="60" name="Rectangle 59">
            <a:extLst>
              <a:ext uri="{FF2B5EF4-FFF2-40B4-BE49-F238E27FC236}">
                <a16:creationId xmlns:a16="http://schemas.microsoft.com/office/drawing/2014/main" id="{A67C81A1-52FA-4ED2-A4AF-5E5642E555E8}"/>
              </a:ext>
            </a:extLst>
          </p:cNvPr>
          <p:cNvSpPr/>
          <p:nvPr/>
        </p:nvSpPr>
        <p:spPr>
          <a:xfrm>
            <a:off x="3056429" y="4650926"/>
            <a:ext cx="1601440" cy="42253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6" name="TextBox 65">
            <a:extLst>
              <a:ext uri="{FF2B5EF4-FFF2-40B4-BE49-F238E27FC236}">
                <a16:creationId xmlns:a16="http://schemas.microsoft.com/office/drawing/2014/main" id="{1D380191-2557-494B-82FD-1D4946C48D8C}"/>
              </a:ext>
            </a:extLst>
          </p:cNvPr>
          <p:cNvSpPr txBox="1"/>
          <p:nvPr/>
        </p:nvSpPr>
        <p:spPr>
          <a:xfrm>
            <a:off x="3387684" y="4679871"/>
            <a:ext cx="966931" cy="369332"/>
          </a:xfrm>
          <a:prstGeom prst="rect">
            <a:avLst/>
          </a:prstGeom>
          <a:noFill/>
          <a:ln w="28575">
            <a:noFill/>
          </a:ln>
        </p:spPr>
        <p:txBody>
          <a:bodyPr wrap="none" rtlCol="0">
            <a:spAutoFit/>
          </a:bodyPr>
          <a:lstStyle/>
          <a:p>
            <a:pPr>
              <a:defRPr/>
            </a:pPr>
            <a:r>
              <a:rPr lang="en-US" dirty="0">
                <a:solidFill>
                  <a:srgbClr val="FF0000"/>
                </a:solidFill>
              </a:rPr>
              <a:t>Jenkins</a:t>
            </a:r>
          </a:p>
        </p:txBody>
      </p:sp>
      <p:pic>
        <p:nvPicPr>
          <p:cNvPr id="67" name="Image 27">
            <a:extLst>
              <a:ext uri="{FF2B5EF4-FFF2-40B4-BE49-F238E27FC236}">
                <a16:creationId xmlns:a16="http://schemas.microsoft.com/office/drawing/2014/main" id="{79061B53-1AC7-4E63-8A16-ADE3EE201C2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4632900" y="4581609"/>
            <a:ext cx="925665" cy="530596"/>
          </a:xfrm>
          <a:prstGeom prst="rect">
            <a:avLst/>
          </a:prstGeom>
        </p:spPr>
      </p:pic>
      <p:sp>
        <p:nvSpPr>
          <p:cNvPr id="68" name="Rectangle 67">
            <a:extLst>
              <a:ext uri="{FF2B5EF4-FFF2-40B4-BE49-F238E27FC236}">
                <a16:creationId xmlns:a16="http://schemas.microsoft.com/office/drawing/2014/main" id="{3F095AA8-4817-46B6-BF5E-E3F97253E37D}"/>
              </a:ext>
            </a:extLst>
          </p:cNvPr>
          <p:cNvSpPr/>
          <p:nvPr/>
        </p:nvSpPr>
        <p:spPr>
          <a:xfrm>
            <a:off x="2504734" y="3317520"/>
            <a:ext cx="1143718" cy="81545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9" name="TextBox 68">
            <a:extLst>
              <a:ext uri="{FF2B5EF4-FFF2-40B4-BE49-F238E27FC236}">
                <a16:creationId xmlns:a16="http://schemas.microsoft.com/office/drawing/2014/main" id="{9C3843EC-315B-4897-B7C3-76A8C24A186B}"/>
              </a:ext>
            </a:extLst>
          </p:cNvPr>
          <p:cNvSpPr txBox="1"/>
          <p:nvPr/>
        </p:nvSpPr>
        <p:spPr>
          <a:xfrm>
            <a:off x="2780424" y="3397834"/>
            <a:ext cx="681597" cy="738664"/>
          </a:xfrm>
          <a:prstGeom prst="rect">
            <a:avLst/>
          </a:prstGeom>
          <a:noFill/>
          <a:ln w="28575">
            <a:noFill/>
          </a:ln>
        </p:spPr>
        <p:txBody>
          <a:bodyPr wrap="none" rtlCol="0">
            <a:spAutoFit/>
          </a:bodyPr>
          <a:lstStyle/>
          <a:p>
            <a:pPr>
              <a:defRPr/>
            </a:pPr>
            <a:r>
              <a:rPr lang="en-US" sz="1400" dirty="0">
                <a:solidFill>
                  <a:srgbClr val="FF0000"/>
                </a:solidFill>
              </a:rPr>
              <a:t>DBB</a:t>
            </a:r>
          </a:p>
          <a:p>
            <a:pPr>
              <a:defRPr/>
            </a:pPr>
            <a:r>
              <a:rPr lang="en-US" sz="1400" dirty="0">
                <a:solidFill>
                  <a:srgbClr val="FF0000"/>
                </a:solidFill>
              </a:rPr>
              <a:t>App </a:t>
            </a:r>
            <a:br>
              <a:rPr lang="en-US" sz="1400" dirty="0">
                <a:solidFill>
                  <a:srgbClr val="FF0000"/>
                </a:solidFill>
              </a:rPr>
            </a:br>
            <a:r>
              <a:rPr lang="en-US" sz="1400" dirty="0">
                <a:solidFill>
                  <a:srgbClr val="FF0000"/>
                </a:solidFill>
              </a:rPr>
              <a:t>server</a:t>
            </a:r>
          </a:p>
        </p:txBody>
      </p:sp>
      <p:pic>
        <p:nvPicPr>
          <p:cNvPr id="45" name="Picture 44">
            <a:extLst>
              <a:ext uri="{FF2B5EF4-FFF2-40B4-BE49-F238E27FC236}">
                <a16:creationId xmlns:a16="http://schemas.microsoft.com/office/drawing/2014/main" id="{E458AFC3-D4E0-48A1-8383-C1BDEA983772}"/>
              </a:ext>
            </a:extLst>
          </p:cNvPr>
          <p:cNvPicPr>
            <a:picLocks noChangeAspect="1"/>
          </p:cNvPicPr>
          <p:nvPr/>
        </p:nvPicPr>
        <p:blipFill>
          <a:blip r:embed="rId4"/>
          <a:stretch>
            <a:fillRect/>
          </a:stretch>
        </p:blipFill>
        <p:spPr>
          <a:xfrm>
            <a:off x="7265205" y="4388033"/>
            <a:ext cx="2359188" cy="1005336"/>
          </a:xfrm>
          <a:prstGeom prst="rect">
            <a:avLst/>
          </a:prstGeom>
        </p:spPr>
      </p:pic>
      <p:cxnSp>
        <p:nvCxnSpPr>
          <p:cNvPr id="71" name="Straight Arrow Connector 70">
            <a:extLst>
              <a:ext uri="{FF2B5EF4-FFF2-40B4-BE49-F238E27FC236}">
                <a16:creationId xmlns:a16="http://schemas.microsoft.com/office/drawing/2014/main" id="{429BEF93-EC33-40A3-B01A-3DC6121EF7F6}"/>
              </a:ext>
            </a:extLst>
          </p:cNvPr>
          <p:cNvCxnSpPr>
            <a:cxnSpLocks/>
          </p:cNvCxnSpPr>
          <p:nvPr/>
        </p:nvCxnSpPr>
        <p:spPr>
          <a:xfrm>
            <a:off x="5315115" y="4803988"/>
            <a:ext cx="1885072" cy="39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4">
            <a:extLst>
              <a:ext uri="{FF2B5EF4-FFF2-40B4-BE49-F238E27FC236}">
                <a16:creationId xmlns:a16="http://schemas.microsoft.com/office/drawing/2014/main" id="{C82A19D2-B42F-4FE2-B925-EF845DBB639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73589" y="3457272"/>
            <a:ext cx="566151" cy="202527"/>
          </a:xfrm>
          <a:prstGeom prst="rect">
            <a:avLst/>
          </a:prstGeom>
        </p:spPr>
      </p:pic>
      <p:pic>
        <p:nvPicPr>
          <p:cNvPr id="76" name="Picture 75">
            <a:extLst>
              <a:ext uri="{FF2B5EF4-FFF2-40B4-BE49-F238E27FC236}">
                <a16:creationId xmlns:a16="http://schemas.microsoft.com/office/drawing/2014/main" id="{79F3D2D4-3EFC-4C46-9C57-4BA2C5751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558" y="6170234"/>
            <a:ext cx="1469797" cy="233462"/>
          </a:xfrm>
          <a:prstGeom prst="rect">
            <a:avLst/>
          </a:prstGeom>
        </p:spPr>
      </p:pic>
      <p:sp>
        <p:nvSpPr>
          <p:cNvPr id="81" name="TextBox 80">
            <a:extLst>
              <a:ext uri="{FF2B5EF4-FFF2-40B4-BE49-F238E27FC236}">
                <a16:creationId xmlns:a16="http://schemas.microsoft.com/office/drawing/2014/main" id="{E594CBF8-CDD6-4755-A9AE-66DB0D58B648}"/>
              </a:ext>
            </a:extLst>
          </p:cNvPr>
          <p:cNvSpPr txBox="1"/>
          <p:nvPr/>
        </p:nvSpPr>
        <p:spPr>
          <a:xfrm>
            <a:off x="3044968" y="1607445"/>
            <a:ext cx="921195" cy="369332"/>
          </a:xfrm>
          <a:prstGeom prst="rect">
            <a:avLst/>
          </a:prstGeom>
          <a:noFill/>
          <a:ln w="28575">
            <a:solidFill>
              <a:schemeClr val="tx1"/>
            </a:solidFill>
          </a:ln>
        </p:spPr>
        <p:txBody>
          <a:bodyPr wrap="square" rtlCol="0">
            <a:spAutoFit/>
          </a:bodyPr>
          <a:lstStyle/>
          <a:p>
            <a:pPr algn="ctr">
              <a:defRPr/>
            </a:pPr>
            <a:r>
              <a:rPr lang="en-US" dirty="0">
                <a:solidFill>
                  <a:prstClr val="white"/>
                </a:solidFill>
              </a:rPr>
              <a:t>DBB</a:t>
            </a:r>
          </a:p>
        </p:txBody>
      </p:sp>
      <p:cxnSp>
        <p:nvCxnSpPr>
          <p:cNvPr id="82" name="Straight Arrow Connector 81">
            <a:extLst>
              <a:ext uri="{FF2B5EF4-FFF2-40B4-BE49-F238E27FC236}">
                <a16:creationId xmlns:a16="http://schemas.microsoft.com/office/drawing/2014/main" id="{8C8D391A-903D-46A5-A856-B73E46BE6BD3}"/>
              </a:ext>
            </a:extLst>
          </p:cNvPr>
          <p:cNvCxnSpPr>
            <a:cxnSpLocks/>
          </p:cNvCxnSpPr>
          <p:nvPr/>
        </p:nvCxnSpPr>
        <p:spPr>
          <a:xfrm flipV="1">
            <a:off x="2413319" y="1792112"/>
            <a:ext cx="631648" cy="110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D57F2E1-D261-402A-A064-23A97DEAB481}"/>
              </a:ext>
            </a:extLst>
          </p:cNvPr>
          <p:cNvCxnSpPr>
            <a:cxnSpLocks/>
          </p:cNvCxnSpPr>
          <p:nvPr/>
        </p:nvCxnSpPr>
        <p:spPr>
          <a:xfrm>
            <a:off x="2437765" y="1792112"/>
            <a:ext cx="155493" cy="1500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5AFDCAE-1A26-4E87-AF68-A6CAC51B4E8C}"/>
              </a:ext>
            </a:extLst>
          </p:cNvPr>
          <p:cNvPicPr>
            <a:picLocks noChangeAspect="1"/>
          </p:cNvPicPr>
          <p:nvPr/>
        </p:nvPicPr>
        <p:blipFill>
          <a:blip r:embed="rId7"/>
          <a:stretch>
            <a:fillRect/>
          </a:stretch>
        </p:blipFill>
        <p:spPr>
          <a:xfrm>
            <a:off x="7330222" y="5714066"/>
            <a:ext cx="2435586" cy="769694"/>
          </a:xfrm>
          <a:prstGeom prst="rect">
            <a:avLst/>
          </a:prstGeom>
        </p:spPr>
      </p:pic>
      <p:cxnSp>
        <p:nvCxnSpPr>
          <p:cNvPr id="52" name="Straight Arrow Connector 51">
            <a:extLst>
              <a:ext uri="{FF2B5EF4-FFF2-40B4-BE49-F238E27FC236}">
                <a16:creationId xmlns:a16="http://schemas.microsoft.com/office/drawing/2014/main" id="{85A8D524-7DB7-4BC0-B3D4-66C354B17580}"/>
              </a:ext>
            </a:extLst>
          </p:cNvPr>
          <p:cNvCxnSpPr>
            <a:cxnSpLocks/>
          </p:cNvCxnSpPr>
          <p:nvPr/>
        </p:nvCxnSpPr>
        <p:spPr>
          <a:xfrm>
            <a:off x="5547602" y="6027027"/>
            <a:ext cx="1732846" cy="71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C8872738-588A-4A82-BB9F-E65652C1EC9E}"/>
              </a:ext>
            </a:extLst>
          </p:cNvPr>
          <p:cNvPicPr>
            <a:picLocks noChangeAspect="1"/>
          </p:cNvPicPr>
          <p:nvPr/>
        </p:nvPicPr>
        <p:blipFill>
          <a:blip r:embed="rId8"/>
          <a:stretch>
            <a:fillRect/>
          </a:stretch>
        </p:blipFill>
        <p:spPr>
          <a:xfrm>
            <a:off x="8073588" y="1376977"/>
            <a:ext cx="2435586" cy="1618370"/>
          </a:xfrm>
          <a:prstGeom prst="rect">
            <a:avLst/>
          </a:prstGeom>
        </p:spPr>
      </p:pic>
    </p:spTree>
    <p:extLst>
      <p:ext uri="{BB962C8B-B14F-4D97-AF65-F5344CB8AC3E}">
        <p14:creationId xmlns:p14="http://schemas.microsoft.com/office/powerpoint/2010/main" val="123510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a:xfrm>
            <a:off x="1775520" y="458233"/>
            <a:ext cx="8784976" cy="660400"/>
          </a:xfrm>
        </p:spPr>
        <p:txBody>
          <a:bodyPr>
            <a:normAutofit fontScale="90000"/>
          </a:bodyPr>
          <a:lstStyle/>
          <a:p>
            <a:r>
              <a:rPr lang="en-US" altLang="en-US" sz="3000" b="1" dirty="0">
                <a:solidFill>
                  <a:srgbClr val="0070C0"/>
                </a:solidFill>
              </a:rPr>
              <a:t>Lab 1: Working with mainframe using COBOL and DB2</a:t>
            </a:r>
            <a:br>
              <a:rPr lang="en-US" altLang="en-US" sz="2800" b="1" dirty="0">
                <a:solidFill>
                  <a:srgbClr val="0070C0"/>
                </a:solidFill>
              </a:rPr>
            </a:br>
            <a:r>
              <a:rPr lang="en-US" altLang="en-US" sz="2800" b="1" dirty="0">
                <a:solidFill>
                  <a:srgbClr val="0070C0"/>
                </a:solidFill>
              </a:rPr>
              <a:t>   </a:t>
            </a:r>
            <a:endParaRPr lang="en-US" altLang="en-US" sz="1600" b="1" dirty="0">
              <a:solidFill>
                <a:srgbClr val="0070C0"/>
              </a:solidFill>
            </a:endParaRPr>
          </a:p>
        </p:txBody>
      </p:sp>
      <p:sp>
        <p:nvSpPr>
          <p:cNvPr id="523267" name="Rectangle 3"/>
          <p:cNvSpPr>
            <a:spLocks noGrp="1" noChangeArrowheads="1"/>
          </p:cNvSpPr>
          <p:nvPr>
            <p:ph idx="1"/>
          </p:nvPr>
        </p:nvSpPr>
        <p:spPr>
          <a:xfrm>
            <a:off x="1775520" y="1247340"/>
            <a:ext cx="8784976" cy="5205997"/>
          </a:xfrm>
        </p:spPr>
        <p:txBody>
          <a:bodyPr/>
          <a:lstStyle/>
          <a:p>
            <a:pPr defTabSz="914400">
              <a:buClr>
                <a:srgbClr val="0070C0"/>
              </a:buClr>
              <a:buFont typeface="Wingdings" panose="05000000000000000000" pitchFamily="2" charset="2"/>
              <a:buChar char="§"/>
              <a:defRPr/>
            </a:pPr>
            <a:r>
              <a:rPr lang="en-US" altLang="en-US" sz="2400" b="1" dirty="0"/>
              <a:t>Objective</a:t>
            </a:r>
          </a:p>
          <a:p>
            <a:pPr marL="392113" lvl="1" indent="0" defTabSz="914400">
              <a:buClr>
                <a:srgbClr val="0070C0"/>
              </a:buClr>
              <a:buNone/>
              <a:defRPr/>
            </a:pPr>
            <a:r>
              <a:rPr lang="en-US" altLang="en-US" sz="1600" dirty="0"/>
              <a:t>This lab will take you through the steps of using the </a:t>
            </a:r>
            <a:r>
              <a:rPr lang="en-US" altLang="en-US" sz="1600" b="1" dirty="0">
                <a:solidFill>
                  <a:srgbClr val="0070C0"/>
                </a:solidFill>
              </a:rPr>
              <a:t>Application Delivery Foundation for z Systems (</a:t>
            </a:r>
            <a:r>
              <a:rPr lang="en-US" altLang="en-US" sz="1600" b="1" dirty="0" err="1">
                <a:solidFill>
                  <a:srgbClr val="0070C0"/>
                </a:solidFill>
              </a:rPr>
              <a:t>ADFz</a:t>
            </a:r>
            <a:r>
              <a:rPr lang="en-US" altLang="en-US" sz="1600" b="1" dirty="0">
                <a:solidFill>
                  <a:srgbClr val="0070C0"/>
                </a:solidFill>
              </a:rPr>
              <a:t>)</a:t>
            </a:r>
            <a:r>
              <a:rPr lang="en-US" altLang="en-US" sz="1600" dirty="0"/>
              <a:t> to work with a z/OS system.  It will familiarize you with some of the capabilities of this product using a DB2 COBOL batch program that is </a:t>
            </a:r>
            <a:r>
              <a:rPr lang="en-US" altLang="en-US" sz="1600" dirty="0" err="1"/>
              <a:t>ABENDing</a:t>
            </a:r>
            <a:r>
              <a:rPr lang="en-US" altLang="en-US" sz="1600" dirty="0"/>
              <a:t>.</a:t>
            </a:r>
          </a:p>
          <a:p>
            <a:pPr marL="163513" indent="0" defTabSz="914400">
              <a:buClr>
                <a:srgbClr val="0070C0"/>
              </a:buClr>
              <a:buNone/>
              <a:defRPr/>
            </a:pPr>
            <a:r>
              <a:rPr lang="en-US" altLang="en-US" sz="2400" b="1" dirty="0"/>
              <a:t>Key Activities</a:t>
            </a:r>
          </a:p>
          <a:p>
            <a:pPr marL="735013" lvl="1" indent="-342900" defTabSz="914400">
              <a:buClr>
                <a:srgbClr val="0070C0"/>
              </a:buClr>
              <a:buFont typeface="+mj-lt"/>
              <a:buAutoNum type="arabicPeriod"/>
              <a:defRPr/>
            </a:pPr>
            <a:r>
              <a:rPr lang="en-US" altLang="en-US" sz="1400" b="1" dirty="0">
                <a:solidFill>
                  <a:srgbClr val="0070C0"/>
                </a:solidFill>
              </a:rPr>
              <a:t>Connect to a z/OS System.</a:t>
            </a:r>
            <a:br>
              <a:rPr lang="en-US" altLang="en-US" sz="1400" dirty="0">
                <a:solidFill>
                  <a:srgbClr val="0070C0"/>
                </a:solidFill>
              </a:rPr>
            </a:br>
            <a:r>
              <a:rPr lang="en-US" altLang="en-US" sz="1400" dirty="0"/>
              <a:t>      Use  your Workspace to connect to the z/OS system. Each student will have an unique z/OS userid.</a:t>
            </a:r>
          </a:p>
          <a:p>
            <a:pPr marL="735013" lvl="1" indent="-342900" defTabSz="914400">
              <a:buClr>
                <a:srgbClr val="0070C0"/>
              </a:buClr>
              <a:buFont typeface="+mj-lt"/>
              <a:buAutoNum type="arabicPeriod"/>
              <a:defRPr/>
            </a:pPr>
            <a:r>
              <a:rPr lang="en-US" altLang="en-US" sz="1400" b="1" dirty="0">
                <a:solidFill>
                  <a:srgbClr val="0070C0"/>
                </a:solidFill>
              </a:rPr>
              <a:t>Execute the DB2/COBOL batch program and verify the ABEND.</a:t>
            </a:r>
          </a:p>
          <a:p>
            <a:pPr marL="735013" lvl="1" indent="-342900" defTabSz="914400">
              <a:buClr>
                <a:srgbClr val="0070C0"/>
              </a:buClr>
              <a:buFont typeface="+mj-lt"/>
              <a:buAutoNum type="arabicPeriod" startAt="3"/>
              <a:defRPr/>
            </a:pPr>
            <a:r>
              <a:rPr lang="en-US" altLang="en-US" sz="1400" b="1" dirty="0">
                <a:solidFill>
                  <a:srgbClr val="0070C0"/>
                </a:solidFill>
              </a:rPr>
              <a:t>Use </a:t>
            </a:r>
            <a:r>
              <a:rPr lang="en-US" altLang="en-US" sz="1400" b="1" dirty="0"/>
              <a:t>Fault Analyzer </a:t>
            </a:r>
            <a:r>
              <a:rPr lang="en-US" altLang="en-US" sz="1400" b="1" dirty="0">
                <a:solidFill>
                  <a:srgbClr val="0070C0"/>
                </a:solidFill>
              </a:rPr>
              <a:t>to identify the cause of the ABEND</a:t>
            </a:r>
          </a:p>
          <a:p>
            <a:pPr marL="735013" lvl="1" indent="-342900" defTabSz="914400">
              <a:buClr>
                <a:srgbClr val="0070C0"/>
              </a:buClr>
              <a:buFont typeface="+mj-lt"/>
              <a:buAutoNum type="arabicPeriod" startAt="3"/>
              <a:defRPr/>
            </a:pPr>
            <a:r>
              <a:rPr lang="en-US" altLang="en-US" sz="1400" b="1" dirty="0">
                <a:solidFill>
                  <a:srgbClr val="0070C0"/>
                </a:solidFill>
              </a:rPr>
              <a:t>Use the </a:t>
            </a:r>
            <a:r>
              <a:rPr lang="en-US" altLang="en-US" sz="1400" b="1" dirty="0"/>
              <a:t>IBM Debug </a:t>
            </a:r>
            <a:r>
              <a:rPr lang="en-US" altLang="en-US" sz="1400" b="1" dirty="0">
                <a:solidFill>
                  <a:srgbClr val="0070C0"/>
                </a:solidFill>
              </a:rPr>
              <a:t>for a temporary fix</a:t>
            </a:r>
          </a:p>
          <a:p>
            <a:pPr marL="392113" lvl="1" indent="0" defTabSz="914400">
              <a:buClr>
                <a:srgbClr val="0070C0"/>
              </a:buClr>
              <a:buNone/>
              <a:defRPr/>
            </a:pPr>
            <a:r>
              <a:rPr lang="en-US" altLang="en-US" sz="1400" dirty="0"/>
              <a:t>	You will modify the field content to bypass the bug</a:t>
            </a:r>
          </a:p>
          <a:p>
            <a:pPr marL="735013" lvl="1" indent="-342900" defTabSz="914400">
              <a:buClr>
                <a:srgbClr val="0070C0"/>
              </a:buClr>
              <a:buFont typeface="+mj-lt"/>
              <a:buAutoNum type="arabicPeriod" startAt="5"/>
              <a:defRPr/>
            </a:pPr>
            <a:r>
              <a:rPr lang="en-US" altLang="en-US" sz="1400" b="1" dirty="0">
                <a:solidFill>
                  <a:srgbClr val="0070C0"/>
                </a:solidFill>
              </a:rPr>
              <a:t>Modify the COBOL code to fix the bug.</a:t>
            </a:r>
          </a:p>
          <a:p>
            <a:pPr marL="735013" lvl="1" indent="-342900" defTabSz="914400">
              <a:buClr>
                <a:srgbClr val="0070C0"/>
              </a:buClr>
              <a:buFont typeface="+mj-lt"/>
              <a:buAutoNum type="arabicPeriod" startAt="5"/>
              <a:defRPr/>
            </a:pPr>
            <a:r>
              <a:rPr lang="en-US" altLang="en-US" sz="1400" b="1" dirty="0">
                <a:solidFill>
                  <a:srgbClr val="0070C0"/>
                </a:solidFill>
              </a:rPr>
              <a:t>Use </a:t>
            </a:r>
            <a:r>
              <a:rPr lang="en-US" altLang="en-US" sz="1400" b="1" dirty="0"/>
              <a:t>Code Coverage</a:t>
            </a:r>
          </a:p>
          <a:p>
            <a:pPr marL="735013" lvl="1" indent="-342900" defTabSz="914400">
              <a:buClr>
                <a:srgbClr val="0070C0"/>
              </a:buClr>
              <a:buFont typeface="+mj-lt"/>
              <a:buAutoNum type="arabicPeriod" startAt="5"/>
              <a:defRPr/>
            </a:pPr>
            <a:r>
              <a:rPr lang="en-US" altLang="en-US" sz="1400" b="1" dirty="0">
                <a:solidFill>
                  <a:srgbClr val="0070C0"/>
                </a:solidFill>
              </a:rPr>
              <a:t>(Optional) Execute SQL statement when editing the program.</a:t>
            </a:r>
          </a:p>
          <a:p>
            <a:pPr marL="1077913" lvl="2" indent="-342900" defTabSz="914400">
              <a:buClr>
                <a:srgbClr val="0070C0"/>
              </a:buClr>
              <a:buFont typeface="+mj-lt"/>
              <a:buAutoNum type="arabicPeriod" startAt="5"/>
              <a:defRPr/>
            </a:pPr>
            <a:r>
              <a:rPr lang="en-US" altLang="en-US" sz="1400" dirty="0"/>
              <a:t>	While editing the COBOL/DB2 program you will be able to execute SQL statements and verify the results.</a:t>
            </a:r>
          </a:p>
          <a:p>
            <a:pPr marL="735013" lvl="1" indent="-342900" defTabSz="914400">
              <a:buClr>
                <a:srgbClr val="0070C0"/>
              </a:buClr>
              <a:buFont typeface="+mj-lt"/>
              <a:buAutoNum type="arabicPeriod" startAt="5"/>
              <a:defRPr/>
            </a:pPr>
            <a:r>
              <a:rPr lang="en-US" sz="1400" b="1" dirty="0">
                <a:solidFill>
                  <a:srgbClr val="0070C0"/>
                </a:solidFill>
              </a:rPr>
              <a:t>(Optional) Using </a:t>
            </a:r>
            <a:r>
              <a:rPr lang="en-US" sz="1400" b="1" dirty="0"/>
              <a:t>File Manager</a:t>
            </a:r>
            <a:br>
              <a:rPr lang="en-US" sz="1400" b="1" dirty="0"/>
            </a:br>
            <a:r>
              <a:rPr lang="en-US" sz="1400" dirty="0"/>
              <a:t>      An example of using File Manager against a VSAM file</a:t>
            </a:r>
            <a:endParaRPr lang="en-US" altLang="en-US" sz="1400" dirty="0"/>
          </a:p>
        </p:txBody>
      </p:sp>
      <p:sp>
        <p:nvSpPr>
          <p:cNvPr id="619524" name="Text Box 4"/>
          <p:cNvSpPr txBox="1">
            <a:spLocks noChangeArrowheads="1"/>
          </p:cNvSpPr>
          <p:nvPr/>
        </p:nvSpPr>
        <p:spPr bwMode="auto">
          <a:xfrm>
            <a:off x="2385047" y="878403"/>
            <a:ext cx="2377574"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algn="ctr" eaLnBrk="1" hangingPunct="1">
              <a:lnSpc>
                <a:spcPct val="90000"/>
              </a:lnSpc>
              <a:spcBef>
                <a:spcPct val="0"/>
              </a:spcBef>
              <a:spcAft>
                <a:spcPct val="0"/>
              </a:spcAft>
              <a:buClr>
                <a:srgbClr val="3333CC"/>
              </a:buClr>
              <a:buSzTx/>
              <a:buFont typeface="Wingdings" panose="05000000000000000000" pitchFamily="2" charset="2"/>
              <a:buNone/>
            </a:pPr>
            <a:r>
              <a:rPr lang="en-US" altLang="en-US" dirty="0">
                <a:solidFill>
                  <a:srgbClr val="0070C0"/>
                </a:solidFill>
              </a:rPr>
              <a:t>Duration: 90 Minutes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1991544" y="980728"/>
            <a:ext cx="8064574" cy="5422478"/>
            <a:chOff x="323850" y="958850"/>
            <a:chExt cx="8424863" cy="4870450"/>
          </a:xfrm>
        </p:grpSpPr>
        <p:pic>
          <p:nvPicPr>
            <p:cNvPr id="62157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58850"/>
              <a:ext cx="4054475" cy="3001963"/>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621571" name="Picture 9" descr="C:\Users\IBM_AD~1\AppData\Local\Temp\SNAGHTML6e5668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1917700"/>
              <a:ext cx="5113338" cy="1338263"/>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621572" name="Picture 11" descr="C:\Users\IBM_AD~1\AppData\Local\Temp\SNAGHTML6e6af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500438"/>
              <a:ext cx="7489825" cy="2328862"/>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cxnSp>
          <p:nvCxnSpPr>
            <p:cNvPr id="621573" name="Straight Arrow Connector 4"/>
            <p:cNvCxnSpPr>
              <a:cxnSpLocks noChangeShapeType="1"/>
            </p:cNvCxnSpPr>
            <p:nvPr/>
          </p:nvCxnSpPr>
          <p:spPr bwMode="auto">
            <a:xfrm flipH="1" flipV="1">
              <a:off x="4284663" y="2211388"/>
              <a:ext cx="1366837" cy="3233737"/>
            </a:xfrm>
            <a:prstGeom prst="straightConnector1">
              <a:avLst/>
            </a:prstGeom>
            <a:noFill/>
            <a:ln w="38100" algn="ctr">
              <a:solidFill>
                <a:srgbClr val="0070C0"/>
              </a:solidFill>
              <a:round/>
              <a:headEnd/>
              <a:tailEnd type="triangle" w="med" len="med"/>
            </a:ln>
            <a:extLst>
              <a:ext uri="{909E8E84-426E-40DD-AFC4-6F175D3DCCD1}">
                <a14:hiddenFill xmlns:a14="http://schemas.microsoft.com/office/drawing/2010/main">
                  <a:noFill/>
                </a14:hiddenFill>
              </a:ext>
            </a:extLst>
          </p:spPr>
        </p:cxnSp>
      </p:grpSp>
      <p:sp>
        <p:nvSpPr>
          <p:cNvPr id="621574" name="Rectangle 2"/>
          <p:cNvSpPr>
            <a:spLocks noGrp="1" noChangeArrowheads="1"/>
          </p:cNvSpPr>
          <p:nvPr>
            <p:ph type="title"/>
          </p:nvPr>
        </p:nvSpPr>
        <p:spPr>
          <a:xfrm>
            <a:off x="2279576" y="116764"/>
            <a:ext cx="8784976" cy="660400"/>
          </a:xfrm>
        </p:spPr>
        <p:txBody>
          <a:bodyPr/>
          <a:lstStyle/>
          <a:p>
            <a:r>
              <a:rPr lang="en-US" altLang="en-US" sz="2800" b="1" dirty="0">
                <a:solidFill>
                  <a:srgbClr val="0070C0"/>
                </a:solidFill>
              </a:rPr>
              <a:t>Lab 1: Working with mainframe using COBOL and DB2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3618" name="Rectangle 7"/>
          <p:cNvSpPr>
            <a:spLocks noChangeArrowheads="1"/>
          </p:cNvSpPr>
          <p:nvPr/>
        </p:nvSpPr>
        <p:spPr bwMode="auto">
          <a:xfrm>
            <a:off x="2279577" y="332657"/>
            <a:ext cx="67105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a:spcBef>
                <a:spcPct val="0"/>
              </a:spcBef>
              <a:spcAft>
                <a:spcPct val="0"/>
              </a:spcAft>
              <a:buFont typeface="Arial" panose="020B0604020202020204" pitchFamily="34" charset="0"/>
              <a:buNone/>
            </a:pPr>
            <a:r>
              <a:rPr lang="en-US" altLang="en-US" sz="3200" dirty="0">
                <a:solidFill>
                  <a:srgbClr val="0070C0"/>
                </a:solidFill>
                <a:latin typeface="Calibri Light (Headings)"/>
              </a:rPr>
              <a:t>Lab 1: Don’t Miss… The  Debug…  </a:t>
            </a:r>
            <a:r>
              <a:rPr lang="en-US" altLang="en-US" dirty="0">
                <a:solidFill>
                  <a:srgbClr val="FF0000"/>
                </a:solidFill>
                <a:latin typeface="Calibri Light (Headings)"/>
              </a:rPr>
              <a:t>Page 22</a:t>
            </a:r>
          </a:p>
        </p:txBody>
      </p:sp>
      <p:pic>
        <p:nvPicPr>
          <p:cNvPr id="62361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340768"/>
            <a:ext cx="7920111" cy="5400600"/>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5667" name="Picture 5" descr="C:\Users\IBM_AD~1\AppData\Local\Temp\SNAGHTML6f16dc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556793"/>
            <a:ext cx="8065144" cy="5172159"/>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7"/>
          <p:cNvSpPr>
            <a:spLocks noChangeArrowheads="1"/>
          </p:cNvSpPr>
          <p:nvPr/>
        </p:nvSpPr>
        <p:spPr bwMode="auto">
          <a:xfrm>
            <a:off x="1775520" y="404664"/>
            <a:ext cx="83531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a:spcBef>
                <a:spcPct val="0"/>
              </a:spcBef>
              <a:spcAft>
                <a:spcPct val="0"/>
              </a:spcAft>
              <a:buFont typeface="Arial" panose="020B0604020202020204" pitchFamily="34" charset="0"/>
              <a:buNone/>
            </a:pPr>
            <a:r>
              <a:rPr lang="en-US" altLang="en-US" sz="2800" dirty="0">
                <a:solidFill>
                  <a:srgbClr val="0070C0"/>
                </a:solidFill>
                <a:latin typeface="Calibri Light (Headings)"/>
              </a:rPr>
              <a:t>Lab 1: Don’t Miss… Code Coverage …</a:t>
            </a:r>
            <a:r>
              <a:rPr lang="en-US" altLang="en-US" b="1" dirty="0">
                <a:solidFill>
                  <a:srgbClr val="FF0000"/>
                </a:solidFill>
                <a:latin typeface="Calibri Light (Headings)"/>
              </a:rPr>
              <a:t>Page 48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1669616" y="188641"/>
            <a:ext cx="8683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mj-lt"/>
                <a:ea typeface="+mj-ea"/>
                <a:cs typeface="+mj-cs"/>
              </a:defRPr>
            </a:lvl1pPr>
            <a:lvl2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2pPr>
            <a:lvl3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3pPr>
            <a:lvl4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4pPr>
            <a:lvl5pPr algn="l" defTabSz="457200" rtl="0" eaLnBrk="0" fontAlgn="base" hangingPunct="0">
              <a:spcBef>
                <a:spcPct val="0"/>
              </a:spcBef>
              <a:spcAft>
                <a:spcPct val="0"/>
              </a:spcAft>
              <a:buClr>
                <a:srgbClr val="7889FB"/>
              </a:buClr>
              <a:buSzPct val="100000"/>
              <a:buFont typeface="Arial" panose="020B0604020202020204" pitchFamily="34" charset="0"/>
              <a:defRPr sz="2800">
                <a:solidFill>
                  <a:srgbClr val="7889FB"/>
                </a:solidFill>
                <a:latin typeface="Arial" charset="0"/>
                <a:cs typeface="Arial" charset="0"/>
              </a:defRPr>
            </a:lvl5pPr>
            <a:lvl6pPr marL="4572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6pPr>
            <a:lvl7pPr marL="9144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7pPr>
            <a:lvl8pPr marL="13716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8pPr>
            <a:lvl9pPr marL="1828800" algn="l" defTabSz="457200" rtl="0" eaLnBrk="0" fontAlgn="base" hangingPunct="0">
              <a:spcBef>
                <a:spcPct val="0"/>
              </a:spcBef>
              <a:spcAft>
                <a:spcPct val="0"/>
              </a:spcAft>
              <a:buClr>
                <a:srgbClr val="7889FB"/>
              </a:buClr>
              <a:buSzPct val="100000"/>
              <a:buFont typeface="Arial" charset="0"/>
              <a:defRPr sz="2800">
                <a:solidFill>
                  <a:srgbClr val="7889FB"/>
                </a:solidFill>
                <a:latin typeface="Arial" charset="0"/>
                <a:cs typeface="Arial" charset="0"/>
              </a:defRPr>
            </a:lvl9pPr>
          </a:lstStyle>
          <a:p>
            <a:pPr eaLnBrk="1" hangingPunct="1">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sz="2200" b="1" kern="0" dirty="0">
                <a:solidFill>
                  <a:srgbClr val="0070C0"/>
                </a:solidFill>
                <a:latin typeface="Calibri Light" panose="020F0302020204030204"/>
              </a:rPr>
              <a:t>Lab 7: </a:t>
            </a:r>
            <a:r>
              <a:rPr lang="en-US" altLang="en-US" sz="2200" b="1" kern="0" dirty="0">
                <a:solidFill>
                  <a:srgbClr val="0070C0"/>
                </a:solidFill>
                <a:latin typeface="Calibri Light" panose="020F0302020204030204"/>
              </a:rPr>
              <a:t>Using IBM Dependency Based Build with Git, Jenkins and UCD on z/OS</a:t>
            </a:r>
            <a:endParaRPr lang="en-GB" altLang="en-US" sz="2200" b="1" kern="0" dirty="0">
              <a:solidFill>
                <a:srgbClr val="0070C0"/>
              </a:solidFill>
              <a:latin typeface="Calibri Light" panose="020F0302020204030204"/>
            </a:endParaRPr>
          </a:p>
        </p:txBody>
      </p:sp>
      <p:sp>
        <p:nvSpPr>
          <p:cNvPr id="2" name="Rectangle 1">
            <a:extLst>
              <a:ext uri="{FF2B5EF4-FFF2-40B4-BE49-F238E27FC236}">
                <a16:creationId xmlns:a16="http://schemas.microsoft.com/office/drawing/2014/main" id="{6B126C91-EC70-4652-BF68-C50B3B694A5D}"/>
              </a:ext>
            </a:extLst>
          </p:cNvPr>
          <p:cNvSpPr/>
          <p:nvPr/>
        </p:nvSpPr>
        <p:spPr>
          <a:xfrm>
            <a:off x="1927731" y="692696"/>
            <a:ext cx="8240086" cy="1446550"/>
          </a:xfrm>
          <a:prstGeom prst="rect">
            <a:avLst/>
          </a:prstGeom>
        </p:spPr>
        <p:txBody>
          <a:bodyPr wrap="square">
            <a:spAutoFit/>
          </a:bodyPr>
          <a:lstStyle/>
          <a:p>
            <a:pPr>
              <a:spcBef>
                <a:spcPts val="600"/>
              </a:spcBef>
              <a:spcAft>
                <a:spcPts val="600"/>
              </a:spcAft>
              <a:defRPr/>
            </a:pPr>
            <a:r>
              <a:rPr lang="en-US" sz="1200" dirty="0">
                <a:ea typeface="Arial Unicode MS"/>
                <a:cs typeface="Times New Roman" panose="02020603050405020304" pitchFamily="18" charset="0"/>
              </a:rPr>
              <a:t>This lab will use  </a:t>
            </a:r>
            <a:r>
              <a:rPr lang="en-US" sz="1200" u="sng" dirty="0">
                <a:ea typeface="Arial Unicode MS"/>
                <a:cs typeface="Times New Roman" panose="02020603050405020304" pitchFamily="18" charset="0"/>
                <a:hlinkClick r:id="rId3"/>
              </a:rPr>
              <a:t>IBM Dependency Based Build</a:t>
            </a:r>
            <a:r>
              <a:rPr lang="en-US" sz="1200" dirty="0">
                <a:ea typeface="Arial Unicode MS"/>
                <a:cs typeface="Times New Roman" panose="02020603050405020304" pitchFamily="18" charset="0"/>
              </a:rPr>
              <a:t> (DBB) along with </a:t>
            </a:r>
            <a:r>
              <a:rPr lang="en-US" sz="1200" u="sng" dirty="0">
                <a:ea typeface="Arial Unicode MS"/>
                <a:cs typeface="Times New Roman" panose="02020603050405020304" pitchFamily="18" charset="0"/>
                <a:hlinkClick r:id="rId4"/>
              </a:rPr>
              <a:t>Git</a:t>
            </a:r>
            <a:r>
              <a:rPr lang="en-US" sz="1200" dirty="0">
                <a:ea typeface="Arial Unicode MS"/>
                <a:cs typeface="Times New Roman" panose="02020603050405020304" pitchFamily="18" charset="0"/>
              </a:rPr>
              <a:t>, </a:t>
            </a:r>
            <a:r>
              <a:rPr lang="en-US" sz="1200" u="sng" dirty="0">
                <a:ea typeface="Arial Unicode MS"/>
                <a:cs typeface="Times New Roman" panose="02020603050405020304" pitchFamily="18" charset="0"/>
                <a:hlinkClick r:id="rId5"/>
              </a:rPr>
              <a:t>Jenkins</a:t>
            </a:r>
            <a:r>
              <a:rPr lang="en-US" sz="1200" dirty="0">
                <a:ea typeface="Arial Unicode MS"/>
                <a:cs typeface="Times New Roman" panose="02020603050405020304" pitchFamily="18" charset="0"/>
              </a:rPr>
              <a:t> and </a:t>
            </a:r>
            <a:r>
              <a:rPr lang="en-US" sz="1200" u="sng" dirty="0" err="1">
                <a:ea typeface="Arial Unicode MS"/>
                <a:cs typeface="Times New Roman" panose="02020603050405020304" pitchFamily="18" charset="0"/>
                <a:hlinkClick r:id="rId6"/>
              </a:rPr>
              <a:t>UrbanCode</a:t>
            </a:r>
            <a:r>
              <a:rPr lang="en-US" sz="1200" u="sng" dirty="0">
                <a:ea typeface="Arial Unicode MS"/>
                <a:cs typeface="Times New Roman" panose="02020603050405020304" pitchFamily="18" charset="0"/>
                <a:hlinkClick r:id="rId6"/>
              </a:rPr>
              <a:t> Deploy</a:t>
            </a:r>
            <a:r>
              <a:rPr lang="en-US" sz="1200" dirty="0">
                <a:ea typeface="Arial Unicode MS"/>
                <a:cs typeface="Times New Roman" panose="02020603050405020304" pitchFamily="18" charset="0"/>
              </a:rPr>
              <a:t> (UCD)   on z/OS.</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You will modify an existing COBOL/CICS application stored on Git.  </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You will use </a:t>
            </a:r>
            <a:r>
              <a:rPr lang="en-US" sz="1200" dirty="0" err="1">
                <a:ea typeface="Arial Unicode MS"/>
                <a:cs typeface="Times New Roman" panose="02020603050405020304" pitchFamily="18" charset="0"/>
              </a:rPr>
              <a:t>ADFz</a:t>
            </a:r>
            <a:r>
              <a:rPr lang="en-US" sz="1200" dirty="0">
                <a:ea typeface="Arial Unicode MS"/>
                <a:cs typeface="Times New Roman" panose="02020603050405020304" pitchFamily="18" charset="0"/>
              </a:rPr>
              <a:t> to change the code and perform a personal test for later delivery and commit to Git and then use Jenkins for the final build and continuous delivery.</a:t>
            </a:r>
            <a:br>
              <a:rPr lang="en-US" sz="1200" dirty="0">
                <a:ea typeface="Arial Unicode MS"/>
                <a:cs typeface="Times New Roman" panose="02020603050405020304" pitchFamily="18" charset="0"/>
              </a:rPr>
            </a:br>
            <a:r>
              <a:rPr lang="en-US" sz="1200" dirty="0">
                <a:ea typeface="Arial Unicode MS"/>
                <a:cs typeface="Times New Roman" panose="02020603050405020304" pitchFamily="18" charset="0"/>
              </a:rPr>
              <a:t>The updated code will be deployed to CICS using </a:t>
            </a:r>
            <a:r>
              <a:rPr lang="en-US" sz="1200" dirty="0" err="1">
                <a:ea typeface="Arial Unicode MS"/>
                <a:cs typeface="Times New Roman" panose="02020603050405020304" pitchFamily="18" charset="0"/>
              </a:rPr>
              <a:t>UrbanCode</a:t>
            </a:r>
            <a:r>
              <a:rPr lang="en-US" sz="1200" dirty="0">
                <a:ea typeface="Arial Unicode MS"/>
                <a:cs typeface="Times New Roman" panose="02020603050405020304" pitchFamily="18" charset="0"/>
              </a:rPr>
              <a:t> Deploy  (UCD)  </a:t>
            </a:r>
            <a:br>
              <a:rPr lang="en-US" sz="1400" dirty="0">
                <a:ea typeface="Arial Unicode MS"/>
                <a:cs typeface="Times New Roman" panose="02020603050405020304" pitchFamily="18" charset="0"/>
              </a:rPr>
            </a:br>
            <a:r>
              <a:rPr lang="en-US" sz="1400" dirty="0">
                <a:ea typeface="Arial Unicode MS"/>
                <a:cs typeface="Times New Roman" panose="02020603050405020304" pitchFamily="18" charset="0"/>
              </a:rPr>
              <a:t>.</a:t>
            </a:r>
            <a:br>
              <a:rPr lang="en-US" sz="1400" dirty="0">
                <a:ea typeface="Arial Unicode MS"/>
                <a:cs typeface="Times New Roman" panose="02020603050405020304" pitchFamily="18" charset="0"/>
              </a:rPr>
            </a:br>
            <a:endParaRPr lang="en-US" sz="1400" dirty="0">
              <a:ea typeface="Arial Unicode MS"/>
              <a:cs typeface="Times New Roman" panose="02020603050405020304" pitchFamily="18" charset="0"/>
            </a:endParaRPr>
          </a:p>
        </p:txBody>
      </p:sp>
      <p:sp>
        <p:nvSpPr>
          <p:cNvPr id="4" name="Rectangle 3">
            <a:extLst>
              <a:ext uri="{FF2B5EF4-FFF2-40B4-BE49-F238E27FC236}">
                <a16:creationId xmlns:a16="http://schemas.microsoft.com/office/drawing/2014/main" id="{15ABDA46-80F3-434E-AEA4-E7708D64FFB2}"/>
              </a:ext>
            </a:extLst>
          </p:cNvPr>
          <p:cNvSpPr/>
          <p:nvPr/>
        </p:nvSpPr>
        <p:spPr>
          <a:xfrm>
            <a:off x="1669616" y="1844824"/>
            <a:ext cx="8979851" cy="4755148"/>
          </a:xfrm>
          <a:prstGeom prst="rect">
            <a:avLst/>
          </a:prstGeom>
        </p:spPr>
        <p:txBody>
          <a:bodyPr wrap="square">
            <a:spAutoFit/>
          </a:bodyPr>
          <a:lstStyle/>
          <a:p>
            <a:pPr>
              <a:spcBef>
                <a:spcPts val="600"/>
              </a:spcBef>
              <a:spcAft>
                <a:spcPts val="600"/>
              </a:spcAft>
              <a:tabLst>
                <a:tab pos="640080" algn="l"/>
              </a:tabLst>
              <a:defRPr/>
            </a:pPr>
            <a:r>
              <a:rPr lang="en-US" sz="1200" b="1" u="sng" dirty="0">
                <a:ea typeface="Arial Unicode MS"/>
                <a:cs typeface="Times New Roman" panose="02020603050405020304" pitchFamily="18" charset="0"/>
              </a:rPr>
              <a:t>Overview of development tasks</a:t>
            </a:r>
            <a:endParaRPr lang="en-US" sz="1200" dirty="0">
              <a:ea typeface="Arial Unicode MS"/>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Get familiar with the application using the 3270 terminal</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start a 3270 emulation and execute a transaction named </a:t>
            </a:r>
            <a:r>
              <a:rPr lang="en-US" sz="1200" b="1" dirty="0" err="1">
                <a:ea typeface="Times New Roman" panose="02020603050405020304" pitchFamily="18" charset="0"/>
                <a:cs typeface="Times New Roman" panose="02020603050405020304" pitchFamily="18" charset="0"/>
              </a:rPr>
              <a:t>J</a:t>
            </a:r>
            <a:r>
              <a:rPr lang="en-US" sz="1200" b="1" dirty="0" err="1">
                <a:solidFill>
                  <a:srgbClr val="4472C4"/>
                </a:solidFill>
                <a:ea typeface="Times New Roman" panose="02020603050405020304" pitchFamily="18" charset="0"/>
                <a:cs typeface="Times New Roman" panose="02020603050405020304" pitchFamily="18" charset="0"/>
              </a:rPr>
              <a:t>xx</a:t>
            </a:r>
            <a:r>
              <a:rPr lang="en-US" sz="1200" b="1" dirty="0" err="1">
                <a:ea typeface="Times New Roman" panose="02020603050405020304" pitchFamily="18" charset="0"/>
                <a:cs typeface="Times New Roman" panose="02020603050405020304" pitchFamily="18" charset="0"/>
              </a:rPr>
              <a:t>P</a:t>
            </a:r>
            <a:r>
              <a:rPr lang="en-US" sz="1200" dirty="0">
                <a:ea typeface="Times New Roman" panose="02020603050405020304" pitchFamily="18" charset="0"/>
                <a:cs typeface="Times New Roman" panose="02020603050405020304" pitchFamily="18" charset="0"/>
              </a:rPr>
              <a:t> to become familiar with the Application that you intend to modify.</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Load the source code from Git to the local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 workspace </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load the COBOL code that is stored on Linux to your windows client to be modified.</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Modify the COBOL code using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Using </a:t>
            </a:r>
            <a:r>
              <a:rPr lang="en-US" sz="1200" dirty="0" err="1">
                <a:ea typeface="Times New Roman" panose="02020603050405020304" pitchFamily="18" charset="0"/>
                <a:cs typeface="Times New Roman" panose="02020603050405020304" pitchFamily="18" charset="0"/>
              </a:rPr>
              <a:t>IDz</a:t>
            </a:r>
            <a:r>
              <a:rPr lang="en-US" sz="1200" dirty="0">
                <a:ea typeface="Times New Roman" panose="02020603050405020304" pitchFamily="18" charset="0"/>
                <a:cs typeface="Times New Roman" panose="02020603050405020304" pitchFamily="18" charset="0"/>
              </a:rPr>
              <a:t> you will modify the COBOL code to have a different message in a CICS dialog.</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a:t>
            </a:r>
            <a:r>
              <a:rPr lang="en-US" sz="1200" b="1" dirty="0" err="1">
                <a:ea typeface="Times New Roman" panose="02020603050405020304" pitchFamily="18" charset="0"/>
                <a:cs typeface="Times New Roman" panose="02020603050405020304" pitchFamily="18" charset="0"/>
              </a:rPr>
              <a:t>IDz</a:t>
            </a:r>
            <a:r>
              <a:rPr lang="en-US" sz="1200" b="1" dirty="0">
                <a:ea typeface="Times New Roman" panose="02020603050405020304" pitchFamily="18" charset="0"/>
                <a:cs typeface="Times New Roman" panose="02020603050405020304" pitchFamily="18" charset="0"/>
              </a:rPr>
              <a:t> DBB User Build to compile/bind and perform personal tests.</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compile and link the modified code using the DBB User Build function available on </a:t>
            </a:r>
            <a:r>
              <a:rPr lang="en-US" sz="1200" dirty="0" err="1">
                <a:ea typeface="Times New Roman" panose="02020603050405020304" pitchFamily="18" charset="0"/>
                <a:cs typeface="Times New Roman" panose="02020603050405020304" pitchFamily="18" charset="0"/>
              </a:rPr>
              <a:t>IDz</a:t>
            </a:r>
            <a:r>
              <a:rPr lang="en-US" sz="1200" dirty="0">
                <a:ea typeface="Times New Roman" panose="02020603050405020304" pitchFamily="18" charset="0"/>
                <a:cs typeface="Times New Roman" panose="02020603050405020304" pitchFamily="18" charset="0"/>
              </a:rPr>
              <a:t> EE or </a:t>
            </a:r>
            <a:r>
              <a:rPr lang="en-US" sz="1200" dirty="0" err="1">
                <a:ea typeface="Times New Roman" panose="02020603050405020304" pitchFamily="18" charset="0"/>
                <a:cs typeface="Times New Roman" panose="02020603050405020304" pitchFamily="18" charset="0"/>
              </a:rPr>
              <a:t>ADFz</a:t>
            </a:r>
            <a:r>
              <a:rPr lang="en-US" sz="1200" dirty="0">
                <a:ea typeface="Times New Roman" panose="02020603050405020304" pitchFamily="18" charset="0"/>
                <a:cs typeface="Times New Roman" panose="02020603050405020304" pitchFamily="18" charset="0"/>
              </a:rPr>
              <a:t>.  When complete you will run the code using CICS for a personal test and verify that the change is correctly implemented. </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Push and Commit the changed code to Git .</a:t>
            </a:r>
            <a:br>
              <a:rPr lang="en-US" sz="1200"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commit the changes to Git.</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Jenkins with Git plugin to build the modified code</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use Jenkins pipeline to build the new changed code and push the executables to be deployed using UCD.</a:t>
            </a:r>
            <a:endParaRPr lang="en-US" sz="1050" dirty="0">
              <a:ea typeface="Times New Roman" panose="02020603050405020304" pitchFamily="18" charset="0"/>
              <a:cs typeface="Times New Roman" panose="02020603050405020304" pitchFamily="18" charset="0"/>
            </a:endParaRPr>
          </a:p>
          <a:p>
            <a:pPr marL="342900" indent="-342900">
              <a:spcBef>
                <a:spcPts val="600"/>
              </a:spcBef>
              <a:spcAft>
                <a:spcPts val="600"/>
              </a:spcAft>
              <a:buFont typeface="+mj-lt"/>
              <a:buAutoNum type="arabicPeriod"/>
              <a:defRPr/>
            </a:pPr>
            <a:r>
              <a:rPr lang="en-US" sz="1200" b="1" dirty="0">
                <a:ea typeface="Times New Roman" panose="02020603050405020304" pitchFamily="18" charset="0"/>
                <a:cs typeface="Times New Roman" panose="02020603050405020304" pitchFamily="18" charset="0"/>
              </a:rPr>
              <a:t>Use Jenkins and UCD plugin to deploy results and test the code again</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verify the results after the final deploy to CICS using UCD</a:t>
            </a:r>
            <a:endParaRPr lang="en-US" sz="1050" dirty="0">
              <a:ea typeface="Times New Roman" panose="02020603050405020304" pitchFamily="18" charset="0"/>
              <a:cs typeface="Times New Roman" panose="02020603050405020304" pitchFamily="18" charset="0"/>
            </a:endParaRPr>
          </a:p>
          <a:p>
            <a:pPr>
              <a:defRPr/>
            </a:pPr>
            <a:r>
              <a:rPr lang="en-US" sz="1200" b="1" dirty="0">
                <a:highlight>
                  <a:srgbClr val="FFFF00"/>
                </a:highlight>
                <a:ea typeface="Times New Roman" panose="02020603050405020304" pitchFamily="18" charset="0"/>
                <a:cs typeface="Times New Roman" panose="02020603050405020304" pitchFamily="18" charset="0"/>
              </a:rPr>
              <a:t>8.      (Optional)</a:t>
            </a:r>
            <a:r>
              <a:rPr lang="en-US" sz="1200" b="1" dirty="0">
                <a:ea typeface="Times New Roman" panose="02020603050405020304" pitchFamily="18" charset="0"/>
                <a:cs typeface="Times New Roman" panose="02020603050405020304" pitchFamily="18" charset="0"/>
              </a:rPr>
              <a:t> Understanding DBB Build Reports</a:t>
            </a:r>
            <a:br>
              <a:rPr lang="en-US" sz="1200" b="1" dirty="0">
                <a:ea typeface="Times New Roman" panose="02020603050405020304" pitchFamily="18" charset="0"/>
                <a:cs typeface="Times New Roman" panose="02020603050405020304" pitchFamily="18" charset="0"/>
              </a:rPr>
            </a:br>
            <a:r>
              <a:rPr lang="en-US" sz="1200" dirty="0">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sym typeface="Wingdings" panose="05000000000000000000" pitchFamily="2" charset="2"/>
              </a:rPr>
              <a:t></a:t>
            </a:r>
            <a:r>
              <a:rPr lang="en-US" sz="1200" dirty="0">
                <a:ea typeface="Times New Roman" panose="02020603050405020304" pitchFamily="18" charset="0"/>
                <a:cs typeface="Times New Roman" panose="02020603050405020304" pitchFamily="18" charset="0"/>
              </a:rPr>
              <a:t> You will understand the reports generated by DBB during the build</a:t>
            </a:r>
            <a:endParaRPr lang="en-US" sz="1200" dirty="0"/>
          </a:p>
        </p:txBody>
      </p:sp>
      <p:pic>
        <p:nvPicPr>
          <p:cNvPr id="5" name="Picture 4">
            <a:extLst>
              <a:ext uri="{FF2B5EF4-FFF2-40B4-BE49-F238E27FC236}">
                <a16:creationId xmlns:a16="http://schemas.microsoft.com/office/drawing/2014/main" id="{1B84901A-71A9-4050-BB2A-2E733B1CCE4A}"/>
              </a:ext>
            </a:extLst>
          </p:cNvPr>
          <p:cNvPicPr>
            <a:picLocks noChangeAspect="1"/>
          </p:cNvPicPr>
          <p:nvPr/>
        </p:nvPicPr>
        <p:blipFill>
          <a:blip r:embed="rId7"/>
          <a:stretch>
            <a:fillRect/>
          </a:stretch>
        </p:blipFill>
        <p:spPr>
          <a:xfrm>
            <a:off x="4173276" y="1700809"/>
            <a:ext cx="6476190" cy="533333"/>
          </a:xfrm>
          <a:prstGeom prst="rect">
            <a:avLst/>
          </a:prstGeom>
        </p:spPr>
      </p:pic>
    </p:spTree>
    <p:extLst>
      <p:ext uri="{BB962C8B-B14F-4D97-AF65-F5344CB8AC3E}">
        <p14:creationId xmlns:p14="http://schemas.microsoft.com/office/powerpoint/2010/main" val="332280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Introduction to DevOps on IBM Z - focus on open source tools </a:t>
            </a:r>
            <a:r>
              <a:rPr kumimoji="0" lang="en-US" sz="14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t>(Ron)</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10:40 LAB 1 - Working with z/OS using COBOL and DB2 </a:t>
            </a:r>
            <a:br>
              <a:rPr kumimoji="0" lang="en-US" sz="12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or</a:t>
            </a:r>
            <a:b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LAB7  - IBM DBB with Git, Jenkins  and UCD on Z  </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12:50 	Checkpoint - Comments and Closing Day 1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(Ron/Wilbert/Regi)</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10:00 zUnit and </a:t>
            </a:r>
            <a:r>
              <a:rPr kumimoji="0" lang="en-US" sz="1800" b="0" i="0" u="none" strike="noStrike" kern="1200" cap="none" spc="0" normalizeH="0" baseline="0" noProof="0" dirty="0" err="1">
                <a:ln>
                  <a:noFill/>
                </a:ln>
                <a:solidFill>
                  <a:schemeClr val="bg1">
                    <a:lumMod val="75000"/>
                  </a:schemeClr>
                </a:solidFill>
                <a:effectLst/>
                <a:uLnTx/>
                <a:uFillTx/>
                <a:latin typeface="Arial" panose="020B0604020202020204" pitchFamily="34" charset="0"/>
                <a:ea typeface="SimSun" panose="02010600030101010101" pitchFamily="2" charset="-122"/>
                <a:cs typeface="+mn-cs"/>
              </a:rPr>
              <a:t>Wazi</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VTP  Overview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(Wilbert)</a:t>
            </a:r>
            <a:b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endPar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10:15  Demo: Scenario using Z DevOps solutions including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zUnit</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Git</a:t>
            </a: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and </a:t>
            </a:r>
            <a:r>
              <a:rPr kumimoji="0" lang="en-US" sz="1800" b="1"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Jenkins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(Regi)</a:t>
            </a:r>
            <a:br>
              <a:rPr kumimoji="0" lang="en-US" sz="10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endParaRPr kumimoji="0" lang="en-US" sz="7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11:00</a:t>
            </a:r>
            <a:r>
              <a:rPr kumimoji="0" lang="en-US" alt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 12:50 Choose one </a:t>
            </a:r>
            <a:r>
              <a:rPr kumimoji="0" lang="en-US" altLang="en-US" sz="1800" b="0" i="0" u="sng"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Optional</a:t>
            </a:r>
            <a:r>
              <a:rPr kumimoji="0" lang="en-US" alt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lab: </a:t>
            </a:r>
            <a:endPar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7 - IBM DBB with Git, Jenkins  and UCD on Z </a:t>
            </a:r>
            <a:r>
              <a:rPr kumimoji="0" lang="en-US" sz="105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 hour)</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 6B :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Using IBM zUnit to Unit Test a COBOL CICS application (1 hour)</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2D: z/OS Connect EE toolkit   – Create/deploy Service and API for Catalog Manager App </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5:   UCD – Create UrbanCode Deploy infrastructure and deploy to z/OS</a:t>
            </a:r>
            <a:b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alt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LAB 8 - Using Application Performance Analyzer (APA) </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12:50 	 Checkpoint - Comments and Closing Day 2 </a:t>
            </a:r>
            <a:r>
              <a:rPr kumimoji="0" lang="en-US" sz="14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SimSun" panose="02010600030101010101" pitchFamily="2" charset="-122"/>
                <a:cs typeface="+mn-cs"/>
              </a:rPr>
              <a:t>(Ron/Wilbert/Regi)</a:t>
            </a:r>
          </a:p>
          <a:p>
            <a:pPr marL="342900" marR="0" lvl="1" indent="0" algn="l" defTabSz="342900" rtl="0" eaLnBrk="1" fontAlgn="base" latinLnBrk="0" hangingPunct="1">
              <a:lnSpc>
                <a:spcPts val="1050"/>
              </a:lnSpc>
              <a:spcBef>
                <a:spcPts val="0"/>
              </a:spcBef>
              <a:spcAft>
                <a:spcPts val="0"/>
              </a:spcAft>
              <a:buClr>
                <a:srgbClr val="000000"/>
              </a:buClr>
              <a:buSzTx/>
              <a:buFontTx/>
              <a:buNone/>
              <a:tabLst/>
              <a:defRPr/>
            </a:pPr>
            <a:endParaRPr kumimoji="0" lang="en-US" altLang="en-US" sz="75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1</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2</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pic>
        <p:nvPicPr>
          <p:cNvPr id="10" name="Picture 9">
            <a:extLst>
              <a:ext uri="{FF2B5EF4-FFF2-40B4-BE49-F238E27FC236}">
                <a16:creationId xmlns:a16="http://schemas.microsoft.com/office/drawing/2014/main" id="{4F716F40-D93E-460E-AA27-036EA31C2327}"/>
              </a:ext>
            </a:extLst>
          </p:cNvPr>
          <p:cNvPicPr>
            <a:picLocks noChangeAspect="1"/>
          </p:cNvPicPr>
          <p:nvPr/>
        </p:nvPicPr>
        <p:blipFill>
          <a:blip r:embed="rId2"/>
          <a:stretch>
            <a:fillRect/>
          </a:stretch>
        </p:blipFill>
        <p:spPr>
          <a:xfrm>
            <a:off x="1055440" y="2060848"/>
            <a:ext cx="414564" cy="335309"/>
          </a:xfrm>
          <a:prstGeom prst="rect">
            <a:avLst/>
          </a:prstGeom>
        </p:spPr>
      </p:pic>
    </p:spTree>
    <p:extLst>
      <p:ext uri="{BB962C8B-B14F-4D97-AF65-F5344CB8AC3E}">
        <p14:creationId xmlns:p14="http://schemas.microsoft.com/office/powerpoint/2010/main" val="264937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Introduction to DevOps on IBM Z - focus on open source tools </a:t>
            </a:r>
            <a:r>
              <a:rPr kumimoji="0" lang="en-US" sz="14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t>(Ron)</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10:40 LAB 1 - Working with z/OS using COBOL and DB2 </a:t>
            </a:r>
            <a:br>
              <a:rPr kumimoji="0" lang="en-US" sz="12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or</a:t>
            </a:r>
            <a:b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LAB7  - IBM DBB with Git, Jenkins  and UCD on Z  </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12:50 	Checkpoint - Comments and Closing Day 1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(Ron/Wilbert/Regi)</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zUnit and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SimSun" panose="02010600030101010101" pitchFamily="2" charset="-122"/>
                <a:cs typeface="+mn-cs"/>
              </a:rPr>
              <a:t>Wazi</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VTP  Overview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(Wilbert)</a:t>
            </a:r>
            <a:b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br>
            <a:endParaRPr kumimoji="0" lang="en-US" sz="18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10:15  Demo: Scenario using Z DevOps solutions including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zUnit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Git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and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Jenkins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(Regi)</a:t>
            </a:r>
            <a:br>
              <a:rPr kumimoji="0" lang="en-US" sz="10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br>
            <a:endParaRPr kumimoji="0" lang="en-US" sz="7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11:00</a:t>
            </a: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 12:50 Choose one </a:t>
            </a:r>
            <a:r>
              <a:rPr kumimoji="0" lang="en-US" altLang="en-US" sz="1800" b="0" i="0" u="sng"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Optional</a:t>
            </a: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lab: </a:t>
            </a:r>
            <a:endParaRPr kumimoji="0" lang="en-US" alt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a:t>
            </a:r>
            <a:r>
              <a:rPr kumimoji="0" 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LAB 7 - IBM DBB with Git, Jenkins  and UCD on Z </a:t>
            </a:r>
            <a:r>
              <a:rPr kumimoji="0" lang="en-US" sz="105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 hour)</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 6B :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Using IBM zUnit to Unit Test a COBOL CICS application (1 hour)</a:t>
            </a:r>
            <a:b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sym typeface="Wingdings" panose="05000000000000000000" pitchFamily="2" charset="2"/>
              </a:rPr>
              <a:t>    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LAB 2D: z/OS Connect EE toolkit   – Create/deploy Service and API for Catalog Manager App </a:t>
            </a:r>
            <a:b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5:   UCD – Create UrbanCode Deploy infrastructure and deploy to z/OS</a:t>
            </a:r>
            <a:b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LAB 8 - Using Application Performance Analyzer (APA) </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12:50 	 Checkpoint - Comments and Closing Day 2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(Ron/Wilbert/Regi)</a:t>
            </a:r>
          </a:p>
          <a:p>
            <a:pPr marL="342900" marR="0" lvl="1" indent="0" algn="l" defTabSz="342900" rtl="0" eaLnBrk="1" fontAlgn="base" latinLnBrk="0" hangingPunct="1">
              <a:lnSpc>
                <a:spcPts val="1050"/>
              </a:lnSpc>
              <a:spcBef>
                <a:spcPts val="0"/>
              </a:spcBef>
              <a:spcAft>
                <a:spcPts val="0"/>
              </a:spcAft>
              <a:buClr>
                <a:srgbClr val="000000"/>
              </a:buClr>
              <a:buSzTx/>
              <a:buFontTx/>
              <a:buNone/>
              <a:tabLst/>
              <a:defRPr/>
            </a:pPr>
            <a:endParaRPr kumimoji="0" lang="en-US" altLang="en-US" sz="75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1</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2</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pic>
        <p:nvPicPr>
          <p:cNvPr id="9" name="Picture 8">
            <a:extLst>
              <a:ext uri="{FF2B5EF4-FFF2-40B4-BE49-F238E27FC236}">
                <a16:creationId xmlns:a16="http://schemas.microsoft.com/office/drawing/2014/main" id="{CE47F4C7-5640-45DD-ACA8-DDF945B8DACD}"/>
              </a:ext>
            </a:extLst>
          </p:cNvPr>
          <p:cNvPicPr>
            <a:picLocks noChangeAspect="1"/>
          </p:cNvPicPr>
          <p:nvPr/>
        </p:nvPicPr>
        <p:blipFill>
          <a:blip r:embed="rId2"/>
          <a:stretch>
            <a:fillRect/>
          </a:stretch>
        </p:blipFill>
        <p:spPr>
          <a:xfrm>
            <a:off x="1127448" y="3429000"/>
            <a:ext cx="414564" cy="335309"/>
          </a:xfrm>
          <a:prstGeom prst="rect">
            <a:avLst/>
          </a:prstGeom>
        </p:spPr>
      </p:pic>
    </p:spTree>
    <p:extLst>
      <p:ext uri="{BB962C8B-B14F-4D97-AF65-F5344CB8AC3E}">
        <p14:creationId xmlns:p14="http://schemas.microsoft.com/office/powerpoint/2010/main" val="639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defTabSz="342900">
              <a:defRPr/>
            </a:pPr>
            <a:r>
              <a:rPr lang="en-US" dirty="0"/>
              <a:t>10:00 	Introduction to DevOps on IBM Z - focus on open source tools </a:t>
            </a:r>
            <a:r>
              <a:rPr lang="en-US" sz="1400" dirty="0">
                <a:solidFill>
                  <a:srgbClr val="00B050"/>
                </a:solidFill>
              </a:rPr>
              <a:t>(Ron)</a:t>
            </a:r>
          </a:p>
          <a:p>
            <a:pPr defTabSz="342900">
              <a:defRPr/>
            </a:pPr>
            <a:r>
              <a:rPr lang="en-US" dirty="0"/>
              <a:t> </a:t>
            </a:r>
            <a:r>
              <a:rPr lang="en-US" sz="1600" dirty="0">
                <a:solidFill>
                  <a:srgbClr val="0000FF"/>
                </a:solidFill>
              </a:rPr>
              <a:t>10:40 LAB 1 - Working with z/OS using COBOL and DB2 </a:t>
            </a:r>
            <a:br>
              <a:rPr lang="en-US" sz="1200" dirty="0">
                <a:solidFill>
                  <a:srgbClr val="00B050"/>
                </a:solidFill>
              </a:rPr>
            </a:br>
            <a:r>
              <a:rPr lang="en-US" sz="1600" dirty="0">
                <a:solidFill>
                  <a:srgbClr val="0000FF"/>
                </a:solidFill>
              </a:rPr>
              <a:t>              or</a:t>
            </a:r>
            <a:br>
              <a:rPr lang="en-US" sz="1600" dirty="0">
                <a:solidFill>
                  <a:srgbClr val="0000FF"/>
                </a:solidFill>
              </a:rPr>
            </a:br>
            <a:r>
              <a:rPr lang="en-US" sz="1600" dirty="0">
                <a:solidFill>
                  <a:srgbClr val="0000FF"/>
                </a:solidFill>
              </a:rPr>
              <a:t>          LAB7  - IBM DBB with Git, Jenkins  and UCD on Z  </a:t>
            </a:r>
          </a:p>
          <a:p>
            <a:pPr defTabSz="342900">
              <a:defRPr/>
            </a:pPr>
            <a:endParaRPr lang="en-US" sz="900" dirty="0">
              <a:solidFill>
                <a:srgbClr val="0070C0"/>
              </a:solidFill>
            </a:endParaRPr>
          </a:p>
          <a:p>
            <a:pPr defTabSz="342900">
              <a:defRPr/>
            </a:pPr>
            <a:r>
              <a:rPr lang="en-US" dirty="0">
                <a:solidFill>
                  <a:schemeClr val="tx1"/>
                </a:solidFill>
              </a:rPr>
              <a:t>12:50 	Checkpoint - Comments and Closing Day 1  </a:t>
            </a:r>
            <a:r>
              <a:rPr lang="en-US" sz="1400" dirty="0">
                <a:solidFill>
                  <a:schemeClr val="accent6"/>
                </a:solidFill>
              </a:rPr>
              <a:t>(Ron/Wilbert/Regi)</a:t>
            </a: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endParaRPr lang="en-US" dirty="0">
              <a:solidFill>
                <a:srgbClr val="C00000"/>
              </a:solidFill>
            </a:endParaRPr>
          </a:p>
          <a:p>
            <a:pPr defTabSz="342900">
              <a:defRPr/>
            </a:pPr>
            <a:r>
              <a:rPr lang="en-US" dirty="0"/>
              <a:t>10:00 </a:t>
            </a:r>
            <a:r>
              <a:rPr lang="en-US" dirty="0">
                <a:solidFill>
                  <a:prstClr val="black"/>
                </a:solidFill>
              </a:rPr>
              <a:t>zUnit and </a:t>
            </a:r>
            <a:r>
              <a:rPr lang="en-US" dirty="0" err="1">
                <a:solidFill>
                  <a:prstClr val="black"/>
                </a:solidFill>
              </a:rPr>
              <a:t>Wazi</a:t>
            </a:r>
            <a:r>
              <a:rPr lang="en-US" dirty="0">
                <a:solidFill>
                  <a:prstClr val="black"/>
                </a:solidFill>
              </a:rPr>
              <a:t> VTP  Overview </a:t>
            </a:r>
            <a:r>
              <a:rPr lang="en-US" sz="1400" dirty="0">
                <a:solidFill>
                  <a:schemeClr val="accent6"/>
                </a:solidFill>
              </a:rPr>
              <a:t>(Wilbert)</a:t>
            </a:r>
            <a:br>
              <a:rPr lang="en-US" sz="1400" dirty="0">
                <a:solidFill>
                  <a:schemeClr val="accent6"/>
                </a:solidFill>
              </a:rPr>
            </a:br>
            <a:endParaRPr lang="en-US" dirty="0">
              <a:solidFill>
                <a:schemeClr val="accent6"/>
              </a:solidFill>
            </a:endParaRPr>
          </a:p>
          <a:p>
            <a:pPr defTabSz="342900">
              <a:defRPr/>
            </a:pPr>
            <a:r>
              <a:rPr lang="en-US" dirty="0">
                <a:solidFill>
                  <a:prstClr val="black"/>
                </a:solidFill>
              </a:rPr>
              <a:t>10:15  Demo: Scenario using Z DevOps solutions including </a:t>
            </a:r>
            <a:r>
              <a:rPr lang="en-US" b="1" dirty="0">
                <a:solidFill>
                  <a:prstClr val="black"/>
                </a:solidFill>
              </a:rPr>
              <a:t>zUnit</a:t>
            </a:r>
            <a:r>
              <a:rPr lang="en-US" dirty="0">
                <a:solidFill>
                  <a:prstClr val="black"/>
                </a:solidFill>
              </a:rPr>
              <a:t>, </a:t>
            </a:r>
            <a:r>
              <a:rPr lang="en-US" b="1" dirty="0">
                <a:solidFill>
                  <a:prstClr val="black"/>
                </a:solidFill>
              </a:rPr>
              <a:t>Git</a:t>
            </a:r>
            <a:r>
              <a:rPr lang="en-US" dirty="0">
                <a:solidFill>
                  <a:prstClr val="black"/>
                </a:solidFill>
              </a:rPr>
              <a:t> and </a:t>
            </a:r>
            <a:r>
              <a:rPr lang="en-US" b="1" dirty="0">
                <a:solidFill>
                  <a:prstClr val="black"/>
                </a:solidFill>
              </a:rPr>
              <a:t>Jenkins  </a:t>
            </a:r>
            <a:r>
              <a:rPr lang="en-US" sz="1400" dirty="0">
                <a:solidFill>
                  <a:schemeClr val="accent6"/>
                </a:solidFill>
              </a:rPr>
              <a:t>(Regi)</a:t>
            </a:r>
            <a:br>
              <a:rPr lang="en-US" sz="1000" dirty="0">
                <a:solidFill>
                  <a:schemeClr val="accent6"/>
                </a:solidFill>
              </a:rPr>
            </a:br>
            <a:endParaRPr lang="en-US" sz="700" dirty="0">
              <a:solidFill>
                <a:schemeClr val="accent6"/>
              </a:solidFill>
            </a:endParaRPr>
          </a:p>
          <a:p>
            <a:pPr defTabSz="342900">
              <a:defRPr/>
            </a:pPr>
            <a:r>
              <a:rPr lang="en-US" dirty="0">
                <a:solidFill>
                  <a:srgbClr val="0000FF"/>
                </a:solidFill>
              </a:rPr>
              <a:t>11:00</a:t>
            </a:r>
            <a:r>
              <a:rPr lang="en-US" altLang="en-US" dirty="0">
                <a:solidFill>
                  <a:srgbClr val="0000FF"/>
                </a:solidFill>
              </a:rPr>
              <a:t> – 12:50 Choose one </a:t>
            </a:r>
            <a:r>
              <a:rPr lang="en-US" altLang="en-US" u="sng" dirty="0">
                <a:solidFill>
                  <a:srgbClr val="0000FF"/>
                </a:solidFill>
              </a:rPr>
              <a:t>Optional</a:t>
            </a:r>
            <a:r>
              <a:rPr lang="en-US" altLang="en-US" dirty="0">
                <a:solidFill>
                  <a:srgbClr val="0000FF"/>
                </a:solidFill>
              </a:rPr>
              <a:t> lab: </a:t>
            </a:r>
            <a:endParaRPr lang="en-US" altLang="en-US" sz="1400" dirty="0">
              <a:solidFill>
                <a:schemeClr val="accent6"/>
              </a:solidFill>
            </a:endParaRPr>
          </a:p>
          <a:p>
            <a:pPr defTabSz="342900">
              <a:defRPr/>
            </a:pPr>
            <a:r>
              <a:rPr lang="en-US" sz="1400" dirty="0">
                <a:solidFill>
                  <a:srgbClr val="0000FF"/>
                </a:solidFill>
              </a:rPr>
              <a:t>          </a:t>
            </a:r>
            <a:r>
              <a:rPr lang="en-US" sz="1400" dirty="0">
                <a:solidFill>
                  <a:srgbClr val="0000FF"/>
                </a:solidFill>
                <a:sym typeface="Wingdings" panose="05000000000000000000" pitchFamily="2" charset="2"/>
              </a:rPr>
              <a:t>  </a:t>
            </a:r>
            <a:r>
              <a:rPr lang="en-US" sz="1400" dirty="0">
                <a:solidFill>
                  <a:srgbClr val="0000FF"/>
                </a:solidFill>
              </a:rPr>
              <a:t>LAB 7 - IBM DBB with Git, Jenkins  and UCD on Z </a:t>
            </a:r>
            <a:r>
              <a:rPr lang="en-US" sz="1050" dirty="0">
                <a:solidFill>
                  <a:srgbClr val="0000FF"/>
                </a:solidFill>
              </a:rPr>
              <a:t>(1 hour)</a:t>
            </a:r>
          </a:p>
          <a:p>
            <a:pPr defTabSz="342900">
              <a:defRPr/>
            </a:pPr>
            <a:r>
              <a:rPr lang="en-US" altLang="en-US" sz="1400" dirty="0">
                <a:solidFill>
                  <a:srgbClr val="0000FF"/>
                </a:solidFill>
              </a:rPr>
              <a:t>          </a:t>
            </a:r>
            <a:r>
              <a:rPr lang="en-US" altLang="en-US" sz="1400" dirty="0">
                <a:solidFill>
                  <a:srgbClr val="0000FF"/>
                </a:solidFill>
                <a:sym typeface="Wingdings" panose="05000000000000000000" pitchFamily="2" charset="2"/>
              </a:rPr>
              <a:t>  LAB 6B : </a:t>
            </a:r>
            <a:r>
              <a:rPr lang="en-US" altLang="en-US" sz="1400" dirty="0">
                <a:solidFill>
                  <a:srgbClr val="0000FF"/>
                </a:solidFill>
              </a:rPr>
              <a:t> Using IBM zUnit to Unit Test a COBOL CICS application (1 hour)</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a:t>
            </a:r>
            <a:r>
              <a:rPr lang="en-US" altLang="en-US" sz="1400" dirty="0">
                <a:solidFill>
                  <a:srgbClr val="0000FF"/>
                </a:solidFill>
              </a:rPr>
              <a:t>LAB 2D: z/OS Connect EE toolkit   – Create/deploy Service and API for Catalog Manager App </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LAB</a:t>
            </a:r>
            <a:r>
              <a:rPr lang="en-US" altLang="en-US" sz="1400" dirty="0">
                <a:solidFill>
                  <a:srgbClr val="0000FF"/>
                </a:solidFill>
              </a:rPr>
              <a:t> 5:   UCD – Create UrbanCode Deploy infrastructure and deploy to z/OS</a:t>
            </a:r>
            <a:br>
              <a:rPr lang="en-US" altLang="en-US" sz="1400" dirty="0">
                <a:solidFill>
                  <a:srgbClr val="0000FF"/>
                </a:solidFill>
              </a:rPr>
            </a:br>
            <a:r>
              <a:rPr lang="en-US" altLang="en-US" sz="1400" dirty="0">
                <a:solidFill>
                  <a:srgbClr val="0000FF"/>
                </a:solidFill>
              </a:rPr>
              <a:t>           </a:t>
            </a:r>
            <a:r>
              <a:rPr lang="en-US" altLang="en-US" sz="1400" dirty="0">
                <a:solidFill>
                  <a:srgbClr val="0000FF"/>
                </a:solidFill>
                <a:sym typeface="Wingdings" panose="05000000000000000000" pitchFamily="2" charset="2"/>
              </a:rPr>
              <a:t> </a:t>
            </a:r>
            <a:r>
              <a:rPr lang="en-US" altLang="en-US" sz="1400" dirty="0">
                <a:solidFill>
                  <a:srgbClr val="0000FF"/>
                </a:solidFill>
              </a:rPr>
              <a:t>LAB 8 - Using Application Performance Analyzer (APA) </a:t>
            </a:r>
          </a:p>
          <a:p>
            <a:pPr lvl="0" defTabSz="342900">
              <a:defRPr/>
            </a:pPr>
            <a:r>
              <a:rPr lang="en-US" dirty="0">
                <a:solidFill>
                  <a:prstClr val="black"/>
                </a:solidFill>
              </a:rPr>
              <a:t>12:50 	</a:t>
            </a:r>
            <a:r>
              <a:rPr lang="en-US" dirty="0">
                <a:solidFill>
                  <a:schemeClr val="tx1"/>
                </a:solidFill>
              </a:rPr>
              <a:t> Checkpoint - </a:t>
            </a:r>
            <a:r>
              <a:rPr lang="en-US" dirty="0">
                <a:solidFill>
                  <a:prstClr val="black"/>
                </a:solidFill>
              </a:rPr>
              <a:t>Comments and Closing Day 2 </a:t>
            </a:r>
            <a:r>
              <a:rPr lang="en-US" sz="1400" dirty="0">
                <a:solidFill>
                  <a:srgbClr val="70AD47"/>
                </a:solidFill>
              </a:rPr>
              <a:t>(Ron/Wilbert/Regi)</a:t>
            </a:r>
          </a:p>
          <a:p>
            <a:pPr marL="342900" lvl="1" defTabSz="342900" eaLnBrk="1" hangingPunct="1">
              <a:lnSpc>
                <a:spcPts val="1050"/>
              </a:lnSpc>
              <a:spcBef>
                <a:spcPts val="0"/>
              </a:spcBef>
              <a:spcAft>
                <a:spcPts val="0"/>
              </a:spcAft>
              <a:buClr>
                <a:srgbClr val="000000"/>
              </a:buClr>
              <a:defRPr/>
            </a:pPr>
            <a:endParaRPr lang="en-US" altLang="en-US" sz="750" dirty="0">
              <a:solidFill>
                <a:srgbClr val="0000FF"/>
              </a:solidFill>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a:spcBef>
                <a:spcPct val="0"/>
              </a:spcBef>
              <a:spcAft>
                <a:spcPct val="0"/>
              </a:spcAft>
              <a:buNone/>
              <a:defRPr/>
            </a:pPr>
            <a:r>
              <a:rPr lang="en-US" altLang="en-US" sz="1950" b="1" dirty="0">
                <a:solidFill>
                  <a:srgbClr val="1E439B"/>
                </a:solidFill>
              </a:rPr>
              <a:t>Agenda - Day 1</a:t>
            </a:r>
            <a:r>
              <a:rPr lang="en-US" altLang="en-US" sz="1950" b="1" dirty="0">
                <a:solidFill>
                  <a:srgbClr val="0070C0"/>
                </a:solidFill>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endParaRPr lang="en-US" altLang="en-US" sz="1350"/>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r>
                <a:rPr lang="en-US" altLang="en-US" sz="750" dirty="0"/>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endParaRPr lang="en-US" altLang="en-US" sz="1350"/>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eaLnBrk="1" hangingPunct="1">
                <a:spcBef>
                  <a:spcPct val="0"/>
                </a:spcBef>
                <a:spcAft>
                  <a:spcPct val="0"/>
                </a:spcAft>
                <a:buClr>
                  <a:srgbClr val="000000"/>
                </a:buClr>
                <a:buNone/>
                <a:defRPr/>
              </a:pPr>
              <a:r>
                <a:rPr lang="en-US" altLang="en-US" sz="750"/>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defTabSz="342900">
              <a:spcBef>
                <a:spcPct val="0"/>
              </a:spcBef>
              <a:spcAft>
                <a:spcPct val="0"/>
              </a:spcAft>
              <a:buNone/>
              <a:defRPr/>
            </a:pPr>
            <a:r>
              <a:rPr lang="en-US" altLang="en-US" sz="1950" b="1" dirty="0">
                <a:solidFill>
                  <a:srgbClr val="1E439B"/>
                </a:solidFill>
              </a:rPr>
              <a:t>Agenda - Day 2</a:t>
            </a:r>
            <a:r>
              <a:rPr lang="en-US" altLang="en-US" sz="1950" b="1" dirty="0">
                <a:solidFill>
                  <a:srgbClr val="0070C0"/>
                </a:solidFill>
              </a:rPr>
              <a:t> </a:t>
            </a:r>
          </a:p>
        </p:txBody>
      </p:sp>
    </p:spTree>
    <p:extLst>
      <p:ext uri="{BB962C8B-B14F-4D97-AF65-F5344CB8AC3E}">
        <p14:creationId xmlns:p14="http://schemas.microsoft.com/office/powerpoint/2010/main" val="17035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B38FE3-EEEA-F643-95D4-5EAD32388C55}"/>
              </a:ext>
            </a:extLst>
          </p:cNvPr>
          <p:cNvSpPr>
            <a:spLocks noGrp="1"/>
          </p:cNvSpPr>
          <p:nvPr>
            <p:ph type="ftr" sz="quarter" idx="10"/>
          </p:nvPr>
        </p:nvSpPr>
        <p:spPr/>
        <p:txBody>
          <a:bodyPr/>
          <a:lstStyle/>
          <a:p>
            <a:pPr marL="0" marR="0" lvl="0" indent="0" algn="l" defTabSz="68597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IBM Z / © 2020 IBM Corporation</a:t>
            </a:r>
          </a:p>
        </p:txBody>
      </p:sp>
      <p:sp>
        <p:nvSpPr>
          <p:cNvPr id="3" name="Slide Number Placeholder 2">
            <a:extLst>
              <a:ext uri="{FF2B5EF4-FFF2-40B4-BE49-F238E27FC236}">
                <a16:creationId xmlns:a16="http://schemas.microsoft.com/office/drawing/2014/main" id="{D275BB77-C5E2-BD43-AEF1-87FFAA13252D}"/>
              </a:ext>
            </a:extLst>
          </p:cNvPr>
          <p:cNvSpPr>
            <a:spLocks noGrp="1"/>
          </p:cNvSpPr>
          <p:nvPr>
            <p:ph type="sldNum" sz="quarter" idx="11"/>
          </p:nvPr>
        </p:nvSpPr>
        <p:spPr/>
        <p:txBody>
          <a:bodyPr/>
          <a:lstStyle/>
          <a:p>
            <a:pPr marL="0" marR="0" lvl="0" indent="0" algn="r" defTabSz="68596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685966"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4" name="Group 3">
            <a:extLst>
              <a:ext uri="{FF2B5EF4-FFF2-40B4-BE49-F238E27FC236}">
                <a16:creationId xmlns:a16="http://schemas.microsoft.com/office/drawing/2014/main" id="{43FBCDEA-CC41-4196-9AB4-30F814C14956}"/>
              </a:ext>
            </a:extLst>
          </p:cNvPr>
          <p:cNvGrpSpPr/>
          <p:nvPr/>
        </p:nvGrpSpPr>
        <p:grpSpPr>
          <a:xfrm>
            <a:off x="623392" y="1052736"/>
            <a:ext cx="10441160" cy="5386977"/>
            <a:chOff x="1510598" y="1609433"/>
            <a:chExt cx="8560037" cy="4830280"/>
          </a:xfrm>
        </p:grpSpPr>
        <p:sp>
          <p:nvSpPr>
            <p:cNvPr id="571" name="Freeform 570">
              <a:extLst>
                <a:ext uri="{FF2B5EF4-FFF2-40B4-BE49-F238E27FC236}">
                  <a16:creationId xmlns:a16="http://schemas.microsoft.com/office/drawing/2014/main" id="{E4466B20-B1E0-FB4D-A103-C5FAE74708D9}"/>
                </a:ext>
              </a:extLst>
            </p:cNvPr>
            <p:cNvSpPr/>
            <p:nvPr/>
          </p:nvSpPr>
          <p:spPr>
            <a:xfrm>
              <a:off x="6575834" y="1638966"/>
              <a:ext cx="1767509" cy="1019264"/>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73" name="Freeform 572">
              <a:extLst>
                <a:ext uri="{FF2B5EF4-FFF2-40B4-BE49-F238E27FC236}">
                  <a16:creationId xmlns:a16="http://schemas.microsoft.com/office/drawing/2014/main" id="{7125D5C2-4878-F241-8E15-F0A803A73A54}"/>
                </a:ext>
              </a:extLst>
            </p:cNvPr>
            <p:cNvSpPr/>
            <p:nvPr/>
          </p:nvSpPr>
          <p:spPr>
            <a:xfrm>
              <a:off x="2816690" y="1638966"/>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69" name="Freeform 568">
              <a:extLst>
                <a:ext uri="{FF2B5EF4-FFF2-40B4-BE49-F238E27FC236}">
                  <a16:creationId xmlns:a16="http://schemas.microsoft.com/office/drawing/2014/main" id="{473010AE-23F0-6543-9B0D-8AEE9BB960EC}"/>
                </a:ext>
              </a:extLst>
            </p:cNvPr>
            <p:cNvSpPr/>
            <p:nvPr/>
          </p:nvSpPr>
          <p:spPr>
            <a:xfrm>
              <a:off x="8817297" y="1650993"/>
              <a:ext cx="1191999" cy="1019264"/>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1" name="Group 10">
              <a:extLst>
                <a:ext uri="{FF2B5EF4-FFF2-40B4-BE49-F238E27FC236}">
                  <a16:creationId xmlns:a16="http://schemas.microsoft.com/office/drawing/2014/main" id="{1D8F780D-7FDE-2045-B570-4602E32323FD}"/>
                </a:ext>
              </a:extLst>
            </p:cNvPr>
            <p:cNvGrpSpPr/>
            <p:nvPr/>
          </p:nvGrpSpPr>
          <p:grpSpPr>
            <a:xfrm>
              <a:off x="5276041" y="4958726"/>
              <a:ext cx="320752" cy="320752"/>
              <a:chOff x="3810966" y="3300297"/>
              <a:chExt cx="279310" cy="279310"/>
            </a:xfrm>
          </p:grpSpPr>
          <p:sp>
            <p:nvSpPr>
              <p:cNvPr id="349" name="Freeform 348">
                <a:extLst>
                  <a:ext uri="{FF2B5EF4-FFF2-40B4-BE49-F238E27FC236}">
                    <a16:creationId xmlns:a16="http://schemas.microsoft.com/office/drawing/2014/main" id="{E86DF7AB-F49B-9843-8122-9687FC6645C9}"/>
                  </a:ext>
                </a:extLst>
              </p:cNvPr>
              <p:cNvSpPr/>
              <p:nvPr/>
            </p:nvSpPr>
            <p:spPr>
              <a:xfrm>
                <a:off x="3824059" y="3308851"/>
                <a:ext cx="230081" cy="246665"/>
              </a:xfrm>
              <a:custGeom>
                <a:avLst/>
                <a:gdLst>
                  <a:gd name="connsiteX0" fmla="*/ 122198 w 230081"/>
                  <a:gd name="connsiteY0" fmla="*/ 246666 h 246665"/>
                  <a:gd name="connsiteX1" fmla="*/ 0 w 230081"/>
                  <a:gd name="connsiteY1" fmla="*/ 246666 h 246665"/>
                  <a:gd name="connsiteX2" fmla="*/ 0 w 230081"/>
                  <a:gd name="connsiteY2" fmla="*/ 24789 h 246665"/>
                  <a:gd name="connsiteX3" fmla="*/ 230082 w 230081"/>
                  <a:gd name="connsiteY3" fmla="*/ 24789 h 246665"/>
                  <a:gd name="connsiteX4" fmla="*/ 230082 w 230081"/>
                  <a:gd name="connsiteY4" fmla="*/ 130927 h 246665"/>
                  <a:gd name="connsiteX5" fmla="*/ 49316 w 230081"/>
                  <a:gd name="connsiteY5" fmla="*/ 49272 h 246665"/>
                  <a:gd name="connsiteX6" fmla="*/ 49316 w 230081"/>
                  <a:gd name="connsiteY6" fmla="*/ 0 h 246665"/>
                  <a:gd name="connsiteX7" fmla="*/ 180592 w 230081"/>
                  <a:gd name="connsiteY7" fmla="*/ 49447 h 246665"/>
                  <a:gd name="connsiteX8" fmla="*/ 180592 w 230081"/>
                  <a:gd name="connsiteY8" fmla="*/ 0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81" h="246665">
                    <a:moveTo>
                      <a:pt x="122198" y="246666"/>
                    </a:moveTo>
                    <a:lnTo>
                      <a:pt x="0" y="246666"/>
                    </a:lnTo>
                    <a:lnTo>
                      <a:pt x="0" y="24789"/>
                    </a:lnTo>
                    <a:lnTo>
                      <a:pt x="230082" y="24789"/>
                    </a:lnTo>
                    <a:lnTo>
                      <a:pt x="230082" y="130927"/>
                    </a:lnTo>
                    <a:moveTo>
                      <a:pt x="49316" y="49272"/>
                    </a:moveTo>
                    <a:lnTo>
                      <a:pt x="49316" y="0"/>
                    </a:lnTo>
                    <a:moveTo>
                      <a:pt x="180592" y="49447"/>
                    </a:moveTo>
                    <a:lnTo>
                      <a:pt x="180592" y="0"/>
                    </a:lnTo>
                  </a:path>
                </a:pathLst>
              </a:custGeom>
              <a:noFill/>
              <a:ln w="8721" cap="flat">
                <a:solidFill>
                  <a:schemeClr val="tx1"/>
                </a:solidFill>
                <a:prstDash val="solid"/>
                <a:round/>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0" name="Freeform 349">
                <a:extLst>
                  <a:ext uri="{FF2B5EF4-FFF2-40B4-BE49-F238E27FC236}">
                    <a16:creationId xmlns:a16="http://schemas.microsoft.com/office/drawing/2014/main" id="{CA79A193-EDE9-5C4B-9FC9-7AC98C9C8310}"/>
                  </a:ext>
                </a:extLst>
              </p:cNvPr>
              <p:cNvSpPr/>
              <p:nvPr/>
            </p:nvSpPr>
            <p:spPr>
              <a:xfrm>
                <a:off x="3949836" y="3443531"/>
                <a:ext cx="127347" cy="127348"/>
              </a:xfrm>
              <a:custGeom>
                <a:avLst/>
                <a:gdLst>
                  <a:gd name="connsiteX0" fmla="*/ 127348 w 127347"/>
                  <a:gd name="connsiteY0" fmla="*/ 63674 h 127348"/>
                  <a:gd name="connsiteX1" fmla="*/ 63674 w 127347"/>
                  <a:gd name="connsiteY1" fmla="*/ 127348 h 127348"/>
                  <a:gd name="connsiteX2" fmla="*/ 0 w 127347"/>
                  <a:gd name="connsiteY2" fmla="*/ 63674 h 127348"/>
                  <a:gd name="connsiteX3" fmla="*/ 63674 w 127347"/>
                  <a:gd name="connsiteY3" fmla="*/ 0 h 127348"/>
                  <a:gd name="connsiteX4" fmla="*/ 127348 w 127347"/>
                  <a:gd name="connsiteY4" fmla="*/ 63674 h 12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7" h="127348">
                    <a:moveTo>
                      <a:pt x="127348" y="63674"/>
                    </a:moveTo>
                    <a:cubicBezTo>
                      <a:pt x="127348" y="98840"/>
                      <a:pt x="98840" y="127348"/>
                      <a:pt x="63674" y="127348"/>
                    </a:cubicBezTo>
                    <a:cubicBezTo>
                      <a:pt x="28508" y="127348"/>
                      <a:pt x="0" y="98840"/>
                      <a:pt x="0" y="63674"/>
                    </a:cubicBezTo>
                    <a:cubicBezTo>
                      <a:pt x="0" y="28508"/>
                      <a:pt x="28508" y="0"/>
                      <a:pt x="63674" y="0"/>
                    </a:cubicBezTo>
                    <a:cubicBezTo>
                      <a:pt x="98840" y="0"/>
                      <a:pt x="127348" y="28508"/>
                      <a:pt x="127348" y="63674"/>
                    </a:cubicBezTo>
                    <a:close/>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1" name="Freeform 350">
                <a:extLst>
                  <a:ext uri="{FF2B5EF4-FFF2-40B4-BE49-F238E27FC236}">
                    <a16:creationId xmlns:a16="http://schemas.microsoft.com/office/drawing/2014/main" id="{F29A8E8B-6EAF-C641-B965-926827FB22D9}"/>
                  </a:ext>
                </a:extLst>
              </p:cNvPr>
              <p:cNvSpPr/>
              <p:nvPr/>
            </p:nvSpPr>
            <p:spPr>
              <a:xfrm>
                <a:off x="4014208" y="3471855"/>
                <a:ext cx="22432" cy="61710"/>
              </a:xfrm>
              <a:custGeom>
                <a:avLst/>
                <a:gdLst>
                  <a:gd name="connsiteX0" fmla="*/ 0 w 22432"/>
                  <a:gd name="connsiteY0" fmla="*/ 0 h 61710"/>
                  <a:gd name="connsiteX1" fmla="*/ 524 w 22432"/>
                  <a:gd name="connsiteY1" fmla="*/ 39278 h 61710"/>
                  <a:gd name="connsiteX2" fmla="*/ 22432 w 22432"/>
                  <a:gd name="connsiteY2" fmla="*/ 61710 h 61710"/>
                </a:gdLst>
                <a:ahLst/>
                <a:cxnLst>
                  <a:cxn ang="0">
                    <a:pos x="connsiteX0" y="connsiteY0"/>
                  </a:cxn>
                  <a:cxn ang="0">
                    <a:pos x="connsiteX1" y="connsiteY1"/>
                  </a:cxn>
                  <a:cxn ang="0">
                    <a:pos x="connsiteX2" y="connsiteY2"/>
                  </a:cxn>
                </a:cxnLst>
                <a:rect l="l" t="t" r="r" b="b"/>
                <a:pathLst>
                  <a:path w="22432" h="61710">
                    <a:moveTo>
                      <a:pt x="0" y="0"/>
                    </a:moveTo>
                    <a:lnTo>
                      <a:pt x="524" y="39278"/>
                    </a:lnTo>
                    <a:lnTo>
                      <a:pt x="22432" y="61710"/>
                    </a:lnTo>
                  </a:path>
                </a:pathLst>
              </a:custGeom>
              <a:noFill/>
              <a:ln w="8721" cap="flat">
                <a:solidFill>
                  <a:schemeClr val="tx1"/>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2" name="Freeform 351">
                <a:extLst>
                  <a:ext uri="{FF2B5EF4-FFF2-40B4-BE49-F238E27FC236}">
                    <a16:creationId xmlns:a16="http://schemas.microsoft.com/office/drawing/2014/main" id="{7ACAD43D-B284-AB43-BB22-85EFC899F3CB}"/>
                  </a:ext>
                </a:extLst>
              </p:cNvPr>
              <p:cNvSpPr/>
              <p:nvPr/>
            </p:nvSpPr>
            <p:spPr>
              <a:xfrm>
                <a:off x="3810966" y="3300297"/>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372" name="Freeform 371">
              <a:extLst>
                <a:ext uri="{FF2B5EF4-FFF2-40B4-BE49-F238E27FC236}">
                  <a16:creationId xmlns:a16="http://schemas.microsoft.com/office/drawing/2014/main" id="{7E90FE84-DFC5-1949-95C6-181171F47B28}"/>
                </a:ext>
              </a:extLst>
            </p:cNvPr>
            <p:cNvSpPr/>
            <p:nvPr/>
          </p:nvSpPr>
          <p:spPr>
            <a:xfrm>
              <a:off x="3265919" y="4774742"/>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73" name="TextBox 372">
              <a:extLst>
                <a:ext uri="{FF2B5EF4-FFF2-40B4-BE49-F238E27FC236}">
                  <a16:creationId xmlns:a16="http://schemas.microsoft.com/office/drawing/2014/main" id="{A32E992F-BE34-7B4F-BFAC-29EEC728D37D}"/>
                </a:ext>
              </a:extLst>
            </p:cNvPr>
            <p:cNvSpPr txBox="1"/>
            <p:nvPr/>
          </p:nvSpPr>
          <p:spPr>
            <a:xfrm>
              <a:off x="3082308" y="4708153"/>
              <a:ext cx="638316"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Analyze</a:t>
              </a:r>
            </a:p>
          </p:txBody>
        </p:sp>
        <p:sp>
          <p:nvSpPr>
            <p:cNvPr id="399" name="TextBox 398">
              <a:extLst>
                <a:ext uri="{FF2B5EF4-FFF2-40B4-BE49-F238E27FC236}">
                  <a16:creationId xmlns:a16="http://schemas.microsoft.com/office/drawing/2014/main" id="{8419D00E-47C5-A946-A4AA-0D6D2ED68437}"/>
                </a:ext>
              </a:extLst>
            </p:cNvPr>
            <p:cNvSpPr txBox="1"/>
            <p:nvPr/>
          </p:nvSpPr>
          <p:spPr>
            <a:xfrm>
              <a:off x="3168870" y="3138397"/>
              <a:ext cx="441834" cy="23457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Code</a:t>
              </a:r>
            </a:p>
          </p:txBody>
        </p:sp>
        <p:sp>
          <p:nvSpPr>
            <p:cNvPr id="404" name="Freeform 403">
              <a:extLst>
                <a:ext uri="{FF2B5EF4-FFF2-40B4-BE49-F238E27FC236}">
                  <a16:creationId xmlns:a16="http://schemas.microsoft.com/office/drawing/2014/main" id="{74CF6785-4C4F-B046-92CE-3BB5C26AED2B}"/>
                </a:ext>
              </a:extLst>
            </p:cNvPr>
            <p:cNvSpPr/>
            <p:nvPr/>
          </p:nvSpPr>
          <p:spPr>
            <a:xfrm>
              <a:off x="5254816" y="2831704"/>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05" name="TextBox 404">
              <a:extLst>
                <a:ext uri="{FF2B5EF4-FFF2-40B4-BE49-F238E27FC236}">
                  <a16:creationId xmlns:a16="http://schemas.microsoft.com/office/drawing/2014/main" id="{8087F028-DCFC-7D4A-953F-6D91322AF7AA}"/>
                </a:ext>
              </a:extLst>
            </p:cNvPr>
            <p:cNvSpPr txBox="1"/>
            <p:nvPr/>
          </p:nvSpPr>
          <p:spPr>
            <a:xfrm>
              <a:off x="4809338" y="3102396"/>
              <a:ext cx="1149766" cy="27597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Build and Test</a:t>
              </a:r>
            </a:p>
          </p:txBody>
        </p:sp>
        <p:sp>
          <p:nvSpPr>
            <p:cNvPr id="423" name="Freeform 422">
              <a:extLst>
                <a:ext uri="{FF2B5EF4-FFF2-40B4-BE49-F238E27FC236}">
                  <a16:creationId xmlns:a16="http://schemas.microsoft.com/office/drawing/2014/main" id="{12F3C05D-18B9-604A-AF1E-665E890B9A6A}"/>
                </a:ext>
              </a:extLst>
            </p:cNvPr>
            <p:cNvSpPr/>
            <p:nvPr/>
          </p:nvSpPr>
          <p:spPr>
            <a:xfrm>
              <a:off x="9313892" y="2859983"/>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80" name="TextBox 479">
              <a:extLst>
                <a:ext uri="{FF2B5EF4-FFF2-40B4-BE49-F238E27FC236}">
                  <a16:creationId xmlns:a16="http://schemas.microsoft.com/office/drawing/2014/main" id="{29C3107F-FFDD-B14D-A518-4E05F9D5BC8A}"/>
                </a:ext>
              </a:extLst>
            </p:cNvPr>
            <p:cNvSpPr txBox="1"/>
            <p:nvPr/>
          </p:nvSpPr>
          <p:spPr>
            <a:xfrm>
              <a:off x="1662613" y="3575632"/>
              <a:ext cx="1044137" cy="938719"/>
            </a:xfrm>
            <a:prstGeom prst="rect">
              <a:avLst/>
            </a:prstGeom>
            <a:noFill/>
            <a:ln>
              <a:solidFill>
                <a:schemeClr val="tx1"/>
              </a:solidFill>
            </a:ln>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End to end DevOps</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The IBM way </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100" b="0" i="1"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Open and Flexible</a:t>
              </a:r>
            </a:p>
          </p:txBody>
        </p:sp>
        <p:sp>
          <p:nvSpPr>
            <p:cNvPr id="580" name="Freeform 579">
              <a:extLst>
                <a:ext uri="{FF2B5EF4-FFF2-40B4-BE49-F238E27FC236}">
                  <a16:creationId xmlns:a16="http://schemas.microsoft.com/office/drawing/2014/main" id="{EC999838-1CC5-CF42-BD19-8FDC9904CD9A}"/>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1" name="Freeform 580">
              <a:extLst>
                <a:ext uri="{FF2B5EF4-FFF2-40B4-BE49-F238E27FC236}">
                  <a16:creationId xmlns:a16="http://schemas.microsoft.com/office/drawing/2014/main" id="{AFB7E320-5A1C-6048-A15F-6BC777E6C819}"/>
                </a:ext>
              </a:extLst>
            </p:cNvPr>
            <p:cNvSpPr/>
            <p:nvPr/>
          </p:nvSpPr>
          <p:spPr>
            <a:xfrm>
              <a:off x="1801338" y="1868961"/>
              <a:ext cx="113469" cy="113469"/>
            </a:xfrm>
            <a:custGeom>
              <a:avLst/>
              <a:gdLst>
                <a:gd name="connsiteX0" fmla="*/ 113470 w 113469"/>
                <a:gd name="connsiteY0" fmla="*/ 56735 h 113469"/>
                <a:gd name="connsiteX1" fmla="*/ 56735 w 113469"/>
                <a:gd name="connsiteY1" fmla="*/ 113470 h 113469"/>
                <a:gd name="connsiteX2" fmla="*/ 0 w 113469"/>
                <a:gd name="connsiteY2" fmla="*/ 56735 h 113469"/>
                <a:gd name="connsiteX3" fmla="*/ 56735 w 113469"/>
                <a:gd name="connsiteY3" fmla="*/ 0 h 113469"/>
                <a:gd name="connsiteX4" fmla="*/ 113470 w 113469"/>
                <a:gd name="connsiteY4" fmla="*/ 56735 h 11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9" h="113469">
                  <a:moveTo>
                    <a:pt x="113470" y="56735"/>
                  </a:moveTo>
                  <a:cubicBezTo>
                    <a:pt x="113470" y="88069"/>
                    <a:pt x="88069" y="113470"/>
                    <a:pt x="56735" y="113470"/>
                  </a:cubicBezTo>
                  <a:cubicBezTo>
                    <a:pt x="25401" y="113470"/>
                    <a:pt x="0" y="88069"/>
                    <a:pt x="0" y="56735"/>
                  </a:cubicBezTo>
                  <a:cubicBezTo>
                    <a:pt x="0" y="25401"/>
                    <a:pt x="25401" y="0"/>
                    <a:pt x="56735" y="0"/>
                  </a:cubicBezTo>
                  <a:cubicBezTo>
                    <a:pt x="88069" y="0"/>
                    <a:pt x="113470" y="25401"/>
                    <a:pt x="113470" y="56735"/>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2" name="Freeform 581">
              <a:extLst>
                <a:ext uri="{FF2B5EF4-FFF2-40B4-BE49-F238E27FC236}">
                  <a16:creationId xmlns:a16="http://schemas.microsoft.com/office/drawing/2014/main" id="{E8583878-5478-EC4B-9A1E-36CD57E3CC71}"/>
                </a:ext>
              </a:extLst>
            </p:cNvPr>
            <p:cNvSpPr/>
            <p:nvPr/>
          </p:nvSpPr>
          <p:spPr>
            <a:xfrm>
              <a:off x="1807708" y="2078180"/>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F8A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3" name="Freeform 582">
              <a:extLst>
                <a:ext uri="{FF2B5EF4-FFF2-40B4-BE49-F238E27FC236}">
                  <a16:creationId xmlns:a16="http://schemas.microsoft.com/office/drawing/2014/main" id="{87FD3BD5-3D85-6E41-8540-BAB34563A2B8}"/>
                </a:ext>
              </a:extLst>
            </p:cNvPr>
            <p:cNvSpPr/>
            <p:nvPr/>
          </p:nvSpPr>
          <p:spPr>
            <a:xfrm>
              <a:off x="1830533" y="2101005"/>
              <a:ext cx="55076" cy="55076"/>
            </a:xfrm>
            <a:custGeom>
              <a:avLst/>
              <a:gdLst>
                <a:gd name="connsiteX0" fmla="*/ 55076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6"/>
                    <a:pt x="27538" y="55076"/>
                  </a:cubicBezTo>
                  <a:cubicBezTo>
                    <a:pt x="12329" y="55076"/>
                    <a:pt x="0" y="42747"/>
                    <a:pt x="0" y="27538"/>
                  </a:cubicBezTo>
                  <a:cubicBezTo>
                    <a:pt x="0" y="12329"/>
                    <a:pt x="12329" y="0"/>
                    <a:pt x="27538" y="0"/>
                  </a:cubicBezTo>
                  <a:cubicBezTo>
                    <a:pt x="42747" y="0"/>
                    <a:pt x="55076" y="12329"/>
                    <a:pt x="55076" y="27538"/>
                  </a:cubicBezTo>
                  <a:close/>
                </a:path>
              </a:pathLst>
            </a:custGeom>
            <a:solidFill>
              <a:schemeClr val="bg1"/>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4" name="TextBox 583">
              <a:extLst>
                <a:ext uri="{FF2B5EF4-FFF2-40B4-BE49-F238E27FC236}">
                  <a16:creationId xmlns:a16="http://schemas.microsoft.com/office/drawing/2014/main" id="{F205FD8C-7691-DA4E-8247-1ED9A07AC1BF}"/>
                </a:ext>
              </a:extLst>
            </p:cNvPr>
            <p:cNvSpPr txBox="1"/>
            <p:nvPr/>
          </p:nvSpPr>
          <p:spPr>
            <a:xfrm>
              <a:off x="1886298" y="1811459"/>
              <a:ext cx="470000"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Analyze</a:t>
              </a:r>
            </a:p>
          </p:txBody>
        </p:sp>
        <p:sp>
          <p:nvSpPr>
            <p:cNvPr id="589" name="TextBox 588">
              <a:extLst>
                <a:ext uri="{FF2B5EF4-FFF2-40B4-BE49-F238E27FC236}">
                  <a16:creationId xmlns:a16="http://schemas.microsoft.com/office/drawing/2014/main" id="{E0ED0C9F-26C0-2249-AA04-BF6709C8BAF5}"/>
                </a:ext>
              </a:extLst>
            </p:cNvPr>
            <p:cNvSpPr txBox="1"/>
            <p:nvPr/>
          </p:nvSpPr>
          <p:spPr>
            <a:xfrm>
              <a:off x="1886300" y="1999467"/>
              <a:ext cx="545919" cy="282898"/>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Feedback,</a:t>
              </a:r>
              <a:b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619" b="0" i="0" u="none" strike="noStrike" kern="1200" cap="none" spc="-12"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approvals</a:t>
              </a:r>
            </a:p>
          </p:txBody>
        </p:sp>
        <p:sp>
          <p:nvSpPr>
            <p:cNvPr id="596" name="TextBox 595">
              <a:extLst>
                <a:ext uri="{FF2B5EF4-FFF2-40B4-BE49-F238E27FC236}">
                  <a16:creationId xmlns:a16="http://schemas.microsoft.com/office/drawing/2014/main" id="{6E20E252-04BF-7A4F-AD34-9E71E1E1D0E9}"/>
                </a:ext>
              </a:extLst>
            </p:cNvPr>
            <p:cNvSpPr txBox="1"/>
            <p:nvPr/>
          </p:nvSpPr>
          <p:spPr>
            <a:xfrm>
              <a:off x="1726197" y="1638968"/>
              <a:ext cx="513282" cy="187615"/>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61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LEGEND</a:t>
              </a:r>
            </a:p>
          </p:txBody>
        </p:sp>
        <p:sp>
          <p:nvSpPr>
            <p:cNvPr id="603" name="Freeform 602">
              <a:extLst>
                <a:ext uri="{FF2B5EF4-FFF2-40B4-BE49-F238E27FC236}">
                  <a16:creationId xmlns:a16="http://schemas.microsoft.com/office/drawing/2014/main" id="{28D6DA16-C7E4-534C-BD25-E1AEBD9B691B}"/>
                </a:ext>
              </a:extLst>
            </p:cNvPr>
            <p:cNvSpPr/>
            <p:nvPr/>
          </p:nvSpPr>
          <p:spPr>
            <a:xfrm rot="10800000">
              <a:off x="8873814"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4" name="Freeform 603">
              <a:extLst>
                <a:ext uri="{FF2B5EF4-FFF2-40B4-BE49-F238E27FC236}">
                  <a16:creationId xmlns:a16="http://schemas.microsoft.com/office/drawing/2014/main" id="{407D4515-4E50-994E-8FE3-689FCA2CD22C}"/>
                </a:ext>
              </a:extLst>
            </p:cNvPr>
            <p:cNvSpPr/>
            <p:nvPr/>
          </p:nvSpPr>
          <p:spPr>
            <a:xfrm>
              <a:off x="887385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07" name="Picture 606">
              <a:extLst>
                <a:ext uri="{FF2B5EF4-FFF2-40B4-BE49-F238E27FC236}">
                  <a16:creationId xmlns:a16="http://schemas.microsoft.com/office/drawing/2014/main" id="{02A90479-FE48-A246-8821-F75499E72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504827" y="4086787"/>
              <a:ext cx="1463263" cy="428769"/>
            </a:xfrm>
            <a:custGeom>
              <a:avLst/>
              <a:gdLst>
                <a:gd name="connsiteX0" fmla="*/ 823 w 544218"/>
                <a:gd name="connsiteY0" fmla="*/ 522 h 159468"/>
                <a:gd name="connsiteX1" fmla="*/ 545042 w 544218"/>
                <a:gd name="connsiteY1" fmla="*/ 522 h 159468"/>
                <a:gd name="connsiteX2" fmla="*/ 545042 w 544218"/>
                <a:gd name="connsiteY2" fmla="*/ 159991 h 159468"/>
                <a:gd name="connsiteX3" fmla="*/ 823 w 544218"/>
                <a:gd name="connsiteY3" fmla="*/ 159991 h 159468"/>
              </a:gdLst>
              <a:ahLst/>
              <a:cxnLst>
                <a:cxn ang="0">
                  <a:pos x="connsiteX0" y="connsiteY0"/>
                </a:cxn>
                <a:cxn ang="0">
                  <a:pos x="connsiteX1" y="connsiteY1"/>
                </a:cxn>
                <a:cxn ang="0">
                  <a:pos x="connsiteX2" y="connsiteY2"/>
                </a:cxn>
                <a:cxn ang="0">
                  <a:pos x="connsiteX3" y="connsiteY3"/>
                </a:cxn>
              </a:cxnLst>
              <a:rect l="l" t="t" r="r" b="b"/>
              <a:pathLst>
                <a:path w="544218" h="159468">
                  <a:moveTo>
                    <a:pt x="823" y="522"/>
                  </a:moveTo>
                  <a:lnTo>
                    <a:pt x="545042" y="522"/>
                  </a:lnTo>
                  <a:lnTo>
                    <a:pt x="545042" y="159991"/>
                  </a:lnTo>
                  <a:lnTo>
                    <a:pt x="823" y="159991"/>
                  </a:lnTo>
                  <a:close/>
                </a:path>
              </a:pathLst>
            </a:custGeom>
            <a:solidFill>
              <a:srgbClr val="FFFF00"/>
            </a:solidFill>
          </p:spPr>
        </p:pic>
        <p:pic>
          <p:nvPicPr>
            <p:cNvPr id="618" name="Picture 617">
              <a:extLst>
                <a:ext uri="{FF2B5EF4-FFF2-40B4-BE49-F238E27FC236}">
                  <a16:creationId xmlns:a16="http://schemas.microsoft.com/office/drawing/2014/main" id="{24C2EF7D-8549-DD48-99BF-44C9D176973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9198731" y="6081849"/>
              <a:ext cx="572935" cy="161301"/>
            </a:xfrm>
            <a:custGeom>
              <a:avLst/>
              <a:gdLst>
                <a:gd name="connsiteX0" fmla="*/ 1472 w 572935"/>
                <a:gd name="connsiteY0" fmla="*/ 907 h 161301"/>
                <a:gd name="connsiteX1" fmla="*/ 574407 w 572935"/>
                <a:gd name="connsiteY1" fmla="*/ 907 h 161301"/>
                <a:gd name="connsiteX2" fmla="*/ 574407 w 572935"/>
                <a:gd name="connsiteY2" fmla="*/ 162209 h 161301"/>
                <a:gd name="connsiteX3" fmla="*/ 1472 w 572935"/>
                <a:gd name="connsiteY3" fmla="*/ 162209 h 161301"/>
              </a:gdLst>
              <a:ahLst/>
              <a:cxnLst>
                <a:cxn ang="0">
                  <a:pos x="connsiteX0" y="connsiteY0"/>
                </a:cxn>
                <a:cxn ang="0">
                  <a:pos x="connsiteX1" y="connsiteY1"/>
                </a:cxn>
                <a:cxn ang="0">
                  <a:pos x="connsiteX2" y="connsiteY2"/>
                </a:cxn>
                <a:cxn ang="0">
                  <a:pos x="connsiteX3" y="connsiteY3"/>
                </a:cxn>
              </a:cxnLst>
              <a:rect l="l" t="t" r="r" b="b"/>
              <a:pathLst>
                <a:path w="572935" h="161301">
                  <a:moveTo>
                    <a:pt x="1472" y="907"/>
                  </a:moveTo>
                  <a:lnTo>
                    <a:pt x="574407" y="907"/>
                  </a:lnTo>
                  <a:lnTo>
                    <a:pt x="574407" y="162209"/>
                  </a:lnTo>
                  <a:lnTo>
                    <a:pt x="1472" y="162209"/>
                  </a:lnTo>
                  <a:close/>
                </a:path>
              </a:pathLst>
            </a:custGeom>
          </p:spPr>
        </p:pic>
        <p:sp>
          <p:nvSpPr>
            <p:cNvPr id="575" name="Freeform 574">
              <a:extLst>
                <a:ext uri="{FF2B5EF4-FFF2-40B4-BE49-F238E27FC236}">
                  <a16:creationId xmlns:a16="http://schemas.microsoft.com/office/drawing/2014/main" id="{D68D4FD9-2163-644C-9253-A401D098E112}"/>
                </a:ext>
              </a:extLst>
            </p:cNvPr>
            <p:cNvSpPr/>
            <p:nvPr/>
          </p:nvSpPr>
          <p:spPr>
            <a:xfrm>
              <a:off x="4632254" y="1638966"/>
              <a:ext cx="1597305" cy="1019264"/>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03" name="TextBox 502">
              <a:extLst>
                <a:ext uri="{FF2B5EF4-FFF2-40B4-BE49-F238E27FC236}">
                  <a16:creationId xmlns:a16="http://schemas.microsoft.com/office/drawing/2014/main" id="{61ADE228-A81E-CE46-B2D0-58CDC49814C2}"/>
                </a:ext>
              </a:extLst>
            </p:cNvPr>
            <p:cNvSpPr txBox="1"/>
            <p:nvPr/>
          </p:nvSpPr>
          <p:spPr>
            <a:xfrm>
              <a:off x="4594104" y="1628800"/>
              <a:ext cx="1673603"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Dependency Base Build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ZUnit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IDzEE</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Wazi</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Virtual Test Platform</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576" name="Freeform 575">
              <a:extLst>
                <a:ext uri="{FF2B5EF4-FFF2-40B4-BE49-F238E27FC236}">
                  <a16:creationId xmlns:a16="http://schemas.microsoft.com/office/drawing/2014/main" id="{CF64E03E-B43B-924E-8016-6C81D32436DC}"/>
                </a:ext>
              </a:extLst>
            </p:cNvPr>
            <p:cNvSpPr/>
            <p:nvPr/>
          </p:nvSpPr>
          <p:spPr>
            <a:xfrm>
              <a:off x="4632254" y="2093925"/>
              <a:ext cx="1597305" cy="4364"/>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1" name="Picture 620">
              <a:extLst>
                <a:ext uri="{FF2B5EF4-FFF2-40B4-BE49-F238E27FC236}">
                  <a16:creationId xmlns:a16="http://schemas.microsoft.com/office/drawing/2014/main" id="{11F48425-E989-C744-B955-DB20767CE3B6}"/>
                </a:ext>
              </a:extLst>
            </p:cNvPr>
            <p:cNvPicPr>
              <a:picLocks noChangeAspect="1"/>
            </p:cNvPicPr>
            <p:nvPr/>
          </p:nvPicPr>
          <p:blipFill rotWithShape="1">
            <a:blip r:embed="rId6">
              <a:clrChange>
                <a:clrFrom>
                  <a:srgbClr val="FFFFFF">
                    <a:alpha val="0"/>
                  </a:srgbClr>
                </a:clrFrom>
                <a:clrTo>
                  <a:srgbClr val="FFFFFF">
                    <a:alpha val="0"/>
                  </a:srgbClr>
                </a:clrTo>
              </a:clrChange>
              <a:alphaModFix/>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500"/>
                      </a14:imgEffect>
                      <a14:imgEffect>
                        <a14:saturation sat="400000"/>
                      </a14:imgEffect>
                      <a14:imgEffect>
                        <a14:brightnessContrast bright="-100000" contrast="100000"/>
                      </a14:imgEffect>
                    </a14:imgLayer>
                  </a14:imgProps>
                </a:ext>
              </a:extLst>
            </a:blip>
            <a:srcRect t="1" b="-1"/>
            <a:stretch/>
          </p:blipFill>
          <p:spPr>
            <a:xfrm>
              <a:off x="4818960" y="2193132"/>
              <a:ext cx="423242" cy="129355"/>
            </a:xfrm>
            <a:custGeom>
              <a:avLst/>
              <a:gdLst>
                <a:gd name="connsiteX0" fmla="*/ 323 w 423242"/>
                <a:gd name="connsiteY0" fmla="*/ 55 h 129355"/>
                <a:gd name="connsiteX1" fmla="*/ 423566 w 423242"/>
                <a:gd name="connsiteY1" fmla="*/ 55 h 129355"/>
                <a:gd name="connsiteX2" fmla="*/ 423566 w 423242"/>
                <a:gd name="connsiteY2" fmla="*/ 129410 h 129355"/>
                <a:gd name="connsiteX3" fmla="*/ 323 w 423242"/>
                <a:gd name="connsiteY3" fmla="*/ 129410 h 129355"/>
              </a:gdLst>
              <a:ahLst/>
              <a:cxnLst>
                <a:cxn ang="0">
                  <a:pos x="connsiteX0" y="connsiteY0"/>
                </a:cxn>
                <a:cxn ang="0">
                  <a:pos x="connsiteX1" y="connsiteY1"/>
                </a:cxn>
                <a:cxn ang="0">
                  <a:pos x="connsiteX2" y="connsiteY2"/>
                </a:cxn>
                <a:cxn ang="0">
                  <a:pos x="connsiteX3" y="connsiteY3"/>
                </a:cxn>
              </a:cxnLst>
              <a:rect l="l" t="t" r="r" b="b"/>
              <a:pathLst>
                <a:path w="423242" h="129355">
                  <a:moveTo>
                    <a:pt x="323" y="55"/>
                  </a:moveTo>
                  <a:lnTo>
                    <a:pt x="423566" y="55"/>
                  </a:lnTo>
                  <a:lnTo>
                    <a:pt x="423566" y="129410"/>
                  </a:lnTo>
                  <a:lnTo>
                    <a:pt x="323" y="129410"/>
                  </a:lnTo>
                  <a:close/>
                </a:path>
              </a:pathLst>
            </a:custGeom>
            <a:noFill/>
          </p:spPr>
        </p:pic>
        <p:pic>
          <p:nvPicPr>
            <p:cNvPr id="622" name="Picture 621">
              <a:extLst>
                <a:ext uri="{FF2B5EF4-FFF2-40B4-BE49-F238E27FC236}">
                  <a16:creationId xmlns:a16="http://schemas.microsoft.com/office/drawing/2014/main" id="{0BAA8871-B262-7943-BDC9-BF1137A5109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403807" y="2167928"/>
              <a:ext cx="468062" cy="132017"/>
            </a:xfrm>
            <a:custGeom>
              <a:avLst/>
              <a:gdLst>
                <a:gd name="connsiteX0" fmla="*/ 608 w 468062"/>
                <a:gd name="connsiteY0" fmla="*/ 108 h 132017"/>
                <a:gd name="connsiteX1" fmla="*/ 468671 w 468062"/>
                <a:gd name="connsiteY1" fmla="*/ 108 h 132017"/>
                <a:gd name="connsiteX2" fmla="*/ 468671 w 468062"/>
                <a:gd name="connsiteY2" fmla="*/ 132125 h 132017"/>
                <a:gd name="connsiteX3" fmla="*/ 608 w 468062"/>
                <a:gd name="connsiteY3" fmla="*/ 132125 h 132017"/>
              </a:gdLst>
              <a:ahLst/>
              <a:cxnLst>
                <a:cxn ang="0">
                  <a:pos x="connsiteX0" y="connsiteY0"/>
                </a:cxn>
                <a:cxn ang="0">
                  <a:pos x="connsiteX1" y="connsiteY1"/>
                </a:cxn>
                <a:cxn ang="0">
                  <a:pos x="connsiteX2" y="connsiteY2"/>
                </a:cxn>
                <a:cxn ang="0">
                  <a:pos x="connsiteX3" y="connsiteY3"/>
                </a:cxn>
              </a:cxnLst>
              <a:rect l="l" t="t" r="r" b="b"/>
              <a:pathLst>
                <a:path w="468062" h="132017">
                  <a:moveTo>
                    <a:pt x="608" y="108"/>
                  </a:moveTo>
                  <a:lnTo>
                    <a:pt x="468671" y="108"/>
                  </a:lnTo>
                  <a:lnTo>
                    <a:pt x="468671" y="132125"/>
                  </a:lnTo>
                  <a:lnTo>
                    <a:pt x="608" y="132125"/>
                  </a:lnTo>
                  <a:close/>
                </a:path>
              </a:pathLst>
            </a:custGeom>
          </p:spPr>
        </p:pic>
        <p:pic>
          <p:nvPicPr>
            <p:cNvPr id="623" name="Picture 622">
              <a:extLst>
                <a:ext uri="{FF2B5EF4-FFF2-40B4-BE49-F238E27FC236}">
                  <a16:creationId xmlns:a16="http://schemas.microsoft.com/office/drawing/2014/main" id="{6C7547A8-4325-5A49-A83F-41966CEEE71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4933385" y="2424528"/>
              <a:ext cx="380647" cy="95925"/>
            </a:xfrm>
            <a:custGeom>
              <a:avLst/>
              <a:gdLst>
                <a:gd name="connsiteX0" fmla="*/ 119 w 380647"/>
                <a:gd name="connsiteY0" fmla="*/ 70 h 95925"/>
                <a:gd name="connsiteX1" fmla="*/ 380766 w 380647"/>
                <a:gd name="connsiteY1" fmla="*/ 70 h 95925"/>
                <a:gd name="connsiteX2" fmla="*/ 380766 w 380647"/>
                <a:gd name="connsiteY2" fmla="*/ 95996 h 95925"/>
                <a:gd name="connsiteX3" fmla="*/ 119 w 380647"/>
                <a:gd name="connsiteY3" fmla="*/ 95996 h 95925"/>
              </a:gdLst>
              <a:ahLst/>
              <a:cxnLst>
                <a:cxn ang="0">
                  <a:pos x="connsiteX0" y="connsiteY0"/>
                </a:cxn>
                <a:cxn ang="0">
                  <a:pos x="connsiteX1" y="connsiteY1"/>
                </a:cxn>
                <a:cxn ang="0">
                  <a:pos x="connsiteX2" y="connsiteY2"/>
                </a:cxn>
                <a:cxn ang="0">
                  <a:pos x="connsiteX3" y="connsiteY3"/>
                </a:cxn>
              </a:cxnLst>
              <a:rect l="l" t="t" r="r" b="b"/>
              <a:pathLst>
                <a:path w="380647" h="95925">
                  <a:moveTo>
                    <a:pt x="119" y="70"/>
                  </a:moveTo>
                  <a:lnTo>
                    <a:pt x="380766" y="70"/>
                  </a:lnTo>
                  <a:lnTo>
                    <a:pt x="380766" y="95996"/>
                  </a:lnTo>
                  <a:lnTo>
                    <a:pt x="119" y="95996"/>
                  </a:lnTo>
                  <a:close/>
                </a:path>
              </a:pathLst>
            </a:custGeom>
          </p:spPr>
        </p:pic>
        <p:pic>
          <p:nvPicPr>
            <p:cNvPr id="624" name="Picture 623">
              <a:extLst>
                <a:ext uri="{FF2B5EF4-FFF2-40B4-BE49-F238E27FC236}">
                  <a16:creationId xmlns:a16="http://schemas.microsoft.com/office/drawing/2014/main" id="{860837DB-43A5-0146-9536-3D8A1F43A3F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5474549" y="2407071"/>
              <a:ext cx="472601" cy="114997"/>
            </a:xfrm>
            <a:custGeom>
              <a:avLst/>
              <a:gdLst>
                <a:gd name="connsiteX0" fmla="*/ 558 w 472601"/>
                <a:gd name="connsiteY0" fmla="*/ 148 h 114997"/>
                <a:gd name="connsiteX1" fmla="*/ 473159 w 472601"/>
                <a:gd name="connsiteY1" fmla="*/ 148 h 114997"/>
                <a:gd name="connsiteX2" fmla="*/ 473159 w 472601"/>
                <a:gd name="connsiteY2" fmla="*/ 115145 h 114997"/>
                <a:gd name="connsiteX3" fmla="*/ 558 w 472601"/>
                <a:gd name="connsiteY3" fmla="*/ 115145 h 114997"/>
              </a:gdLst>
              <a:ahLst/>
              <a:cxnLst>
                <a:cxn ang="0">
                  <a:pos x="connsiteX0" y="connsiteY0"/>
                </a:cxn>
                <a:cxn ang="0">
                  <a:pos x="connsiteX1" y="connsiteY1"/>
                </a:cxn>
                <a:cxn ang="0">
                  <a:pos x="connsiteX2" y="connsiteY2"/>
                </a:cxn>
                <a:cxn ang="0">
                  <a:pos x="connsiteX3" y="connsiteY3"/>
                </a:cxn>
              </a:cxnLst>
              <a:rect l="l" t="t" r="r" b="b"/>
              <a:pathLst>
                <a:path w="472601" h="114997">
                  <a:moveTo>
                    <a:pt x="558" y="148"/>
                  </a:moveTo>
                  <a:lnTo>
                    <a:pt x="473159" y="148"/>
                  </a:lnTo>
                  <a:lnTo>
                    <a:pt x="473159" y="115145"/>
                  </a:lnTo>
                  <a:lnTo>
                    <a:pt x="558" y="115145"/>
                  </a:lnTo>
                  <a:close/>
                </a:path>
              </a:pathLst>
            </a:custGeom>
          </p:spPr>
        </p:pic>
        <p:pic>
          <p:nvPicPr>
            <p:cNvPr id="626" name="Picture 625">
              <a:extLst>
                <a:ext uri="{FF2B5EF4-FFF2-40B4-BE49-F238E27FC236}">
                  <a16:creationId xmlns:a16="http://schemas.microsoft.com/office/drawing/2014/main" id="{E5EBB1E0-EC0E-EB42-A6D3-2D9D274A49C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Lst>
            </a:blip>
            <a:stretch>
              <a:fillRect/>
            </a:stretch>
          </p:blipFill>
          <p:spPr>
            <a:xfrm>
              <a:off x="9316562" y="5610513"/>
              <a:ext cx="345646" cy="218211"/>
            </a:xfrm>
            <a:custGeom>
              <a:avLst/>
              <a:gdLst>
                <a:gd name="connsiteX0" fmla="*/ 1549 w 345646"/>
                <a:gd name="connsiteY0" fmla="*/ 758 h 218211"/>
                <a:gd name="connsiteX1" fmla="*/ 347195 w 345646"/>
                <a:gd name="connsiteY1" fmla="*/ 758 h 218211"/>
                <a:gd name="connsiteX2" fmla="*/ 347195 w 345646"/>
                <a:gd name="connsiteY2" fmla="*/ 218969 h 218211"/>
                <a:gd name="connsiteX3" fmla="*/ 1549 w 345646"/>
                <a:gd name="connsiteY3" fmla="*/ 218969 h 218211"/>
              </a:gdLst>
              <a:ahLst/>
              <a:cxnLst>
                <a:cxn ang="0">
                  <a:pos x="connsiteX0" y="connsiteY0"/>
                </a:cxn>
                <a:cxn ang="0">
                  <a:pos x="connsiteX1" y="connsiteY1"/>
                </a:cxn>
                <a:cxn ang="0">
                  <a:pos x="connsiteX2" y="connsiteY2"/>
                </a:cxn>
                <a:cxn ang="0">
                  <a:pos x="connsiteX3" y="connsiteY3"/>
                </a:cxn>
              </a:cxnLst>
              <a:rect l="l" t="t" r="r" b="b"/>
              <a:pathLst>
                <a:path w="345646" h="218211">
                  <a:moveTo>
                    <a:pt x="1549" y="758"/>
                  </a:moveTo>
                  <a:lnTo>
                    <a:pt x="347195" y="758"/>
                  </a:lnTo>
                  <a:lnTo>
                    <a:pt x="347195" y="218969"/>
                  </a:lnTo>
                  <a:lnTo>
                    <a:pt x="1549" y="218969"/>
                  </a:lnTo>
                  <a:close/>
                </a:path>
              </a:pathLst>
            </a:custGeom>
          </p:spPr>
        </p:pic>
        <p:pic>
          <p:nvPicPr>
            <p:cNvPr id="650" name="Picture 649">
              <a:extLst>
                <a:ext uri="{FF2B5EF4-FFF2-40B4-BE49-F238E27FC236}">
                  <a16:creationId xmlns:a16="http://schemas.microsoft.com/office/drawing/2014/main" id="{5A1DE8FB-A366-A143-8AA5-B8F86347E1BC}"/>
                </a:ext>
              </a:extLst>
            </p:cNvPr>
            <p:cNvPicPr>
              <a:picLocks noChangeAspect="1"/>
            </p:cNvPicPr>
            <p:nvPr/>
          </p:nvPicPr>
          <p:blipFill>
            <a:blip r:embed="rId16">
              <a:lum bright="-100000" contrast="100000"/>
            </a:blip>
            <a:stretch>
              <a:fillRect/>
            </a:stretch>
          </p:blipFill>
          <p:spPr>
            <a:xfrm>
              <a:off x="3242125" y="2772991"/>
              <a:ext cx="341129" cy="341129"/>
            </a:xfrm>
            <a:prstGeom prst="rect">
              <a:avLst/>
            </a:prstGeom>
          </p:spPr>
        </p:pic>
        <p:pic>
          <p:nvPicPr>
            <p:cNvPr id="651" name="Picture 650">
              <a:extLst>
                <a:ext uri="{FF2B5EF4-FFF2-40B4-BE49-F238E27FC236}">
                  <a16:creationId xmlns:a16="http://schemas.microsoft.com/office/drawing/2014/main" id="{ACCC23FA-0F8B-554D-9D60-B255B955EC3C}"/>
                </a:ext>
              </a:extLst>
            </p:cNvPr>
            <p:cNvPicPr>
              <a:picLocks noChangeAspect="1"/>
            </p:cNvPicPr>
            <p:nvPr/>
          </p:nvPicPr>
          <p:blipFill>
            <a:blip r:embed="rId17">
              <a:lum bright="-100000" contrast="100000"/>
            </a:blip>
            <a:stretch>
              <a:fillRect/>
            </a:stretch>
          </p:blipFill>
          <p:spPr>
            <a:xfrm>
              <a:off x="5265853" y="2772989"/>
              <a:ext cx="341128" cy="341128"/>
            </a:xfrm>
            <a:prstGeom prst="rect">
              <a:avLst/>
            </a:prstGeom>
          </p:spPr>
        </p:pic>
        <p:grpSp>
          <p:nvGrpSpPr>
            <p:cNvPr id="12" name="Group 11">
              <a:extLst>
                <a:ext uri="{FF2B5EF4-FFF2-40B4-BE49-F238E27FC236}">
                  <a16:creationId xmlns:a16="http://schemas.microsoft.com/office/drawing/2014/main" id="{3871F09F-213A-374C-B81A-833C31DC8FD3}"/>
                </a:ext>
              </a:extLst>
            </p:cNvPr>
            <p:cNvGrpSpPr/>
            <p:nvPr/>
          </p:nvGrpSpPr>
          <p:grpSpPr>
            <a:xfrm>
              <a:off x="6958811" y="2743217"/>
              <a:ext cx="1001555" cy="339992"/>
              <a:chOff x="5426092" y="1268771"/>
              <a:chExt cx="1001555" cy="339992"/>
            </a:xfrm>
          </p:grpSpPr>
          <p:sp>
            <p:nvSpPr>
              <p:cNvPr id="479" name="TextBox 478">
                <a:extLst>
                  <a:ext uri="{FF2B5EF4-FFF2-40B4-BE49-F238E27FC236}">
                    <a16:creationId xmlns:a16="http://schemas.microsoft.com/office/drawing/2014/main" id="{C1E41019-9340-FC45-9850-3DC237FB3240}"/>
                  </a:ext>
                </a:extLst>
              </p:cNvPr>
              <p:cNvSpPr txBox="1"/>
              <p:nvPr/>
            </p:nvSpPr>
            <p:spPr>
              <a:xfrm>
                <a:off x="5783866" y="1385066"/>
                <a:ext cx="239168" cy="203454"/>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22"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t>
                </a:r>
              </a:p>
            </p:txBody>
          </p:sp>
          <p:pic>
            <p:nvPicPr>
              <p:cNvPr id="654" name="Picture 653">
                <a:extLst>
                  <a:ext uri="{FF2B5EF4-FFF2-40B4-BE49-F238E27FC236}">
                    <a16:creationId xmlns:a16="http://schemas.microsoft.com/office/drawing/2014/main" id="{25A46785-0162-134A-86E3-084DD5D2C8BF}"/>
                  </a:ext>
                </a:extLst>
              </p:cNvPr>
              <p:cNvPicPr>
                <a:picLocks noChangeAspect="1"/>
              </p:cNvPicPr>
              <p:nvPr/>
            </p:nvPicPr>
            <p:blipFill>
              <a:blip r:embed="rId18">
                <a:lum bright="-100000" contrast="100000"/>
              </a:blip>
              <a:stretch>
                <a:fillRect/>
              </a:stretch>
            </p:blipFill>
            <p:spPr>
              <a:xfrm>
                <a:off x="5426092" y="1329452"/>
                <a:ext cx="279310" cy="279310"/>
              </a:xfrm>
              <a:prstGeom prst="rect">
                <a:avLst/>
              </a:prstGeom>
            </p:spPr>
          </p:pic>
          <p:pic>
            <p:nvPicPr>
              <p:cNvPr id="655" name="Picture 654">
                <a:extLst>
                  <a:ext uri="{FF2B5EF4-FFF2-40B4-BE49-F238E27FC236}">
                    <a16:creationId xmlns:a16="http://schemas.microsoft.com/office/drawing/2014/main" id="{F6ADEF91-9AC7-2844-9666-42BD964B15FD}"/>
                  </a:ext>
                </a:extLst>
              </p:cNvPr>
              <p:cNvPicPr>
                <a:picLocks noChangeAspect="1"/>
              </p:cNvPicPr>
              <p:nvPr/>
            </p:nvPicPr>
            <p:blipFill>
              <a:blip r:embed="rId19">
                <a:lum bright="-100000" contrast="100000"/>
              </a:blip>
              <a:stretch>
                <a:fillRect/>
              </a:stretch>
            </p:blipFill>
            <p:spPr>
              <a:xfrm>
                <a:off x="6087655" y="1268771"/>
                <a:ext cx="339992" cy="339992"/>
              </a:xfrm>
              <a:prstGeom prst="rect">
                <a:avLst/>
              </a:prstGeom>
            </p:spPr>
          </p:pic>
        </p:grpSp>
        <p:grpSp>
          <p:nvGrpSpPr>
            <p:cNvPr id="13" name="Group 12">
              <a:extLst>
                <a:ext uri="{FF2B5EF4-FFF2-40B4-BE49-F238E27FC236}">
                  <a16:creationId xmlns:a16="http://schemas.microsoft.com/office/drawing/2014/main" id="{B71DDD27-7E34-3446-82C8-62B72A61C5D7}"/>
                </a:ext>
              </a:extLst>
            </p:cNvPr>
            <p:cNvGrpSpPr/>
            <p:nvPr/>
          </p:nvGrpSpPr>
          <p:grpSpPr>
            <a:xfrm>
              <a:off x="6857167" y="3127441"/>
              <a:ext cx="1218359" cy="234575"/>
              <a:chOff x="5294278" y="1652994"/>
              <a:chExt cx="1218359" cy="234575"/>
            </a:xfrm>
          </p:grpSpPr>
          <p:sp>
            <p:nvSpPr>
              <p:cNvPr id="657" name="TextBox 656">
                <a:extLst>
                  <a:ext uri="{FF2B5EF4-FFF2-40B4-BE49-F238E27FC236}">
                    <a16:creationId xmlns:a16="http://schemas.microsoft.com/office/drawing/2014/main" id="{6B1876C5-1D60-E046-B941-3FA850CFD1B5}"/>
                  </a:ext>
                </a:extLst>
              </p:cNvPr>
              <p:cNvSpPr txBox="1"/>
              <p:nvPr/>
            </p:nvSpPr>
            <p:spPr>
              <a:xfrm>
                <a:off x="5294278" y="1652994"/>
                <a:ext cx="628449" cy="234575"/>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Provision</a:t>
                </a:r>
              </a:p>
            </p:txBody>
          </p:sp>
          <p:sp>
            <p:nvSpPr>
              <p:cNvPr id="658" name="TextBox 657">
                <a:extLst>
                  <a:ext uri="{FF2B5EF4-FFF2-40B4-BE49-F238E27FC236}">
                    <a16:creationId xmlns:a16="http://schemas.microsoft.com/office/drawing/2014/main" id="{C0898E54-B73C-714B-87B3-495B0F65C93F}"/>
                  </a:ext>
                </a:extLst>
              </p:cNvPr>
              <p:cNvSpPr txBox="1"/>
              <p:nvPr/>
            </p:nvSpPr>
            <p:spPr>
              <a:xfrm>
                <a:off x="5999837" y="1652994"/>
                <a:ext cx="512800" cy="234575"/>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Deploy</a:t>
                </a:r>
              </a:p>
            </p:txBody>
          </p:sp>
        </p:grpSp>
        <p:sp>
          <p:nvSpPr>
            <p:cNvPr id="659" name="TextBox 658">
              <a:extLst>
                <a:ext uri="{FF2B5EF4-FFF2-40B4-BE49-F238E27FC236}">
                  <a16:creationId xmlns:a16="http://schemas.microsoft.com/office/drawing/2014/main" id="{F6079548-2169-D442-950A-FCF14F0BB37A}"/>
                </a:ext>
              </a:extLst>
            </p:cNvPr>
            <p:cNvSpPr txBox="1"/>
            <p:nvPr/>
          </p:nvSpPr>
          <p:spPr>
            <a:xfrm>
              <a:off x="5881063" y="3799700"/>
              <a:ext cx="1112805" cy="261610"/>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CI/CD Pipeline</a:t>
              </a:r>
            </a:p>
          </p:txBody>
        </p:sp>
        <p:pic>
          <p:nvPicPr>
            <p:cNvPr id="660" name="Picture 659">
              <a:extLst>
                <a:ext uri="{FF2B5EF4-FFF2-40B4-BE49-F238E27FC236}">
                  <a16:creationId xmlns:a16="http://schemas.microsoft.com/office/drawing/2014/main" id="{AF22DA6E-5AAB-D84B-AB0D-DA13AC0F6112}"/>
                </a:ext>
              </a:extLst>
            </p:cNvPr>
            <p:cNvPicPr>
              <a:picLocks noChangeAspect="1"/>
            </p:cNvPicPr>
            <p:nvPr/>
          </p:nvPicPr>
          <p:blipFill>
            <a:blip r:embed="rId20">
              <a:lum bright="-100000" contrast="100000"/>
            </a:blip>
            <a:stretch>
              <a:fillRect/>
            </a:stretch>
          </p:blipFill>
          <p:spPr>
            <a:xfrm>
              <a:off x="3209487" y="4904835"/>
              <a:ext cx="406400" cy="406400"/>
            </a:xfrm>
            <a:prstGeom prst="rect">
              <a:avLst/>
            </a:prstGeom>
          </p:spPr>
        </p:pic>
        <p:sp>
          <p:nvSpPr>
            <p:cNvPr id="663" name="TextBox 662">
              <a:extLst>
                <a:ext uri="{FF2B5EF4-FFF2-40B4-BE49-F238E27FC236}">
                  <a16:creationId xmlns:a16="http://schemas.microsoft.com/office/drawing/2014/main" id="{E4C0B38E-1F9A-5D45-9CB5-EBAE8EC65C72}"/>
                </a:ext>
              </a:extLst>
            </p:cNvPr>
            <p:cNvSpPr txBox="1"/>
            <p:nvPr/>
          </p:nvSpPr>
          <p:spPr>
            <a:xfrm>
              <a:off x="7138827" y="4739374"/>
              <a:ext cx="611065"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Monitor</a:t>
              </a:r>
            </a:p>
          </p:txBody>
        </p:sp>
        <p:sp>
          <p:nvSpPr>
            <p:cNvPr id="664" name="TextBox 663">
              <a:extLst>
                <a:ext uri="{FF2B5EF4-FFF2-40B4-BE49-F238E27FC236}">
                  <a16:creationId xmlns:a16="http://schemas.microsoft.com/office/drawing/2014/main" id="{FD7B3EF2-C977-5E44-8AD3-5884995E9358}"/>
                </a:ext>
              </a:extLst>
            </p:cNvPr>
            <p:cNvSpPr txBox="1"/>
            <p:nvPr/>
          </p:nvSpPr>
          <p:spPr>
            <a:xfrm>
              <a:off x="9166551" y="4739374"/>
              <a:ext cx="652743" cy="246221"/>
            </a:xfrm>
            <a:prstGeom prst="rect">
              <a:avLst/>
            </a:prstGeom>
            <a:noFill/>
          </p:spPr>
          <p:txBody>
            <a:bodyPr wrap="non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Release</a:t>
              </a:r>
            </a:p>
          </p:txBody>
        </p:sp>
        <p:pic>
          <p:nvPicPr>
            <p:cNvPr id="669" name="Picture 668">
              <a:extLst>
                <a:ext uri="{FF2B5EF4-FFF2-40B4-BE49-F238E27FC236}">
                  <a16:creationId xmlns:a16="http://schemas.microsoft.com/office/drawing/2014/main" id="{B455E315-3956-7B42-92B5-654F8E4888CC}"/>
                </a:ext>
              </a:extLst>
            </p:cNvPr>
            <p:cNvPicPr>
              <a:picLocks noChangeAspect="1"/>
            </p:cNvPicPr>
            <p:nvPr/>
          </p:nvPicPr>
          <p:blipFill>
            <a:blip r:embed="rId21">
              <a:lum bright="-100000" contrast="100000"/>
            </a:blip>
            <a:stretch>
              <a:fillRect/>
            </a:stretch>
          </p:blipFill>
          <p:spPr>
            <a:xfrm>
              <a:off x="7308709" y="4971235"/>
              <a:ext cx="301752" cy="297180"/>
            </a:xfrm>
            <a:prstGeom prst="rect">
              <a:avLst/>
            </a:prstGeom>
          </p:spPr>
        </p:pic>
        <p:pic>
          <p:nvPicPr>
            <p:cNvPr id="670" name="Picture 669">
              <a:extLst>
                <a:ext uri="{FF2B5EF4-FFF2-40B4-BE49-F238E27FC236}">
                  <a16:creationId xmlns:a16="http://schemas.microsoft.com/office/drawing/2014/main" id="{EC531B21-8FC9-8B4B-88A3-D2EB6A12A400}"/>
                </a:ext>
              </a:extLst>
            </p:cNvPr>
            <p:cNvPicPr>
              <a:picLocks noChangeAspect="1"/>
            </p:cNvPicPr>
            <p:nvPr/>
          </p:nvPicPr>
          <p:blipFill>
            <a:blip r:embed="rId22">
              <a:lum bright="-100000" contrast="100000"/>
            </a:blip>
            <a:stretch>
              <a:fillRect/>
            </a:stretch>
          </p:blipFill>
          <p:spPr>
            <a:xfrm>
              <a:off x="9360127" y="5010516"/>
              <a:ext cx="273600" cy="273600"/>
            </a:xfrm>
            <a:prstGeom prst="rect">
              <a:avLst/>
            </a:prstGeom>
          </p:spPr>
        </p:pic>
        <p:sp>
          <p:nvSpPr>
            <p:cNvPr id="572" name="Freeform 571">
              <a:extLst>
                <a:ext uri="{FF2B5EF4-FFF2-40B4-BE49-F238E27FC236}">
                  <a16:creationId xmlns:a16="http://schemas.microsoft.com/office/drawing/2014/main" id="{5A4885CD-A172-BF46-9A7B-008DCF2BAD6F}"/>
                </a:ext>
              </a:extLst>
            </p:cNvPr>
            <p:cNvSpPr/>
            <p:nvPr/>
          </p:nvSpPr>
          <p:spPr>
            <a:xfrm>
              <a:off x="7592078" y="1640754"/>
              <a:ext cx="4364" cy="1019438"/>
            </a:xfrm>
            <a:custGeom>
              <a:avLst/>
              <a:gdLst>
                <a:gd name="connsiteX0" fmla="*/ 0 w 4364"/>
                <a:gd name="connsiteY0" fmla="*/ 0 h 1019438"/>
                <a:gd name="connsiteX1" fmla="*/ 0 w 4364"/>
                <a:gd name="connsiteY1" fmla="*/ 1019439 h 1019438"/>
              </a:gdLst>
              <a:ahLst/>
              <a:cxnLst>
                <a:cxn ang="0">
                  <a:pos x="connsiteX0" y="connsiteY0"/>
                </a:cxn>
                <a:cxn ang="0">
                  <a:pos x="connsiteX1" y="connsiteY1"/>
                </a:cxn>
              </a:cxnLst>
              <a:rect l="l" t="t" r="r" b="b"/>
              <a:pathLst>
                <a:path w="4364" h="1019438">
                  <a:moveTo>
                    <a:pt x="0" y="0"/>
                  </a:moveTo>
                  <a:lnTo>
                    <a:pt x="0" y="1019439"/>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5" name="Picture 624">
              <a:extLst>
                <a:ext uri="{FF2B5EF4-FFF2-40B4-BE49-F238E27FC236}">
                  <a16:creationId xmlns:a16="http://schemas.microsoft.com/office/drawing/2014/main" id="{1D5B0708-9769-C64F-A818-F1101E169234}"/>
                </a:ext>
              </a:extLst>
            </p:cNvPr>
            <p:cNvPicPr>
              <a:picLocks noChangeAspect="1"/>
            </p:cNvPicPr>
            <p:nvPr/>
          </p:nvPicPr>
          <p:blipFill>
            <a:blip r:embed="rId14">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732589" y="2028804"/>
              <a:ext cx="345646" cy="218211"/>
            </a:xfrm>
            <a:custGeom>
              <a:avLst/>
              <a:gdLst>
                <a:gd name="connsiteX0" fmla="*/ 986 w 345646"/>
                <a:gd name="connsiteY0" fmla="*/ 17 h 218211"/>
                <a:gd name="connsiteX1" fmla="*/ 346632 w 345646"/>
                <a:gd name="connsiteY1" fmla="*/ 17 h 218211"/>
                <a:gd name="connsiteX2" fmla="*/ 346632 w 345646"/>
                <a:gd name="connsiteY2" fmla="*/ 218228 h 218211"/>
                <a:gd name="connsiteX3" fmla="*/ 986 w 345646"/>
                <a:gd name="connsiteY3" fmla="*/ 218228 h 218211"/>
              </a:gdLst>
              <a:ahLst/>
              <a:cxnLst>
                <a:cxn ang="0">
                  <a:pos x="connsiteX0" y="connsiteY0"/>
                </a:cxn>
                <a:cxn ang="0">
                  <a:pos x="connsiteX1" y="connsiteY1"/>
                </a:cxn>
                <a:cxn ang="0">
                  <a:pos x="connsiteX2" y="connsiteY2"/>
                </a:cxn>
                <a:cxn ang="0">
                  <a:pos x="connsiteX3" y="connsiteY3"/>
                </a:cxn>
              </a:cxnLst>
              <a:rect l="l" t="t" r="r" b="b"/>
              <a:pathLst>
                <a:path w="345646" h="218211">
                  <a:moveTo>
                    <a:pt x="986" y="17"/>
                  </a:moveTo>
                  <a:lnTo>
                    <a:pt x="346632" y="17"/>
                  </a:lnTo>
                  <a:lnTo>
                    <a:pt x="346632" y="218228"/>
                  </a:lnTo>
                  <a:lnTo>
                    <a:pt x="986" y="218228"/>
                  </a:lnTo>
                  <a:close/>
                </a:path>
              </a:pathLst>
            </a:custGeom>
          </p:spPr>
        </p:pic>
        <p:pic>
          <p:nvPicPr>
            <p:cNvPr id="634" name="Picture 633">
              <a:extLst>
                <a:ext uri="{FF2B5EF4-FFF2-40B4-BE49-F238E27FC236}">
                  <a16:creationId xmlns:a16="http://schemas.microsoft.com/office/drawing/2014/main" id="{28E6FA12-7D06-2943-80B1-75EBAD3DFB6A}"/>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contrast="100000"/>
                      </a14:imgEffect>
                    </a14:imgLayer>
                  </a14:imgProps>
                </a:ext>
              </a:extLst>
            </a:blip>
            <a:stretch>
              <a:fillRect/>
            </a:stretch>
          </p:blipFill>
          <p:spPr>
            <a:xfrm>
              <a:off x="6755249" y="2454801"/>
              <a:ext cx="633204" cy="105614"/>
            </a:xfrm>
            <a:custGeom>
              <a:avLst/>
              <a:gdLst>
                <a:gd name="connsiteX0" fmla="*/ 722 w 633204"/>
                <a:gd name="connsiteY0" fmla="*/ 112 h 105614"/>
                <a:gd name="connsiteX1" fmla="*/ 633927 w 633204"/>
                <a:gd name="connsiteY1" fmla="*/ 112 h 105614"/>
                <a:gd name="connsiteX2" fmla="*/ 633927 w 633204"/>
                <a:gd name="connsiteY2" fmla="*/ 105726 h 105614"/>
                <a:gd name="connsiteX3" fmla="*/ 722 w 633204"/>
                <a:gd name="connsiteY3" fmla="*/ 105726 h 105614"/>
              </a:gdLst>
              <a:ahLst/>
              <a:cxnLst>
                <a:cxn ang="0">
                  <a:pos x="connsiteX0" y="connsiteY0"/>
                </a:cxn>
                <a:cxn ang="0">
                  <a:pos x="connsiteX1" y="connsiteY1"/>
                </a:cxn>
                <a:cxn ang="0">
                  <a:pos x="connsiteX2" y="connsiteY2"/>
                </a:cxn>
                <a:cxn ang="0">
                  <a:pos x="connsiteX3" y="connsiteY3"/>
                </a:cxn>
              </a:cxnLst>
              <a:rect l="l" t="t" r="r" b="b"/>
              <a:pathLst>
                <a:path w="633204" h="105614">
                  <a:moveTo>
                    <a:pt x="722" y="112"/>
                  </a:moveTo>
                  <a:lnTo>
                    <a:pt x="633927" y="112"/>
                  </a:lnTo>
                  <a:lnTo>
                    <a:pt x="633927" y="105726"/>
                  </a:lnTo>
                  <a:lnTo>
                    <a:pt x="722" y="105726"/>
                  </a:lnTo>
                  <a:close/>
                </a:path>
              </a:pathLst>
            </a:custGeom>
          </p:spPr>
        </p:pic>
        <p:sp>
          <p:nvSpPr>
            <p:cNvPr id="674" name="TextBox 673">
              <a:extLst>
                <a:ext uri="{FF2B5EF4-FFF2-40B4-BE49-F238E27FC236}">
                  <a16:creationId xmlns:a16="http://schemas.microsoft.com/office/drawing/2014/main" id="{1F962A01-BA27-EE42-997D-AA99042CE3D0}"/>
                </a:ext>
              </a:extLst>
            </p:cNvPr>
            <p:cNvSpPr txBox="1"/>
            <p:nvPr/>
          </p:nvSpPr>
          <p:spPr>
            <a:xfrm>
              <a:off x="6526538" y="1663885"/>
              <a:ext cx="1153527" cy="630942"/>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Development and Test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Enviroment</a:t>
              </a: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(ZD&amp;T)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(Sandbox)</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z/OS </a:t>
              </a: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Cloudbroker</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nvGrpSpPr>
            <p:cNvPr id="18" name="Group 17">
              <a:extLst>
                <a:ext uri="{FF2B5EF4-FFF2-40B4-BE49-F238E27FC236}">
                  <a16:creationId xmlns:a16="http://schemas.microsoft.com/office/drawing/2014/main" id="{D3A9D0C4-6203-2A44-90FA-35004A981179}"/>
                </a:ext>
              </a:extLst>
            </p:cNvPr>
            <p:cNvGrpSpPr/>
            <p:nvPr/>
          </p:nvGrpSpPr>
          <p:grpSpPr>
            <a:xfrm>
              <a:off x="2816668" y="5489579"/>
              <a:ext cx="1192043" cy="950134"/>
              <a:chOff x="1331783" y="4015133"/>
              <a:chExt cx="1192043" cy="950134"/>
            </a:xfrm>
          </p:grpSpPr>
          <p:sp>
            <p:nvSpPr>
              <p:cNvPr id="599" name="Freeform 598">
                <a:extLst>
                  <a:ext uri="{FF2B5EF4-FFF2-40B4-BE49-F238E27FC236}">
                    <a16:creationId xmlns:a16="http://schemas.microsoft.com/office/drawing/2014/main" id="{6BE8FBB9-6EFF-BB48-A1EF-A6A47B32F80B}"/>
                  </a:ext>
                </a:extLst>
              </p:cNvPr>
              <p:cNvSpPr/>
              <p:nvPr/>
            </p:nvSpPr>
            <p:spPr>
              <a:xfrm rot="10800000">
                <a:off x="1331783"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0" name="Freeform 599">
                <a:extLst>
                  <a:ext uri="{FF2B5EF4-FFF2-40B4-BE49-F238E27FC236}">
                    <a16:creationId xmlns:a16="http://schemas.microsoft.com/office/drawing/2014/main" id="{E6DAFD38-2436-6340-9BB1-31BFCAD0C087}"/>
                  </a:ext>
                </a:extLst>
              </p:cNvPr>
              <p:cNvSpPr/>
              <p:nvPr/>
            </p:nvSpPr>
            <p:spPr>
              <a:xfrm>
                <a:off x="1331827" y="446255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9" name="Picture 618">
                <a:extLst>
                  <a:ext uri="{FF2B5EF4-FFF2-40B4-BE49-F238E27FC236}">
                    <a16:creationId xmlns:a16="http://schemas.microsoft.com/office/drawing/2014/main" id="{519C3B49-889C-3A48-8502-5E6A05670348}"/>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contrast="100000"/>
                        </a14:imgEffect>
                      </a14:imgLayer>
                    </a14:imgProps>
                  </a:ext>
                </a:extLst>
              </a:blip>
              <a:stretch>
                <a:fillRect/>
              </a:stretch>
            </p:blipFill>
            <p:spPr>
              <a:xfrm>
                <a:off x="1661064" y="4629222"/>
                <a:ext cx="493331" cy="147685"/>
              </a:xfrm>
              <a:custGeom>
                <a:avLst/>
                <a:gdLst>
                  <a:gd name="connsiteX0" fmla="*/ 36 w 493331"/>
                  <a:gd name="connsiteY0" fmla="*/ 894 h 147685"/>
                  <a:gd name="connsiteX1" fmla="*/ 493367 w 493331"/>
                  <a:gd name="connsiteY1" fmla="*/ 894 h 147685"/>
                  <a:gd name="connsiteX2" fmla="*/ 493367 w 493331"/>
                  <a:gd name="connsiteY2" fmla="*/ 148579 h 147685"/>
                  <a:gd name="connsiteX3" fmla="*/ 36 w 493331"/>
                  <a:gd name="connsiteY3" fmla="*/ 148579 h 147685"/>
                </a:gdLst>
                <a:ahLst/>
                <a:cxnLst>
                  <a:cxn ang="0">
                    <a:pos x="connsiteX0" y="connsiteY0"/>
                  </a:cxn>
                  <a:cxn ang="0">
                    <a:pos x="connsiteX1" y="connsiteY1"/>
                  </a:cxn>
                  <a:cxn ang="0">
                    <a:pos x="connsiteX2" y="connsiteY2"/>
                  </a:cxn>
                  <a:cxn ang="0">
                    <a:pos x="connsiteX3" y="connsiteY3"/>
                  </a:cxn>
                </a:cxnLst>
                <a:rect l="l" t="t" r="r" b="b"/>
                <a:pathLst>
                  <a:path w="493331" h="147685">
                    <a:moveTo>
                      <a:pt x="36" y="894"/>
                    </a:moveTo>
                    <a:lnTo>
                      <a:pt x="493367" y="894"/>
                    </a:lnTo>
                    <a:lnTo>
                      <a:pt x="493367" y="148579"/>
                    </a:lnTo>
                    <a:lnTo>
                      <a:pt x="36" y="148579"/>
                    </a:lnTo>
                    <a:close/>
                  </a:path>
                </a:pathLst>
              </a:custGeom>
            </p:spPr>
          </p:pic>
          <p:sp>
            <p:nvSpPr>
              <p:cNvPr id="676" name="TextBox 675">
                <a:extLst>
                  <a:ext uri="{FF2B5EF4-FFF2-40B4-BE49-F238E27FC236}">
                    <a16:creationId xmlns:a16="http://schemas.microsoft.com/office/drawing/2014/main" id="{B7D2FBEC-B75E-AF4B-9357-A1ABDE0C72FC}"/>
                  </a:ext>
                </a:extLst>
              </p:cNvPr>
              <p:cNvSpPr txBox="1"/>
              <p:nvPr/>
            </p:nvSpPr>
            <p:spPr>
              <a:xfrm>
                <a:off x="1332611" y="4021523"/>
                <a:ext cx="1185967"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Application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Discovery and Delivery </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Intelligence </a:t>
                </a:r>
              </a:p>
            </p:txBody>
          </p:sp>
        </p:grpSp>
        <p:grpSp>
          <p:nvGrpSpPr>
            <p:cNvPr id="16" name="Group 15">
              <a:extLst>
                <a:ext uri="{FF2B5EF4-FFF2-40B4-BE49-F238E27FC236}">
                  <a16:creationId xmlns:a16="http://schemas.microsoft.com/office/drawing/2014/main" id="{711402A3-A822-4449-BFDD-210C1C5C9336}"/>
                </a:ext>
              </a:extLst>
            </p:cNvPr>
            <p:cNvGrpSpPr/>
            <p:nvPr/>
          </p:nvGrpSpPr>
          <p:grpSpPr>
            <a:xfrm>
              <a:off x="4760087" y="5489579"/>
              <a:ext cx="1352658" cy="950134"/>
              <a:chOff x="3258995" y="4015133"/>
              <a:chExt cx="1352658" cy="950134"/>
            </a:xfrm>
          </p:grpSpPr>
          <p:sp>
            <p:nvSpPr>
              <p:cNvPr id="601" name="Freeform 600">
                <a:extLst>
                  <a:ext uri="{FF2B5EF4-FFF2-40B4-BE49-F238E27FC236}">
                    <a16:creationId xmlns:a16="http://schemas.microsoft.com/office/drawing/2014/main" id="{E9CC9B70-08C7-F34E-B63C-268A0364A72C}"/>
                  </a:ext>
                </a:extLst>
              </p:cNvPr>
              <p:cNvSpPr/>
              <p:nvPr/>
            </p:nvSpPr>
            <p:spPr>
              <a:xfrm rot="10800000">
                <a:off x="3339325"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2" name="Freeform 601">
                <a:extLst>
                  <a:ext uri="{FF2B5EF4-FFF2-40B4-BE49-F238E27FC236}">
                    <a16:creationId xmlns:a16="http://schemas.microsoft.com/office/drawing/2014/main" id="{E5430EF2-6BA6-8245-A574-C532EC72CC64}"/>
                  </a:ext>
                </a:extLst>
              </p:cNvPr>
              <p:cNvSpPr/>
              <p:nvPr/>
            </p:nvSpPr>
            <p:spPr>
              <a:xfrm>
                <a:off x="3339369" y="431853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1" name="Picture 610">
                <a:extLst>
                  <a:ext uri="{FF2B5EF4-FFF2-40B4-BE49-F238E27FC236}">
                    <a16:creationId xmlns:a16="http://schemas.microsoft.com/office/drawing/2014/main" id="{9569ED44-507D-D74A-A114-5FC64598A7B3}"/>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100000" contrast="100000"/>
                        </a14:imgEffect>
                      </a14:imgLayer>
                    </a14:imgProps>
                  </a:ext>
                </a:extLst>
              </a:blip>
              <a:stretch>
                <a:fillRect/>
              </a:stretch>
            </p:blipFill>
            <p:spPr>
              <a:xfrm>
                <a:off x="3902397" y="4747318"/>
                <a:ext cx="142710" cy="142273"/>
              </a:xfrm>
              <a:custGeom>
                <a:avLst/>
                <a:gdLst>
                  <a:gd name="connsiteX0" fmla="*/ 659 w 142710"/>
                  <a:gd name="connsiteY0" fmla="*/ 851 h 142273"/>
                  <a:gd name="connsiteX1" fmla="*/ 143369 w 142710"/>
                  <a:gd name="connsiteY1" fmla="*/ 851 h 142273"/>
                  <a:gd name="connsiteX2" fmla="*/ 143369 w 142710"/>
                  <a:gd name="connsiteY2" fmla="*/ 143125 h 142273"/>
                  <a:gd name="connsiteX3" fmla="*/ 659 w 142710"/>
                  <a:gd name="connsiteY3" fmla="*/ 143125 h 142273"/>
                </a:gdLst>
                <a:ahLst/>
                <a:cxnLst>
                  <a:cxn ang="0">
                    <a:pos x="connsiteX0" y="connsiteY0"/>
                  </a:cxn>
                  <a:cxn ang="0">
                    <a:pos x="connsiteX1" y="connsiteY1"/>
                  </a:cxn>
                  <a:cxn ang="0">
                    <a:pos x="connsiteX2" y="connsiteY2"/>
                  </a:cxn>
                  <a:cxn ang="0">
                    <a:pos x="connsiteX3" y="connsiteY3"/>
                  </a:cxn>
                </a:cxnLst>
                <a:rect l="l" t="t" r="r" b="b"/>
                <a:pathLst>
                  <a:path w="142710" h="142273">
                    <a:moveTo>
                      <a:pt x="659" y="851"/>
                    </a:moveTo>
                    <a:lnTo>
                      <a:pt x="143369" y="851"/>
                    </a:lnTo>
                    <a:lnTo>
                      <a:pt x="143369" y="143125"/>
                    </a:lnTo>
                    <a:lnTo>
                      <a:pt x="659" y="143125"/>
                    </a:lnTo>
                    <a:close/>
                  </a:path>
                </a:pathLst>
              </a:custGeom>
            </p:spPr>
          </p:pic>
          <p:pic>
            <p:nvPicPr>
              <p:cNvPr id="615" name="Picture 614">
                <a:extLst>
                  <a:ext uri="{FF2B5EF4-FFF2-40B4-BE49-F238E27FC236}">
                    <a16:creationId xmlns:a16="http://schemas.microsoft.com/office/drawing/2014/main" id="{10A185E6-EAC0-F147-8E01-9E504B440016}"/>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contrast="100000"/>
                        </a14:imgEffect>
                      </a14:imgLayer>
                    </a14:imgProps>
                  </a:ext>
                </a:extLst>
              </a:blip>
              <a:stretch>
                <a:fillRect/>
              </a:stretch>
            </p:blipFill>
            <p:spPr>
              <a:xfrm>
                <a:off x="3778933" y="4406647"/>
                <a:ext cx="333862" cy="113120"/>
              </a:xfrm>
              <a:custGeom>
                <a:avLst/>
                <a:gdLst>
                  <a:gd name="connsiteX0" fmla="*/ 604 w 333862"/>
                  <a:gd name="connsiteY0" fmla="*/ 861 h 113120"/>
                  <a:gd name="connsiteX1" fmla="*/ 334467 w 333862"/>
                  <a:gd name="connsiteY1" fmla="*/ 861 h 113120"/>
                  <a:gd name="connsiteX2" fmla="*/ 334467 w 333862"/>
                  <a:gd name="connsiteY2" fmla="*/ 113982 h 113120"/>
                  <a:gd name="connsiteX3" fmla="*/ 604 w 333862"/>
                  <a:gd name="connsiteY3" fmla="*/ 113982 h 113120"/>
                </a:gdLst>
                <a:ahLst/>
                <a:cxnLst>
                  <a:cxn ang="0">
                    <a:pos x="connsiteX0" y="connsiteY0"/>
                  </a:cxn>
                  <a:cxn ang="0">
                    <a:pos x="connsiteX1" y="connsiteY1"/>
                  </a:cxn>
                  <a:cxn ang="0">
                    <a:pos x="connsiteX2" y="connsiteY2"/>
                  </a:cxn>
                  <a:cxn ang="0">
                    <a:pos x="connsiteX3" y="connsiteY3"/>
                  </a:cxn>
                </a:cxnLst>
                <a:rect l="l" t="t" r="r" b="b"/>
                <a:pathLst>
                  <a:path w="333862" h="113120">
                    <a:moveTo>
                      <a:pt x="604" y="861"/>
                    </a:moveTo>
                    <a:lnTo>
                      <a:pt x="334467" y="861"/>
                    </a:lnTo>
                    <a:lnTo>
                      <a:pt x="334467" y="113982"/>
                    </a:lnTo>
                    <a:lnTo>
                      <a:pt x="604" y="113982"/>
                    </a:lnTo>
                    <a:close/>
                  </a:path>
                </a:pathLst>
              </a:custGeom>
            </p:spPr>
          </p:pic>
          <p:pic>
            <p:nvPicPr>
              <p:cNvPr id="616" name="Picture 615">
                <a:extLst>
                  <a:ext uri="{FF2B5EF4-FFF2-40B4-BE49-F238E27FC236}">
                    <a16:creationId xmlns:a16="http://schemas.microsoft.com/office/drawing/2014/main" id="{33236570-0759-3E48-A1B7-7FD7610F0DD4}"/>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3676723" y="4598280"/>
                <a:ext cx="599120" cy="90732"/>
              </a:xfrm>
              <a:custGeom>
                <a:avLst/>
                <a:gdLst>
                  <a:gd name="connsiteX0" fmla="*/ 200 w 599120"/>
                  <a:gd name="connsiteY0" fmla="*/ 880 h 90732"/>
                  <a:gd name="connsiteX1" fmla="*/ 599320 w 599120"/>
                  <a:gd name="connsiteY1" fmla="*/ 880 h 90732"/>
                  <a:gd name="connsiteX2" fmla="*/ 599320 w 599120"/>
                  <a:gd name="connsiteY2" fmla="*/ 91612 h 90732"/>
                  <a:gd name="connsiteX3" fmla="*/ 200 w 599120"/>
                  <a:gd name="connsiteY3" fmla="*/ 91612 h 90732"/>
                </a:gdLst>
                <a:ahLst/>
                <a:cxnLst>
                  <a:cxn ang="0">
                    <a:pos x="connsiteX0" y="connsiteY0"/>
                  </a:cxn>
                  <a:cxn ang="0">
                    <a:pos x="connsiteX1" y="connsiteY1"/>
                  </a:cxn>
                  <a:cxn ang="0">
                    <a:pos x="connsiteX2" y="connsiteY2"/>
                  </a:cxn>
                  <a:cxn ang="0">
                    <a:pos x="connsiteX3" y="connsiteY3"/>
                  </a:cxn>
                </a:cxnLst>
                <a:rect l="l" t="t" r="r" b="b"/>
                <a:pathLst>
                  <a:path w="599120" h="90732">
                    <a:moveTo>
                      <a:pt x="200" y="880"/>
                    </a:moveTo>
                    <a:lnTo>
                      <a:pt x="599320" y="880"/>
                    </a:lnTo>
                    <a:lnTo>
                      <a:pt x="599320" y="91612"/>
                    </a:lnTo>
                    <a:lnTo>
                      <a:pt x="200" y="91612"/>
                    </a:lnTo>
                    <a:close/>
                  </a:path>
                </a:pathLst>
              </a:custGeom>
            </p:spPr>
          </p:pic>
          <p:sp>
            <p:nvSpPr>
              <p:cNvPr id="677" name="TextBox 676">
                <a:extLst>
                  <a:ext uri="{FF2B5EF4-FFF2-40B4-BE49-F238E27FC236}">
                    <a16:creationId xmlns:a16="http://schemas.microsoft.com/office/drawing/2014/main" id="{A1924352-83C7-944F-918C-609495982C03}"/>
                  </a:ext>
                </a:extLst>
              </p:cNvPr>
              <p:cNvSpPr txBox="1"/>
              <p:nvPr/>
            </p:nvSpPr>
            <p:spPr>
              <a:xfrm>
                <a:off x="3258995" y="4054477"/>
                <a:ext cx="1352658" cy="415498"/>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Engineering Workflow Management</a:t>
                </a:r>
              </a:p>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sp>
          <p:nvSpPr>
            <p:cNvPr id="605" name="Freeform 604">
              <a:extLst>
                <a:ext uri="{FF2B5EF4-FFF2-40B4-BE49-F238E27FC236}">
                  <a16:creationId xmlns:a16="http://schemas.microsoft.com/office/drawing/2014/main" id="{4C6B00EE-2796-7141-AFB9-32E41DACA67A}"/>
                </a:ext>
              </a:extLst>
            </p:cNvPr>
            <p:cNvSpPr/>
            <p:nvPr/>
          </p:nvSpPr>
          <p:spPr>
            <a:xfrm rot="10800000">
              <a:off x="6865749" y="5489579"/>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6" name="Freeform 605">
              <a:extLst>
                <a:ext uri="{FF2B5EF4-FFF2-40B4-BE49-F238E27FC236}">
                  <a16:creationId xmlns:a16="http://schemas.microsoft.com/office/drawing/2014/main" id="{E7465639-73E6-1742-B379-57A452EB6012}"/>
                </a:ext>
              </a:extLst>
            </p:cNvPr>
            <p:cNvSpPr/>
            <p:nvPr/>
          </p:nvSpPr>
          <p:spPr>
            <a:xfrm>
              <a:off x="6861429" y="5945727"/>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7" name="Picture 616">
              <a:extLst>
                <a:ext uri="{FF2B5EF4-FFF2-40B4-BE49-F238E27FC236}">
                  <a16:creationId xmlns:a16="http://schemas.microsoft.com/office/drawing/2014/main" id="{0DBF6167-F712-BD48-A194-8DE9948D31D2}"/>
                </a:ext>
              </a:extLst>
            </p:cNvPr>
            <p:cNvPicPr>
              <a:picLocks noChangeAspect="1"/>
            </p:cNvPicPr>
            <p:nvPr/>
          </p:nvPicPr>
          <p:blipFill>
            <a:blip r:embed="rId34">
              <a:extLst>
                <a:ext uri="{BEBA8EAE-BF5A-486C-A8C5-ECC9F3942E4B}">
                  <a14:imgProps xmlns:a14="http://schemas.microsoft.com/office/drawing/2010/main">
                    <a14:imgLayer r:embed="rId35">
                      <a14:imgEffect>
                        <a14:brightnessContrast bright="-100000" contrast="100000"/>
                      </a14:imgEffect>
                    </a14:imgLayer>
                  </a14:imgProps>
                </a:ext>
              </a:extLst>
            </a:blip>
            <a:stretch>
              <a:fillRect/>
            </a:stretch>
          </p:blipFill>
          <p:spPr>
            <a:xfrm>
              <a:off x="6968088" y="6125489"/>
              <a:ext cx="950876" cy="124816"/>
            </a:xfrm>
            <a:custGeom>
              <a:avLst/>
              <a:gdLst>
                <a:gd name="connsiteX0" fmla="*/ 437 w 950876"/>
                <a:gd name="connsiteY0" fmla="*/ 880 h 124816"/>
                <a:gd name="connsiteX1" fmla="*/ 951314 w 950876"/>
                <a:gd name="connsiteY1" fmla="*/ 880 h 124816"/>
                <a:gd name="connsiteX2" fmla="*/ 951314 w 950876"/>
                <a:gd name="connsiteY2" fmla="*/ 125697 h 124816"/>
                <a:gd name="connsiteX3" fmla="*/ 437 w 950876"/>
                <a:gd name="connsiteY3" fmla="*/ 125697 h 124816"/>
              </a:gdLst>
              <a:ahLst/>
              <a:cxnLst>
                <a:cxn ang="0">
                  <a:pos x="connsiteX0" y="connsiteY0"/>
                </a:cxn>
                <a:cxn ang="0">
                  <a:pos x="connsiteX1" y="connsiteY1"/>
                </a:cxn>
                <a:cxn ang="0">
                  <a:pos x="connsiteX2" y="connsiteY2"/>
                </a:cxn>
                <a:cxn ang="0">
                  <a:pos x="connsiteX3" y="connsiteY3"/>
                </a:cxn>
              </a:cxnLst>
              <a:rect l="l" t="t" r="r" b="b"/>
              <a:pathLst>
                <a:path w="950876" h="124816">
                  <a:moveTo>
                    <a:pt x="437" y="880"/>
                  </a:moveTo>
                  <a:lnTo>
                    <a:pt x="951314" y="880"/>
                  </a:lnTo>
                  <a:lnTo>
                    <a:pt x="951314" y="125697"/>
                  </a:lnTo>
                  <a:lnTo>
                    <a:pt x="437" y="125697"/>
                  </a:lnTo>
                  <a:close/>
                </a:path>
              </a:pathLst>
            </a:custGeom>
          </p:spPr>
        </p:pic>
        <p:sp>
          <p:nvSpPr>
            <p:cNvPr id="678" name="TextBox 677">
              <a:extLst>
                <a:ext uri="{FF2B5EF4-FFF2-40B4-BE49-F238E27FC236}">
                  <a16:creationId xmlns:a16="http://schemas.microsoft.com/office/drawing/2014/main" id="{69F9C214-6858-D34B-A1D4-D106D29FB626}"/>
                </a:ext>
              </a:extLst>
            </p:cNvPr>
            <p:cNvSpPr txBox="1"/>
            <p:nvPr/>
          </p:nvSpPr>
          <p:spPr>
            <a:xfrm>
              <a:off x="6865745" y="5492820"/>
              <a:ext cx="1192000" cy="461665"/>
            </a:xfrm>
            <a:prstGeom prst="rect">
              <a:avLst/>
            </a:prstGeom>
            <a:noFill/>
          </p:spPr>
          <p:txBody>
            <a:bodyPr wrap="squar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APM Connect</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endParaRPr kumimoji="0" lang="en-US" sz="3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OMEGAMON</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Operational Insights</a:t>
              </a:r>
            </a:p>
          </p:txBody>
        </p:sp>
        <p:sp>
          <p:nvSpPr>
            <p:cNvPr id="697" name="TextBox 696">
              <a:extLst>
                <a:ext uri="{FF2B5EF4-FFF2-40B4-BE49-F238E27FC236}">
                  <a16:creationId xmlns:a16="http://schemas.microsoft.com/office/drawing/2014/main" id="{006E5FDB-62EA-5D41-B842-1D48B148C372}"/>
                </a:ext>
              </a:extLst>
            </p:cNvPr>
            <p:cNvSpPr txBox="1"/>
            <p:nvPr/>
          </p:nvSpPr>
          <p:spPr>
            <a:xfrm>
              <a:off x="5216644" y="4739374"/>
              <a:ext cx="439544" cy="246221"/>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Plan</a:t>
              </a:r>
            </a:p>
          </p:txBody>
        </p:sp>
        <p:pic>
          <p:nvPicPr>
            <p:cNvPr id="701" name="Picture 700">
              <a:extLst>
                <a:ext uri="{FF2B5EF4-FFF2-40B4-BE49-F238E27FC236}">
                  <a16:creationId xmlns:a16="http://schemas.microsoft.com/office/drawing/2014/main" id="{F178314E-FFFD-4B42-99C8-36D204FB3135}"/>
                </a:ext>
              </a:extLst>
            </p:cNvPr>
            <p:cNvPicPr>
              <a:picLocks noChangeAspect="1"/>
            </p:cNvPicPr>
            <p:nvPr/>
          </p:nvPicPr>
          <p:blipFill>
            <a:blip r:embed="rId36">
              <a:lum bright="-100000" contrast="100000"/>
            </a:blip>
            <a:stretch>
              <a:fillRect/>
            </a:stretch>
          </p:blipFill>
          <p:spPr>
            <a:xfrm>
              <a:off x="9285724" y="2772989"/>
              <a:ext cx="341128" cy="341128"/>
            </a:xfrm>
            <a:prstGeom prst="rect">
              <a:avLst/>
            </a:prstGeom>
          </p:spPr>
        </p:pic>
        <p:sp>
          <p:nvSpPr>
            <p:cNvPr id="702" name="TextBox 701">
              <a:extLst>
                <a:ext uri="{FF2B5EF4-FFF2-40B4-BE49-F238E27FC236}">
                  <a16:creationId xmlns:a16="http://schemas.microsoft.com/office/drawing/2014/main" id="{FEFEE4BC-51A6-F545-8E98-7F4F479C1945}"/>
                </a:ext>
              </a:extLst>
            </p:cNvPr>
            <p:cNvSpPr txBox="1"/>
            <p:nvPr/>
          </p:nvSpPr>
          <p:spPr>
            <a:xfrm>
              <a:off x="9255820" y="3127441"/>
              <a:ext cx="400937" cy="248374"/>
            </a:xfrm>
            <a:prstGeom prst="rect">
              <a:avLst/>
            </a:prstGeom>
            <a:noFill/>
          </p:spPr>
          <p:txBody>
            <a:bodyPr wrap="none" rtlCol="0">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Test</a:t>
              </a:r>
            </a:p>
          </p:txBody>
        </p:sp>
        <p:sp>
          <p:nvSpPr>
            <p:cNvPr id="671" name="TextBox 670">
              <a:extLst>
                <a:ext uri="{FF2B5EF4-FFF2-40B4-BE49-F238E27FC236}">
                  <a16:creationId xmlns:a16="http://schemas.microsoft.com/office/drawing/2014/main" id="{E2DE5E1A-80E9-5B44-994E-04DEB87774A8}"/>
                </a:ext>
              </a:extLst>
            </p:cNvPr>
            <p:cNvSpPr txBox="1"/>
            <p:nvPr/>
          </p:nvSpPr>
          <p:spPr>
            <a:xfrm>
              <a:off x="2730165" y="1609433"/>
              <a:ext cx="1353855"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Eclipse, VS Code, Eclipse Che (BYOI)</a:t>
              </a:r>
              <a:b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Developer for z/OS Enterprise Edition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IDzEE</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a:t>
              </a: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(Code)</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p:txBody>
        </p:sp>
        <p:sp>
          <p:nvSpPr>
            <p:cNvPr id="135" name="TextBox 134">
              <a:extLst>
                <a:ext uri="{FF2B5EF4-FFF2-40B4-BE49-F238E27FC236}">
                  <a16:creationId xmlns:a16="http://schemas.microsoft.com/office/drawing/2014/main" id="{C51B7C41-D8AC-466C-868A-64BB945B5EE8}"/>
                </a:ext>
              </a:extLst>
            </p:cNvPr>
            <p:cNvSpPr txBox="1"/>
            <p:nvPr/>
          </p:nvSpPr>
          <p:spPr>
            <a:xfrm>
              <a:off x="5154003" y="1929014"/>
              <a:ext cx="431528" cy="200055"/>
            </a:xfrm>
            <a:prstGeom prst="rect">
              <a:avLst/>
            </a:prstGeom>
            <a:noFill/>
          </p:spPr>
          <p:txBody>
            <a:bodyPr wrap="none" rtlCol="0" anchor="t">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Pr>
                <a:t>uBuild</a:t>
              </a:r>
              <a:endPar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TextBox 135">
              <a:extLst>
                <a:ext uri="{FF2B5EF4-FFF2-40B4-BE49-F238E27FC236}">
                  <a16:creationId xmlns:a16="http://schemas.microsoft.com/office/drawing/2014/main" id="{A951B9D4-7BBD-4B7E-BA05-CFEB38276FEE}"/>
                </a:ext>
              </a:extLst>
            </p:cNvPr>
            <p:cNvSpPr txBox="1"/>
            <p:nvPr/>
          </p:nvSpPr>
          <p:spPr>
            <a:xfrm>
              <a:off x="8844008" y="1698778"/>
              <a:ext cx="1196128" cy="523220"/>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Optim</a:t>
              </a: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 Test Data </a:t>
              </a:r>
              <a:r>
                <a:rPr kumimoji="0" lang="en-US" sz="700"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Managament</a:t>
              </a:r>
              <a:endParaRPr kumimoji="0" lang="en-US" sz="700"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Rational Test Workbench</a:t>
              </a:r>
              <a:endParaRPr kumimoji="0" lang="en-US" sz="1350" b="0" i="0" u="none" strike="noStrike" kern="1200" cap="none" spc="0" normalizeH="0" baseline="0" noProof="0" dirty="0">
                <a:ln>
                  <a:noFill/>
                </a:ln>
                <a:solidFill>
                  <a:srgbClr val="000000"/>
                </a:solidFill>
                <a:effectLst/>
                <a:uLnTx/>
                <a:uFillTx/>
                <a:latin typeface="IBM Plex Sans Regular"/>
                <a:ea typeface="SimSun" panose="02010600030101010101" pitchFamily="2" charset="-122"/>
                <a:cs typeface="+mn-cs"/>
              </a:endParaRPr>
            </a:p>
          </p:txBody>
        </p:sp>
        <p:sp>
          <p:nvSpPr>
            <p:cNvPr id="126" name="Freeform 579">
              <a:extLst>
                <a:ext uri="{FF2B5EF4-FFF2-40B4-BE49-F238E27FC236}">
                  <a16:creationId xmlns:a16="http://schemas.microsoft.com/office/drawing/2014/main" id="{604D880C-25F4-43FF-9C56-40B4C14D0456}"/>
                </a:ext>
              </a:extLst>
            </p:cNvPr>
            <p:cNvSpPr/>
            <p:nvPr/>
          </p:nvSpPr>
          <p:spPr>
            <a:xfrm>
              <a:off x="7437111" y="3436716"/>
              <a:ext cx="55076" cy="55076"/>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8" name="Freeform 679">
              <a:extLst>
                <a:ext uri="{FF2B5EF4-FFF2-40B4-BE49-F238E27FC236}">
                  <a16:creationId xmlns:a16="http://schemas.microsoft.com/office/drawing/2014/main" id="{3D968F2A-0920-40D6-899C-0E901C39110B}"/>
                </a:ext>
              </a:extLst>
            </p:cNvPr>
            <p:cNvSpPr/>
            <p:nvPr/>
          </p:nvSpPr>
          <p:spPr>
            <a:xfrm>
              <a:off x="2851460" y="3832434"/>
              <a:ext cx="7188676" cy="812798"/>
            </a:xfrm>
            <a:custGeom>
              <a:avLst/>
              <a:gdLst>
                <a:gd name="connsiteX0" fmla="*/ 7188677 w 7188676"/>
                <a:gd name="connsiteY0" fmla="*/ 583209 h 812798"/>
                <a:gd name="connsiteX1" fmla="*/ 7188677 w 7188676"/>
                <a:gd name="connsiteY1" fmla="*/ 756163 h 812798"/>
                <a:gd name="connsiteX2" fmla="*/ 7132042 w 7188676"/>
                <a:gd name="connsiteY2" fmla="*/ 812798 h 812798"/>
                <a:gd name="connsiteX3" fmla="*/ 56635 w 7188676"/>
                <a:gd name="connsiteY3" fmla="*/ 812798 h 812798"/>
                <a:gd name="connsiteX4" fmla="*/ 0 w 7188676"/>
                <a:gd name="connsiteY4" fmla="*/ 756163 h 812798"/>
                <a:gd name="connsiteX5" fmla="*/ 0 w 7188676"/>
                <a:gd name="connsiteY5" fmla="*/ 0 h 81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676" h="812798">
                  <a:moveTo>
                    <a:pt x="7188677" y="583209"/>
                  </a:moveTo>
                  <a:lnTo>
                    <a:pt x="7188677" y="756163"/>
                  </a:lnTo>
                  <a:cubicBezTo>
                    <a:pt x="7188677" y="787443"/>
                    <a:pt x="7163322" y="812798"/>
                    <a:pt x="7132042" y="812798"/>
                  </a:cubicBezTo>
                  <a:lnTo>
                    <a:pt x="56635" y="812798"/>
                  </a:lnTo>
                  <a:cubicBezTo>
                    <a:pt x="25355" y="812798"/>
                    <a:pt x="0" y="787443"/>
                    <a:pt x="0" y="756163"/>
                  </a:cubicBezTo>
                  <a:lnTo>
                    <a:pt x="0" y="0"/>
                  </a:lnTo>
                </a:path>
              </a:pathLst>
            </a:custGeom>
            <a:noFill/>
            <a:ln w="9525" cap="flat">
              <a:gradFill>
                <a:gsLst>
                  <a:gs pos="0">
                    <a:srgbClr val="408BFC"/>
                  </a:gs>
                  <a:gs pos="100000">
                    <a:srgbClr val="BB8EFF"/>
                  </a:gs>
                </a:gsLst>
                <a:lin ang="90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9" name="Freeform 681">
              <a:extLst>
                <a:ext uri="{FF2B5EF4-FFF2-40B4-BE49-F238E27FC236}">
                  <a16:creationId xmlns:a16="http://schemas.microsoft.com/office/drawing/2014/main" id="{F92B3157-DBD9-439E-964A-BF1CDB62F642}"/>
                </a:ext>
              </a:extLst>
            </p:cNvPr>
            <p:cNvSpPr/>
            <p:nvPr/>
          </p:nvSpPr>
          <p:spPr>
            <a:xfrm>
              <a:off x="2853203" y="3469103"/>
              <a:ext cx="7184320" cy="768797"/>
            </a:xfrm>
            <a:custGeom>
              <a:avLst/>
              <a:gdLst>
                <a:gd name="connsiteX0" fmla="*/ 0 w 7184320"/>
                <a:gd name="connsiteY0" fmla="*/ 185937 h 768797"/>
                <a:gd name="connsiteX1" fmla="*/ 0 w 7184320"/>
                <a:gd name="connsiteY1" fmla="*/ 56635 h 768797"/>
                <a:gd name="connsiteX2" fmla="*/ 56635 w 7184320"/>
                <a:gd name="connsiteY2" fmla="*/ 0 h 768797"/>
                <a:gd name="connsiteX3" fmla="*/ 7127685 w 7184320"/>
                <a:gd name="connsiteY3" fmla="*/ 0 h 768797"/>
                <a:gd name="connsiteX4" fmla="*/ 7184320 w 7184320"/>
                <a:gd name="connsiteY4" fmla="*/ 56635 h 768797"/>
                <a:gd name="connsiteX5" fmla="*/ 7184320 w 7184320"/>
                <a:gd name="connsiteY5" fmla="*/ 768797 h 7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4320" h="768797">
                  <a:moveTo>
                    <a:pt x="0" y="185937"/>
                  </a:moveTo>
                  <a:lnTo>
                    <a:pt x="0" y="56635"/>
                  </a:lnTo>
                  <a:cubicBezTo>
                    <a:pt x="0" y="25355"/>
                    <a:pt x="25355" y="0"/>
                    <a:pt x="56635" y="0"/>
                  </a:cubicBezTo>
                  <a:lnTo>
                    <a:pt x="7127685" y="0"/>
                  </a:lnTo>
                  <a:cubicBezTo>
                    <a:pt x="7158965" y="0"/>
                    <a:pt x="7184320" y="25355"/>
                    <a:pt x="7184320" y="56635"/>
                  </a:cubicBezTo>
                  <a:lnTo>
                    <a:pt x="7184320" y="768797"/>
                  </a:lnTo>
                </a:path>
              </a:pathLst>
            </a:custGeom>
            <a:noFill/>
            <a:ln w="9525" cap="flat">
              <a:gradFill>
                <a:gsLst>
                  <a:gs pos="0">
                    <a:srgbClr val="408BFC"/>
                  </a:gs>
                  <a:gs pos="100000">
                    <a:srgbClr val="BB8EFF"/>
                  </a:gs>
                </a:gsLst>
                <a:lin ang="66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0" name="Freeform 682">
              <a:extLst>
                <a:ext uri="{FF2B5EF4-FFF2-40B4-BE49-F238E27FC236}">
                  <a16:creationId xmlns:a16="http://schemas.microsoft.com/office/drawing/2014/main" id="{4E4575B4-0CA1-43B2-A3D9-72E111EC5B89}"/>
                </a:ext>
              </a:extLst>
            </p:cNvPr>
            <p:cNvSpPr/>
            <p:nvPr/>
          </p:nvSpPr>
          <p:spPr>
            <a:xfrm>
              <a:off x="2820401" y="3829778"/>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gradFill>
                <a:gsLst>
                  <a:gs pos="0">
                    <a:srgbClr val="BB8EFF"/>
                  </a:gs>
                  <a:gs pos="100000">
                    <a:srgbClr val="BB8EFF"/>
                  </a:gs>
                </a:gsLst>
                <a:lin ang="5400000" scaled="1"/>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1" name="Freeform 683">
              <a:extLst>
                <a:ext uri="{FF2B5EF4-FFF2-40B4-BE49-F238E27FC236}">
                  <a16:creationId xmlns:a16="http://schemas.microsoft.com/office/drawing/2014/main" id="{B1D0472F-C96B-4447-A967-A62CC5E4C180}"/>
                </a:ext>
              </a:extLst>
            </p:cNvPr>
            <p:cNvSpPr/>
            <p:nvPr/>
          </p:nvSpPr>
          <p:spPr>
            <a:xfrm>
              <a:off x="3381975" y="3517053"/>
              <a:ext cx="61383" cy="47486"/>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4" name="Freeform 684">
              <a:extLst>
                <a:ext uri="{FF2B5EF4-FFF2-40B4-BE49-F238E27FC236}">
                  <a16:creationId xmlns:a16="http://schemas.microsoft.com/office/drawing/2014/main" id="{9EB712B4-1AC6-40ED-8A51-5F962FB53278}"/>
                </a:ext>
              </a:extLst>
            </p:cNvPr>
            <p:cNvSpPr/>
            <p:nvPr/>
          </p:nvSpPr>
          <p:spPr>
            <a:xfrm>
              <a:off x="3410448" y="3517455"/>
              <a:ext cx="2021799" cy="323882"/>
            </a:xfrm>
            <a:custGeom>
              <a:avLst/>
              <a:gdLst>
                <a:gd name="connsiteX0" fmla="*/ 2014070 w 2014070"/>
                <a:gd name="connsiteY0" fmla="*/ 0 h 230417"/>
                <a:gd name="connsiteX1" fmla="*/ 2014070 w 2014070"/>
                <a:gd name="connsiteY1" fmla="*/ 172954 h 230417"/>
                <a:gd name="connsiteX2" fmla="*/ 1957435 w 2014070"/>
                <a:gd name="connsiteY2" fmla="*/ 229589 h 230417"/>
                <a:gd name="connsiteX3" fmla="*/ 1540471 w 2014070"/>
                <a:gd name="connsiteY3" fmla="*/ 230417 h 230417"/>
                <a:gd name="connsiteX4" fmla="*/ 56635 w 2014070"/>
                <a:gd name="connsiteY4" fmla="*/ 230417 h 230417"/>
                <a:gd name="connsiteX5" fmla="*/ 0 w 2014070"/>
                <a:gd name="connsiteY5" fmla="*/ 173782 h 230417"/>
                <a:gd name="connsiteX6" fmla="*/ 0 w 2014070"/>
                <a:gd name="connsiteY6" fmla="*/ 741 h 2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070" h="230417">
                  <a:moveTo>
                    <a:pt x="2014070" y="0"/>
                  </a:moveTo>
                  <a:lnTo>
                    <a:pt x="2014070" y="172954"/>
                  </a:lnTo>
                  <a:cubicBezTo>
                    <a:pt x="2014070" y="204234"/>
                    <a:pt x="1988715" y="229589"/>
                    <a:pt x="1957435" y="229589"/>
                  </a:cubicBezTo>
                  <a:lnTo>
                    <a:pt x="1540471" y="230417"/>
                  </a:lnTo>
                  <a:lnTo>
                    <a:pt x="56635" y="230417"/>
                  </a:lnTo>
                  <a:cubicBezTo>
                    <a:pt x="25355" y="230417"/>
                    <a:pt x="0" y="205062"/>
                    <a:pt x="0" y="173782"/>
                  </a:cubicBezTo>
                  <a:lnTo>
                    <a:pt x="0" y="741"/>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7" name="Freeform 685">
              <a:extLst>
                <a:ext uri="{FF2B5EF4-FFF2-40B4-BE49-F238E27FC236}">
                  <a16:creationId xmlns:a16="http://schemas.microsoft.com/office/drawing/2014/main" id="{4E2E5643-02A9-4896-9AF2-355429B5A534}"/>
                </a:ext>
              </a:extLst>
            </p:cNvPr>
            <p:cNvSpPr/>
            <p:nvPr/>
          </p:nvSpPr>
          <p:spPr>
            <a:xfrm rot="16200000">
              <a:off x="4406958" y="3815394"/>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8" name="Freeform 686">
              <a:extLst>
                <a:ext uri="{FF2B5EF4-FFF2-40B4-BE49-F238E27FC236}">
                  <a16:creationId xmlns:a16="http://schemas.microsoft.com/office/drawing/2014/main" id="{6A7DAFE6-EBE7-4079-9743-910B667EEC4D}"/>
                </a:ext>
              </a:extLst>
            </p:cNvPr>
            <p:cNvSpPr/>
            <p:nvPr/>
          </p:nvSpPr>
          <p:spPr>
            <a:xfrm>
              <a:off x="3411104" y="3778033"/>
              <a:ext cx="6062661" cy="266959"/>
            </a:xfrm>
            <a:custGeom>
              <a:avLst/>
              <a:gdLst>
                <a:gd name="connsiteX0" fmla="*/ 6061597 w 6061597"/>
                <a:gd name="connsiteY0" fmla="*/ 0 h 164502"/>
                <a:gd name="connsiteX1" fmla="*/ 6061597 w 6061597"/>
                <a:gd name="connsiteY1" fmla="*/ 107083 h 164502"/>
                <a:gd name="connsiteX2" fmla="*/ 6004962 w 6061597"/>
                <a:gd name="connsiteY2" fmla="*/ 163718 h 164502"/>
                <a:gd name="connsiteX3" fmla="*/ 5605425 w 6061597"/>
                <a:gd name="connsiteY3" fmla="*/ 164502 h 164502"/>
                <a:gd name="connsiteX4" fmla="*/ 5514547 w 6061597"/>
                <a:gd name="connsiteY4" fmla="*/ 164502 h 164502"/>
                <a:gd name="connsiteX5" fmla="*/ 56635 w 6061597"/>
                <a:gd name="connsiteY5" fmla="*/ 163675 h 164502"/>
                <a:gd name="connsiteX6" fmla="*/ 0 w 6061597"/>
                <a:gd name="connsiteY6" fmla="*/ 107040 h 164502"/>
                <a:gd name="connsiteX7" fmla="*/ 0 w 6061597"/>
                <a:gd name="connsiteY7" fmla="*/ 0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597" h="164502">
                  <a:moveTo>
                    <a:pt x="6061597" y="0"/>
                  </a:moveTo>
                  <a:lnTo>
                    <a:pt x="6061597" y="107083"/>
                  </a:lnTo>
                  <a:cubicBezTo>
                    <a:pt x="6061597" y="138363"/>
                    <a:pt x="6036242" y="163718"/>
                    <a:pt x="6004962" y="163718"/>
                  </a:cubicBezTo>
                  <a:lnTo>
                    <a:pt x="5605425" y="164502"/>
                  </a:lnTo>
                  <a:lnTo>
                    <a:pt x="5514547" y="164502"/>
                  </a:lnTo>
                  <a:lnTo>
                    <a:pt x="56635" y="163675"/>
                  </a:lnTo>
                  <a:cubicBezTo>
                    <a:pt x="25355" y="163675"/>
                    <a:pt x="0" y="138320"/>
                    <a:pt x="0" y="107040"/>
                  </a:cubicBezTo>
                  <a:lnTo>
                    <a:pt x="0" y="0"/>
                  </a:lnTo>
                </a:path>
              </a:pathLst>
            </a:custGeom>
            <a:noFill/>
            <a:ln w="9525" cap="flat">
              <a:gradFill>
                <a:gsLst>
                  <a:gs pos="100000">
                    <a:srgbClr val="408BFC"/>
                  </a:gs>
                  <a:gs pos="0">
                    <a:srgbClr val="BB8EFF"/>
                  </a:gs>
                </a:gsLst>
                <a:lin ang="2700000" scaled="0"/>
              </a:gra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9" name="Freeform 687">
              <a:extLst>
                <a:ext uri="{FF2B5EF4-FFF2-40B4-BE49-F238E27FC236}">
                  <a16:creationId xmlns:a16="http://schemas.microsoft.com/office/drawing/2014/main" id="{EC960923-59EC-4109-979E-96D788164C9A}"/>
                </a:ext>
              </a:extLst>
            </p:cNvPr>
            <p:cNvSpPr/>
            <p:nvPr/>
          </p:nvSpPr>
          <p:spPr>
            <a:xfrm>
              <a:off x="7453340" y="3556123"/>
              <a:ext cx="2021799" cy="289427"/>
            </a:xfrm>
            <a:custGeom>
              <a:avLst/>
              <a:gdLst>
                <a:gd name="connsiteX0" fmla="*/ 0 w 2027270"/>
                <a:gd name="connsiteY0" fmla="*/ 0 h 230373"/>
                <a:gd name="connsiteX1" fmla="*/ 0 w 2027270"/>
                <a:gd name="connsiteY1" fmla="*/ 172954 h 230373"/>
                <a:gd name="connsiteX2" fmla="*/ 56635 w 2027270"/>
                <a:gd name="connsiteY2" fmla="*/ 229589 h 230373"/>
                <a:gd name="connsiteX3" fmla="*/ 504138 w 2027270"/>
                <a:gd name="connsiteY3" fmla="*/ 230373 h 230373"/>
                <a:gd name="connsiteX4" fmla="*/ 1970635 w 2027270"/>
                <a:gd name="connsiteY4" fmla="*/ 230373 h 230373"/>
                <a:gd name="connsiteX5" fmla="*/ 2027270 w 2027270"/>
                <a:gd name="connsiteY5" fmla="*/ 173739 h 230373"/>
                <a:gd name="connsiteX6" fmla="*/ 2027270 w 2027270"/>
                <a:gd name="connsiteY6" fmla="*/ 828 h 2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270" h="230373">
                  <a:moveTo>
                    <a:pt x="0" y="0"/>
                  </a:moveTo>
                  <a:lnTo>
                    <a:pt x="0" y="172954"/>
                  </a:lnTo>
                  <a:cubicBezTo>
                    <a:pt x="0" y="204234"/>
                    <a:pt x="25355" y="229589"/>
                    <a:pt x="56635" y="229589"/>
                  </a:cubicBezTo>
                  <a:lnTo>
                    <a:pt x="504138" y="230373"/>
                  </a:lnTo>
                  <a:lnTo>
                    <a:pt x="1970635" y="230373"/>
                  </a:lnTo>
                  <a:cubicBezTo>
                    <a:pt x="2001916" y="230373"/>
                    <a:pt x="2027270" y="205018"/>
                    <a:pt x="2027270" y="173739"/>
                  </a:cubicBezTo>
                  <a:lnTo>
                    <a:pt x="2027270" y="82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0" name="Freeform 688">
              <a:extLst>
                <a:ext uri="{FF2B5EF4-FFF2-40B4-BE49-F238E27FC236}">
                  <a16:creationId xmlns:a16="http://schemas.microsoft.com/office/drawing/2014/main" id="{B771593D-78CD-4550-A8C4-1A3891C0B736}"/>
                </a:ext>
              </a:extLst>
            </p:cNvPr>
            <p:cNvSpPr/>
            <p:nvPr/>
          </p:nvSpPr>
          <p:spPr>
            <a:xfrm>
              <a:off x="7422162" y="3569232"/>
              <a:ext cx="61383" cy="47486"/>
            </a:xfrm>
            <a:custGeom>
              <a:avLst/>
              <a:gdLst>
                <a:gd name="connsiteX0" fmla="*/ 0 w 61383"/>
                <a:gd name="connsiteY0" fmla="*/ 47486 h 47486"/>
                <a:gd name="connsiteX1" fmla="*/ 30409 w 61383"/>
                <a:gd name="connsiteY1" fmla="*/ 0 h 47486"/>
                <a:gd name="connsiteX2" fmla="*/ 61383 w 61383"/>
                <a:gd name="connsiteY2" fmla="*/ 47268 h 47486"/>
              </a:gdLst>
              <a:ahLst/>
              <a:cxnLst>
                <a:cxn ang="0">
                  <a:pos x="connsiteX0" y="connsiteY0"/>
                </a:cxn>
                <a:cxn ang="0">
                  <a:pos x="connsiteX1" y="connsiteY1"/>
                </a:cxn>
                <a:cxn ang="0">
                  <a:pos x="connsiteX2" y="connsiteY2"/>
                </a:cxn>
              </a:cxnLst>
              <a:rect l="l" t="t" r="r" b="b"/>
              <a:pathLst>
                <a:path w="61383" h="47486">
                  <a:moveTo>
                    <a:pt x="0" y="47486"/>
                  </a:moveTo>
                  <a:lnTo>
                    <a:pt x="30409" y="0"/>
                  </a:lnTo>
                  <a:lnTo>
                    <a:pt x="61383"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1" name="Freeform 689">
              <a:extLst>
                <a:ext uri="{FF2B5EF4-FFF2-40B4-BE49-F238E27FC236}">
                  <a16:creationId xmlns:a16="http://schemas.microsoft.com/office/drawing/2014/main" id="{37240317-BD2C-4237-9ADE-22D865D007B8}"/>
                </a:ext>
              </a:extLst>
            </p:cNvPr>
            <p:cNvSpPr/>
            <p:nvPr/>
          </p:nvSpPr>
          <p:spPr>
            <a:xfrm rot="16200000">
              <a:off x="8414556" y="38204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2" name="Freeform 346">
              <a:extLst>
                <a:ext uri="{FF2B5EF4-FFF2-40B4-BE49-F238E27FC236}">
                  <a16:creationId xmlns:a16="http://schemas.microsoft.com/office/drawing/2014/main" id="{84D1B8A7-4602-4390-B25F-25A58C151101}"/>
                </a:ext>
              </a:extLst>
            </p:cNvPr>
            <p:cNvSpPr/>
            <p:nvPr/>
          </p:nvSpPr>
          <p:spPr>
            <a:xfrm>
              <a:off x="3324093" y="4554816"/>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3" name="Freeform 353">
              <a:extLst>
                <a:ext uri="{FF2B5EF4-FFF2-40B4-BE49-F238E27FC236}">
                  <a16:creationId xmlns:a16="http://schemas.microsoft.com/office/drawing/2014/main" id="{EEB764FF-5EE6-44FE-BC84-F9330CE20A20}"/>
                </a:ext>
              </a:extLst>
            </p:cNvPr>
            <p:cNvSpPr/>
            <p:nvPr/>
          </p:nvSpPr>
          <p:spPr>
            <a:xfrm>
              <a:off x="3355211" y="4586453"/>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B394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4" name="Freeform 345">
              <a:extLst>
                <a:ext uri="{FF2B5EF4-FFF2-40B4-BE49-F238E27FC236}">
                  <a16:creationId xmlns:a16="http://schemas.microsoft.com/office/drawing/2014/main" id="{5B0A5EB1-1908-492A-BA38-FA6E608B7E5F}"/>
                </a:ext>
              </a:extLst>
            </p:cNvPr>
            <p:cNvSpPr/>
            <p:nvPr/>
          </p:nvSpPr>
          <p:spPr>
            <a:xfrm>
              <a:off x="9400130" y="3388634"/>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5" name="Freeform 411">
              <a:extLst>
                <a:ext uri="{FF2B5EF4-FFF2-40B4-BE49-F238E27FC236}">
                  <a16:creationId xmlns:a16="http://schemas.microsoft.com/office/drawing/2014/main" id="{9D0F212C-199A-447C-AFD3-E7D4BBEBEAAB}"/>
                </a:ext>
              </a:extLst>
            </p:cNvPr>
            <p:cNvSpPr/>
            <p:nvPr/>
          </p:nvSpPr>
          <p:spPr>
            <a:xfrm>
              <a:off x="9432580" y="3419114"/>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6" name="Freeform 576">
              <a:extLst>
                <a:ext uri="{FF2B5EF4-FFF2-40B4-BE49-F238E27FC236}">
                  <a16:creationId xmlns:a16="http://schemas.microsoft.com/office/drawing/2014/main" id="{45661CBF-C720-4332-B857-4DCC3508E404}"/>
                </a:ext>
              </a:extLst>
            </p:cNvPr>
            <p:cNvSpPr/>
            <p:nvPr/>
          </p:nvSpPr>
          <p:spPr>
            <a:xfrm>
              <a:off x="9455405" y="3441939"/>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7" name="Freeform 692">
              <a:extLst>
                <a:ext uri="{FF2B5EF4-FFF2-40B4-BE49-F238E27FC236}">
                  <a16:creationId xmlns:a16="http://schemas.microsoft.com/office/drawing/2014/main" id="{AE327BB6-86FB-418F-A8CD-7D65D0D3EBF9}"/>
                </a:ext>
              </a:extLst>
            </p:cNvPr>
            <p:cNvSpPr/>
            <p:nvPr/>
          </p:nvSpPr>
          <p:spPr>
            <a:xfrm>
              <a:off x="7371443" y="3395020"/>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8" name="Freeform 693">
              <a:extLst>
                <a:ext uri="{FF2B5EF4-FFF2-40B4-BE49-F238E27FC236}">
                  <a16:creationId xmlns:a16="http://schemas.microsoft.com/office/drawing/2014/main" id="{75EB0E2B-CD95-4096-81C5-AAFF0767A593}"/>
                </a:ext>
              </a:extLst>
            </p:cNvPr>
            <p:cNvSpPr/>
            <p:nvPr/>
          </p:nvSpPr>
          <p:spPr>
            <a:xfrm>
              <a:off x="7403893" y="342550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9" name="Freeform 694">
              <a:extLst>
                <a:ext uri="{FF2B5EF4-FFF2-40B4-BE49-F238E27FC236}">
                  <a16:creationId xmlns:a16="http://schemas.microsoft.com/office/drawing/2014/main" id="{327E62ED-4929-4292-BA48-6E803FC44700}"/>
                </a:ext>
              </a:extLst>
            </p:cNvPr>
            <p:cNvSpPr/>
            <p:nvPr/>
          </p:nvSpPr>
          <p:spPr>
            <a:xfrm>
              <a:off x="7426718" y="3448326"/>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0" name="Freeform 399">
              <a:extLst>
                <a:ext uri="{FF2B5EF4-FFF2-40B4-BE49-F238E27FC236}">
                  <a16:creationId xmlns:a16="http://schemas.microsoft.com/office/drawing/2014/main" id="{05538EFA-75BE-4072-A29E-931872F0FCAB}"/>
                </a:ext>
              </a:extLst>
            </p:cNvPr>
            <p:cNvSpPr/>
            <p:nvPr/>
          </p:nvSpPr>
          <p:spPr>
            <a:xfrm>
              <a:off x="5384747" y="341389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868F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1" name="Freeform 377">
              <a:extLst>
                <a:ext uri="{FF2B5EF4-FFF2-40B4-BE49-F238E27FC236}">
                  <a16:creationId xmlns:a16="http://schemas.microsoft.com/office/drawing/2014/main" id="{A09A3329-D18E-472D-B9DA-5C4D2A202662}"/>
                </a:ext>
              </a:extLst>
            </p:cNvPr>
            <p:cNvSpPr/>
            <p:nvPr/>
          </p:nvSpPr>
          <p:spPr>
            <a:xfrm>
              <a:off x="3372579" y="3417818"/>
              <a:ext cx="100584" cy="100584"/>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2" name="Group 151">
              <a:extLst>
                <a:ext uri="{FF2B5EF4-FFF2-40B4-BE49-F238E27FC236}">
                  <a16:creationId xmlns:a16="http://schemas.microsoft.com/office/drawing/2014/main" id="{A97177C8-86AF-459C-899E-53E1B4A3E11E}"/>
                </a:ext>
              </a:extLst>
            </p:cNvPr>
            <p:cNvGrpSpPr/>
            <p:nvPr/>
          </p:nvGrpSpPr>
          <p:grpSpPr>
            <a:xfrm>
              <a:off x="5387377" y="4597551"/>
              <a:ext cx="100813" cy="100813"/>
              <a:chOff x="3902885" y="3123103"/>
              <a:chExt cx="100813" cy="100813"/>
            </a:xfrm>
          </p:grpSpPr>
          <p:sp>
            <p:nvSpPr>
              <p:cNvPr id="153" name="Freeform 347">
                <a:extLst>
                  <a:ext uri="{FF2B5EF4-FFF2-40B4-BE49-F238E27FC236}">
                    <a16:creationId xmlns:a16="http://schemas.microsoft.com/office/drawing/2014/main" id="{20DE6E94-C512-445E-B2C0-47D97518DF40}"/>
                  </a:ext>
                </a:extLst>
              </p:cNvPr>
              <p:cNvSpPr/>
              <p:nvPr/>
            </p:nvSpPr>
            <p:spPr>
              <a:xfrm>
                <a:off x="3902885" y="3123103"/>
                <a:ext cx="100813" cy="100813"/>
              </a:xfrm>
              <a:custGeom>
                <a:avLst/>
                <a:gdLst>
                  <a:gd name="connsiteX0" fmla="*/ 50450 w 100813"/>
                  <a:gd name="connsiteY0" fmla="*/ 0 h 100813"/>
                  <a:gd name="connsiteX1" fmla="*/ 0 w 100813"/>
                  <a:gd name="connsiteY1" fmla="*/ 50363 h 100813"/>
                  <a:gd name="connsiteX2" fmla="*/ 50363 w 100813"/>
                  <a:gd name="connsiteY2" fmla="*/ 100814 h 100813"/>
                  <a:gd name="connsiteX3" fmla="*/ 100813 w 100813"/>
                  <a:gd name="connsiteY3" fmla="*/ 50450 h 100813"/>
                  <a:gd name="connsiteX4" fmla="*/ 100813 w 100813"/>
                  <a:gd name="connsiteY4" fmla="*/ 50407 h 100813"/>
                  <a:gd name="connsiteX5" fmla="*/ 50450 w 100813"/>
                  <a:gd name="connsiteY5" fmla="*/ 0 h 100813"/>
                  <a:gd name="connsiteX6" fmla="*/ 50450 w 100813"/>
                  <a:gd name="connsiteY6" fmla="*/ 77945 h 100813"/>
                  <a:gd name="connsiteX7" fmla="*/ 22825 w 100813"/>
                  <a:gd name="connsiteY7" fmla="*/ 50407 h 100813"/>
                  <a:gd name="connsiteX8" fmla="*/ 50363 w 100813"/>
                  <a:gd name="connsiteY8" fmla="*/ 22781 h 100813"/>
                  <a:gd name="connsiteX9" fmla="*/ 77989 w 100813"/>
                  <a:gd name="connsiteY9" fmla="*/ 50320 h 100813"/>
                  <a:gd name="connsiteX10" fmla="*/ 77989 w 100813"/>
                  <a:gd name="connsiteY10" fmla="*/ 50407 h 100813"/>
                  <a:gd name="connsiteX11" fmla="*/ 50450 w 100813"/>
                  <a:gd name="connsiteY11" fmla="*/ 77945 h 10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3" h="100813">
                    <a:moveTo>
                      <a:pt x="50450" y="0"/>
                    </a:moveTo>
                    <a:cubicBezTo>
                      <a:pt x="22611" y="-26"/>
                      <a:pt x="26" y="22524"/>
                      <a:pt x="0" y="50363"/>
                    </a:cubicBezTo>
                    <a:cubicBezTo>
                      <a:pt x="-22" y="78203"/>
                      <a:pt x="22524" y="100787"/>
                      <a:pt x="50363" y="100814"/>
                    </a:cubicBezTo>
                    <a:cubicBezTo>
                      <a:pt x="78203" y="100836"/>
                      <a:pt x="100787" y="78290"/>
                      <a:pt x="100813" y="50450"/>
                    </a:cubicBezTo>
                    <a:cubicBezTo>
                      <a:pt x="100813" y="50437"/>
                      <a:pt x="100813" y="50420"/>
                      <a:pt x="100813" y="50407"/>
                    </a:cubicBezTo>
                    <a:cubicBezTo>
                      <a:pt x="100813" y="22585"/>
                      <a:pt x="78272" y="22"/>
                      <a:pt x="50450" y="0"/>
                    </a:cubicBezTo>
                    <a:close/>
                    <a:moveTo>
                      <a:pt x="50450" y="77945"/>
                    </a:moveTo>
                    <a:cubicBezTo>
                      <a:pt x="35219" y="77967"/>
                      <a:pt x="22851" y="65638"/>
                      <a:pt x="22825" y="50407"/>
                    </a:cubicBezTo>
                    <a:cubicBezTo>
                      <a:pt x="22803" y="35176"/>
                      <a:pt x="35132" y="22808"/>
                      <a:pt x="50363" y="22781"/>
                    </a:cubicBezTo>
                    <a:cubicBezTo>
                      <a:pt x="65594" y="22760"/>
                      <a:pt x="77963" y="35089"/>
                      <a:pt x="77989" y="50320"/>
                    </a:cubicBezTo>
                    <a:cubicBezTo>
                      <a:pt x="77989" y="50350"/>
                      <a:pt x="77989" y="50376"/>
                      <a:pt x="77989" y="50407"/>
                    </a:cubicBezTo>
                    <a:cubicBezTo>
                      <a:pt x="77963" y="65607"/>
                      <a:pt x="65651" y="77919"/>
                      <a:pt x="50450" y="77945"/>
                    </a:cubicBezTo>
                    <a:close/>
                  </a:path>
                </a:pathLst>
              </a:custGeom>
              <a:solidFill>
                <a:srgbClr val="868F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4" name="Freeform 578">
                <a:extLst>
                  <a:ext uri="{FF2B5EF4-FFF2-40B4-BE49-F238E27FC236}">
                    <a16:creationId xmlns:a16="http://schemas.microsoft.com/office/drawing/2014/main" id="{FDDDE3F7-5E68-457C-822E-A461F0F8E3B3}"/>
                  </a:ext>
                </a:extLst>
              </p:cNvPr>
              <p:cNvSpPr/>
              <p:nvPr/>
            </p:nvSpPr>
            <p:spPr>
              <a:xfrm>
                <a:off x="3925710" y="3145928"/>
                <a:ext cx="55163" cy="55163"/>
              </a:xfrm>
              <a:custGeom>
                <a:avLst/>
                <a:gdLst>
                  <a:gd name="connsiteX0" fmla="*/ 55164 w 55163"/>
                  <a:gd name="connsiteY0" fmla="*/ 27582 h 55163"/>
                  <a:gd name="connsiteX1" fmla="*/ 27582 w 55163"/>
                  <a:gd name="connsiteY1" fmla="*/ 55164 h 55163"/>
                  <a:gd name="connsiteX2" fmla="*/ 0 w 55163"/>
                  <a:gd name="connsiteY2" fmla="*/ 27582 h 55163"/>
                  <a:gd name="connsiteX3" fmla="*/ 27582 w 55163"/>
                  <a:gd name="connsiteY3" fmla="*/ 0 h 55163"/>
                  <a:gd name="connsiteX4" fmla="*/ 27626 w 55163"/>
                  <a:gd name="connsiteY4" fmla="*/ 0 h 55163"/>
                  <a:gd name="connsiteX5" fmla="*/ 55164 w 55163"/>
                  <a:gd name="connsiteY5" fmla="*/ 27582 h 5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3" h="55163">
                    <a:moveTo>
                      <a:pt x="55164" y="27582"/>
                    </a:moveTo>
                    <a:cubicBezTo>
                      <a:pt x="55164" y="42813"/>
                      <a:pt x="42813" y="55164"/>
                      <a:pt x="27582" y="55164"/>
                    </a:cubicBezTo>
                    <a:cubicBezTo>
                      <a:pt x="12351" y="55164"/>
                      <a:pt x="0" y="42813"/>
                      <a:pt x="0" y="27582"/>
                    </a:cubicBezTo>
                    <a:cubicBezTo>
                      <a:pt x="0" y="12351"/>
                      <a:pt x="12351" y="0"/>
                      <a:pt x="27582" y="0"/>
                    </a:cubicBezTo>
                    <a:cubicBezTo>
                      <a:pt x="27595" y="0"/>
                      <a:pt x="27613" y="0"/>
                      <a:pt x="27626" y="0"/>
                    </a:cubicBezTo>
                    <a:cubicBezTo>
                      <a:pt x="42844" y="22"/>
                      <a:pt x="55164" y="12364"/>
                      <a:pt x="55164" y="27582"/>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5" name="Freeform 437">
              <a:extLst>
                <a:ext uri="{FF2B5EF4-FFF2-40B4-BE49-F238E27FC236}">
                  <a16:creationId xmlns:a16="http://schemas.microsoft.com/office/drawing/2014/main" id="{F238A048-CE81-44C0-B80C-0EF9F2896A0A}"/>
                </a:ext>
              </a:extLst>
            </p:cNvPr>
            <p:cNvSpPr/>
            <p:nvPr/>
          </p:nvSpPr>
          <p:spPr>
            <a:xfrm>
              <a:off x="7414286" y="4595504"/>
              <a:ext cx="100726" cy="100726"/>
            </a:xfrm>
            <a:custGeom>
              <a:avLst/>
              <a:gdLst>
                <a:gd name="connsiteX0" fmla="*/ 100726 w 100726"/>
                <a:gd name="connsiteY0" fmla="*/ 50363 h 100726"/>
                <a:gd name="connsiteX1" fmla="*/ 50363 w 100726"/>
                <a:gd name="connsiteY1" fmla="*/ 100726 h 100726"/>
                <a:gd name="connsiteX2" fmla="*/ -1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1" y="78178"/>
                    <a:pt x="-1" y="50363"/>
                  </a:cubicBezTo>
                  <a:cubicBezTo>
                    <a:pt x="-1" y="22548"/>
                    <a:pt x="22548" y="0"/>
                    <a:pt x="50363" y="0"/>
                  </a:cubicBezTo>
                  <a:cubicBezTo>
                    <a:pt x="78178" y="0"/>
                    <a:pt x="100726" y="22548"/>
                    <a:pt x="100726" y="50363"/>
                  </a:cubicBezTo>
                  <a:close/>
                </a:path>
              </a:pathLst>
            </a:custGeom>
            <a:solidFill>
              <a:srgbClr val="5D8BFF"/>
            </a:solidFill>
            <a:ln w="8721" cap="flat">
              <a:no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6" name="Group 155">
              <a:extLst>
                <a:ext uri="{FF2B5EF4-FFF2-40B4-BE49-F238E27FC236}">
                  <a16:creationId xmlns:a16="http://schemas.microsoft.com/office/drawing/2014/main" id="{82F7A7B8-5D90-4570-BA3B-BE8E90699864}"/>
                </a:ext>
              </a:extLst>
            </p:cNvPr>
            <p:cNvGrpSpPr/>
            <p:nvPr/>
          </p:nvGrpSpPr>
          <p:grpSpPr>
            <a:xfrm>
              <a:off x="9443824" y="4595897"/>
              <a:ext cx="100726" cy="100726"/>
              <a:chOff x="7959334" y="3121451"/>
              <a:chExt cx="100726" cy="100726"/>
            </a:xfrm>
          </p:grpSpPr>
          <p:sp>
            <p:nvSpPr>
              <p:cNvPr id="157" name="Freeform 427">
                <a:extLst>
                  <a:ext uri="{FF2B5EF4-FFF2-40B4-BE49-F238E27FC236}">
                    <a16:creationId xmlns:a16="http://schemas.microsoft.com/office/drawing/2014/main" id="{BDF2BE09-5780-4C1E-BEA4-98AC5AD95297}"/>
                  </a:ext>
                </a:extLst>
              </p:cNvPr>
              <p:cNvSpPr/>
              <p:nvPr/>
            </p:nvSpPr>
            <p:spPr>
              <a:xfrm>
                <a:off x="7959334" y="312145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8" name="Freeform 577">
                <a:extLst>
                  <a:ext uri="{FF2B5EF4-FFF2-40B4-BE49-F238E27FC236}">
                    <a16:creationId xmlns:a16="http://schemas.microsoft.com/office/drawing/2014/main" id="{AA49CA83-8441-4D0F-A4BD-E76D1E0BCA7D}"/>
                  </a:ext>
                </a:extLst>
              </p:cNvPr>
              <p:cNvSpPr/>
              <p:nvPr/>
            </p:nvSpPr>
            <p:spPr>
              <a:xfrm>
                <a:off x="7982159" y="3144276"/>
                <a:ext cx="55076" cy="55076"/>
              </a:xfrm>
              <a:custGeom>
                <a:avLst/>
                <a:gdLst>
                  <a:gd name="connsiteX0" fmla="*/ 55077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6"/>
                      <a:pt x="27538" y="55076"/>
                    </a:cubicBezTo>
                    <a:cubicBezTo>
                      <a:pt x="12329" y="55076"/>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9" name="Freeform 680">
              <a:extLst>
                <a:ext uri="{FF2B5EF4-FFF2-40B4-BE49-F238E27FC236}">
                  <a16:creationId xmlns:a16="http://schemas.microsoft.com/office/drawing/2014/main" id="{32AEDAC2-F3C7-472C-8B43-458D8156202D}"/>
                </a:ext>
              </a:extLst>
            </p:cNvPr>
            <p:cNvSpPr/>
            <p:nvPr/>
          </p:nvSpPr>
          <p:spPr>
            <a:xfrm>
              <a:off x="10009296" y="4195638"/>
              <a:ext cx="61339" cy="47486"/>
            </a:xfrm>
            <a:custGeom>
              <a:avLst/>
              <a:gdLst>
                <a:gd name="connsiteX0" fmla="*/ 0 w 61339"/>
                <a:gd name="connsiteY0" fmla="*/ 0 h 47486"/>
                <a:gd name="connsiteX1" fmla="*/ 30365 w 61339"/>
                <a:gd name="connsiteY1" fmla="*/ 47486 h 47486"/>
                <a:gd name="connsiteX2" fmla="*/ 61340 w 61339"/>
                <a:gd name="connsiteY2" fmla="*/ 218 h 47486"/>
              </a:gdLst>
              <a:ahLst/>
              <a:cxnLst>
                <a:cxn ang="0">
                  <a:pos x="connsiteX0" y="connsiteY0"/>
                </a:cxn>
                <a:cxn ang="0">
                  <a:pos x="connsiteX1" y="connsiteY1"/>
                </a:cxn>
                <a:cxn ang="0">
                  <a:pos x="connsiteX2" y="connsiteY2"/>
                </a:cxn>
              </a:cxnLst>
              <a:rect l="l" t="t" r="r" b="b"/>
              <a:pathLst>
                <a:path w="61339" h="47486">
                  <a:moveTo>
                    <a:pt x="0" y="0"/>
                  </a:moveTo>
                  <a:lnTo>
                    <a:pt x="30365" y="47486"/>
                  </a:lnTo>
                  <a:lnTo>
                    <a:pt x="61340" y="21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0" name="Freeform 685">
              <a:extLst>
                <a:ext uri="{FF2B5EF4-FFF2-40B4-BE49-F238E27FC236}">
                  <a16:creationId xmlns:a16="http://schemas.microsoft.com/office/drawing/2014/main" id="{E34F1449-4192-49DD-BDE2-BE647471FFE7}"/>
                </a:ext>
              </a:extLst>
            </p:cNvPr>
            <p:cNvSpPr/>
            <p:nvPr/>
          </p:nvSpPr>
          <p:spPr>
            <a:xfrm rot="5400000">
              <a:off x="4437609" y="3444756"/>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1" name="Freeform 689">
              <a:extLst>
                <a:ext uri="{FF2B5EF4-FFF2-40B4-BE49-F238E27FC236}">
                  <a16:creationId xmlns:a16="http://schemas.microsoft.com/office/drawing/2014/main" id="{1DD5E7EB-3B6B-42DB-BD51-C65268C090CE}"/>
                </a:ext>
              </a:extLst>
            </p:cNvPr>
            <p:cNvSpPr/>
            <p:nvPr/>
          </p:nvSpPr>
          <p:spPr>
            <a:xfrm rot="5400000">
              <a:off x="8438299" y="343986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2" name="Freeform 689">
              <a:extLst>
                <a:ext uri="{FF2B5EF4-FFF2-40B4-BE49-F238E27FC236}">
                  <a16:creationId xmlns:a16="http://schemas.microsoft.com/office/drawing/2014/main" id="{535D7668-2941-494C-BE7F-C01BBB0F3DD4}"/>
                </a:ext>
              </a:extLst>
            </p:cNvPr>
            <p:cNvSpPr/>
            <p:nvPr/>
          </p:nvSpPr>
          <p:spPr>
            <a:xfrm rot="16200000">
              <a:off x="9076010" y="4021223"/>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3" name="Freeform 685">
              <a:extLst>
                <a:ext uri="{FF2B5EF4-FFF2-40B4-BE49-F238E27FC236}">
                  <a16:creationId xmlns:a16="http://schemas.microsoft.com/office/drawing/2014/main" id="{4594E7D2-FF98-4F4E-B1E0-DF789C66F9B0}"/>
                </a:ext>
              </a:extLst>
            </p:cNvPr>
            <p:cNvSpPr/>
            <p:nvPr/>
          </p:nvSpPr>
          <p:spPr>
            <a:xfrm rot="16200000">
              <a:off x="3832404" y="4021267"/>
              <a:ext cx="61383" cy="47442"/>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4" name="Freeform 689">
              <a:extLst>
                <a:ext uri="{FF2B5EF4-FFF2-40B4-BE49-F238E27FC236}">
                  <a16:creationId xmlns:a16="http://schemas.microsoft.com/office/drawing/2014/main" id="{C1D70ED6-D5EF-4DB8-86F5-14E0F6950AB6}"/>
                </a:ext>
              </a:extLst>
            </p:cNvPr>
            <p:cNvSpPr/>
            <p:nvPr/>
          </p:nvSpPr>
          <p:spPr>
            <a:xfrm rot="5400000">
              <a:off x="6395409" y="3446282"/>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5" name="Freeform 689">
              <a:extLst>
                <a:ext uri="{FF2B5EF4-FFF2-40B4-BE49-F238E27FC236}">
                  <a16:creationId xmlns:a16="http://schemas.microsoft.com/office/drawing/2014/main" id="{1691FD94-1611-47FC-8D32-395BA03D777A}"/>
                </a:ext>
              </a:extLst>
            </p:cNvPr>
            <p:cNvSpPr/>
            <p:nvPr/>
          </p:nvSpPr>
          <p:spPr>
            <a:xfrm rot="16200000">
              <a:off x="6421356" y="4620815"/>
              <a:ext cx="61339" cy="47486"/>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8" name="Freeform 575">
              <a:extLst>
                <a:ext uri="{FF2B5EF4-FFF2-40B4-BE49-F238E27FC236}">
                  <a16:creationId xmlns:a16="http://schemas.microsoft.com/office/drawing/2014/main" id="{F5E778D4-B1B5-4E2D-8DCA-3B49D482E534}"/>
                </a:ext>
              </a:extLst>
            </p:cNvPr>
            <p:cNvSpPr/>
            <p:nvPr/>
          </p:nvSpPr>
          <p:spPr>
            <a:xfrm>
              <a:off x="2807428" y="2303641"/>
              <a:ext cx="1193392"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69" name="Picture 168">
              <a:extLst>
                <a:ext uri="{FF2B5EF4-FFF2-40B4-BE49-F238E27FC236}">
                  <a16:creationId xmlns:a16="http://schemas.microsoft.com/office/drawing/2014/main" id="{B0A5744C-FE79-4EBF-9F15-4D18C321741A}"/>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contrast="100000"/>
                      </a14:imgEffect>
                    </a14:imgLayer>
                  </a14:imgProps>
                </a:ext>
              </a:extLst>
            </a:blip>
            <a:stretch>
              <a:fillRect/>
            </a:stretch>
          </p:blipFill>
          <p:spPr>
            <a:xfrm>
              <a:off x="2848543" y="2321110"/>
              <a:ext cx="477620" cy="128831"/>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p:spPr>
        </p:pic>
        <p:sp>
          <p:nvSpPr>
            <p:cNvPr id="132" name="TextBox 131">
              <a:extLst>
                <a:ext uri="{FF2B5EF4-FFF2-40B4-BE49-F238E27FC236}">
                  <a16:creationId xmlns:a16="http://schemas.microsoft.com/office/drawing/2014/main" id="{BB6FBF2E-07CA-4884-B8AD-4BF33179B50E}"/>
                </a:ext>
              </a:extLst>
            </p:cNvPr>
            <p:cNvSpPr txBox="1"/>
            <p:nvPr/>
          </p:nvSpPr>
          <p:spPr>
            <a:xfrm>
              <a:off x="1510598" y="2294828"/>
              <a:ext cx="1192000" cy="738664"/>
            </a:xfrm>
            <a:prstGeom prst="rect">
              <a:avLst/>
            </a:prstGeom>
            <a:noFill/>
          </p:spPr>
          <p:txBody>
            <a:bodyPr wrap="square" rtlCol="0" anchor="t">
              <a:sp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Note: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Starting from the upper left, products and significant capabilities appear once,  the first time they are used in the pipeline. Products and capabilities  are used at multiple points. </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pic>
          <p:nvPicPr>
            <p:cNvPr id="5" name="Picture 4" descr="A close up of a sign&#10;&#10;Description automatically generated">
              <a:extLst>
                <a:ext uri="{FF2B5EF4-FFF2-40B4-BE49-F238E27FC236}">
                  <a16:creationId xmlns:a16="http://schemas.microsoft.com/office/drawing/2014/main" id="{3BDEC7D3-115B-4870-A30F-23436C994247}"/>
                </a:ext>
              </a:extLst>
            </p:cNvPr>
            <p:cNvPicPr>
              <a:picLocks noChangeAspect="1"/>
            </p:cNvPicPr>
            <p:nvPr/>
          </p:nvPicPr>
          <p:blipFill>
            <a:blip r:embed="rId39"/>
            <a:stretch>
              <a:fillRect/>
            </a:stretch>
          </p:blipFill>
          <p:spPr>
            <a:xfrm>
              <a:off x="3541232" y="2313969"/>
              <a:ext cx="370456" cy="335766"/>
            </a:xfrm>
            <a:prstGeom prst="rect">
              <a:avLst/>
            </a:prstGeom>
          </p:spPr>
        </p:pic>
        <p:sp>
          <p:nvSpPr>
            <p:cNvPr id="123" name="Freeform 575">
              <a:extLst>
                <a:ext uri="{FF2B5EF4-FFF2-40B4-BE49-F238E27FC236}">
                  <a16:creationId xmlns:a16="http://schemas.microsoft.com/office/drawing/2014/main" id="{E28ECBA6-FB22-46DE-9095-B612FB389D23}"/>
                </a:ext>
              </a:extLst>
            </p:cNvPr>
            <p:cNvSpPr/>
            <p:nvPr/>
          </p:nvSpPr>
          <p:spPr>
            <a:xfrm>
              <a:off x="6583659" y="2357577"/>
              <a:ext cx="1016777"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4" name="Freeform 575">
              <a:extLst>
                <a:ext uri="{FF2B5EF4-FFF2-40B4-BE49-F238E27FC236}">
                  <a16:creationId xmlns:a16="http://schemas.microsoft.com/office/drawing/2014/main" id="{903ED62B-162D-4E23-B295-85DEED8DFB5F}"/>
                </a:ext>
              </a:extLst>
            </p:cNvPr>
            <p:cNvSpPr/>
            <p:nvPr/>
          </p:nvSpPr>
          <p:spPr>
            <a:xfrm>
              <a:off x="8817296" y="2205483"/>
              <a:ext cx="1191999" cy="457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6859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27" name="Picture 126">
              <a:extLst>
                <a:ext uri="{FF2B5EF4-FFF2-40B4-BE49-F238E27FC236}">
                  <a16:creationId xmlns:a16="http://schemas.microsoft.com/office/drawing/2014/main" id="{1EE8900E-45FF-4F6F-A1E6-33EBE06505B1}"/>
                </a:ext>
              </a:extLst>
            </p:cNvPr>
            <p:cNvPicPr>
              <a:picLocks noChangeAspect="1"/>
            </p:cNvPicPr>
            <p:nvPr/>
          </p:nvPicPr>
          <p:blipFill>
            <a:blip r:embed="rId40"/>
            <a:stretch>
              <a:fillRect/>
            </a:stretch>
          </p:blipFill>
          <p:spPr>
            <a:xfrm>
              <a:off x="9198963" y="2279854"/>
              <a:ext cx="467235" cy="204516"/>
            </a:xfrm>
            <a:prstGeom prst="rect">
              <a:avLst/>
            </a:prstGeom>
          </p:spPr>
        </p:pic>
        <p:sp>
          <p:nvSpPr>
            <p:cNvPr id="133" name="TextBox 132">
              <a:extLst>
                <a:ext uri="{FF2B5EF4-FFF2-40B4-BE49-F238E27FC236}">
                  <a16:creationId xmlns:a16="http://schemas.microsoft.com/office/drawing/2014/main" id="{C20D1EE2-55A0-4854-9287-4B1A79324053}"/>
                </a:ext>
              </a:extLst>
            </p:cNvPr>
            <p:cNvSpPr txBox="1"/>
            <p:nvPr/>
          </p:nvSpPr>
          <p:spPr>
            <a:xfrm>
              <a:off x="8995665" y="2370409"/>
              <a:ext cx="835257" cy="300082"/>
            </a:xfrm>
            <a:prstGeom prst="rect">
              <a:avLst/>
            </a:prstGeom>
            <a:noFill/>
          </p:spPr>
          <p:txBody>
            <a:bodyPr wrap="square"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hlinkClick r:id="rId41"/>
                </a:rPr>
                <a:t>https://galasa.dev/</a:t>
              </a:r>
              <a:r>
                <a:rPr kumimoji="0" lang="en-CA" sz="135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rPr>
                <a:t> </a:t>
              </a:r>
              <a:endParaRPr kumimoji="0" lang="en-CA" sz="6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endParaRPr>
            </a:p>
          </p:txBody>
        </p:sp>
        <p:pic>
          <p:nvPicPr>
            <p:cNvPr id="166" name="Picture 165">
              <a:extLst>
                <a:ext uri="{FF2B5EF4-FFF2-40B4-BE49-F238E27FC236}">
                  <a16:creationId xmlns:a16="http://schemas.microsoft.com/office/drawing/2014/main" id="{BE754751-1BC6-4828-A153-63B5503D3075}"/>
                </a:ext>
              </a:extLst>
            </p:cNvPr>
            <p:cNvPicPr>
              <a:picLocks noChangeAspect="1"/>
            </p:cNvPicPr>
            <p:nvPr/>
          </p:nvPicPr>
          <p:blipFill>
            <a:blip r:embed="rId42"/>
            <a:stretch>
              <a:fillRect/>
            </a:stretch>
          </p:blipFill>
          <p:spPr>
            <a:xfrm>
              <a:off x="2847669" y="2479619"/>
              <a:ext cx="533508" cy="122096"/>
            </a:xfrm>
            <a:prstGeom prst="rect">
              <a:avLst/>
            </a:prstGeom>
          </p:spPr>
        </p:pic>
      </p:grpSp>
      <p:sp>
        <p:nvSpPr>
          <p:cNvPr id="167" name="Text Box 2">
            <a:extLst>
              <a:ext uri="{FF2B5EF4-FFF2-40B4-BE49-F238E27FC236}">
                <a16:creationId xmlns:a16="http://schemas.microsoft.com/office/drawing/2014/main" id="{C5554B8E-C789-4246-8203-6A51E9949357}"/>
              </a:ext>
            </a:extLst>
          </p:cNvPr>
          <p:cNvSpPr txBox="1">
            <a:spLocks noChangeArrowheads="1"/>
          </p:cNvSpPr>
          <p:nvPr/>
        </p:nvSpPr>
        <p:spPr bwMode="auto">
          <a:xfrm>
            <a:off x="1432844" y="65505"/>
            <a:ext cx="89900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800" b="1" i="0" u="none" strike="noStrike" kern="1200" cap="none" spc="0" normalizeH="0" baseline="0" noProof="0" dirty="0">
                <a:ln>
                  <a:noFill/>
                </a:ln>
                <a:solidFill>
                  <a:srgbClr val="1E439B"/>
                </a:solidFill>
                <a:effectLst/>
                <a:uLnTx/>
                <a:uFillTx/>
                <a:latin typeface="Arial" panose="020B0604020202020204" pitchFamily="34" charset="0"/>
                <a:ea typeface="MS Gothic" panose="020B0609070205080204" pitchFamily="49" charset="-128"/>
                <a:cs typeface="Arial" panose="020B0604020202020204" pitchFamily="34" charset="0"/>
              </a:rPr>
              <a:t>Z DevOps Pipeline </a:t>
            </a:r>
          </a:p>
        </p:txBody>
      </p:sp>
      <p:sp>
        <p:nvSpPr>
          <p:cNvPr id="9" name="Arrow: Right 8">
            <a:extLst>
              <a:ext uri="{FF2B5EF4-FFF2-40B4-BE49-F238E27FC236}">
                <a16:creationId xmlns:a16="http://schemas.microsoft.com/office/drawing/2014/main" id="{A330F35F-2890-4FB6-979B-E07E1C977EE7}"/>
              </a:ext>
            </a:extLst>
          </p:cNvPr>
          <p:cNvSpPr/>
          <p:nvPr/>
        </p:nvSpPr>
        <p:spPr bwMode="auto">
          <a:xfrm rot="1027702">
            <a:off x="3745665" y="998002"/>
            <a:ext cx="828442" cy="491286"/>
          </a:xfrm>
          <a:prstGeom prst="right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70" name="Footer Placeholder 4">
            <a:extLst>
              <a:ext uri="{FF2B5EF4-FFF2-40B4-BE49-F238E27FC236}">
                <a16:creationId xmlns:a16="http://schemas.microsoft.com/office/drawing/2014/main" id="{427C29BD-310A-44E9-9A33-7D8585697528}"/>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cs typeface="Arial" charset="0"/>
              </a:rPr>
              <a:t>/ © 2020 IBM Corporation</a:t>
            </a:r>
            <a:endParaRPr kumimoji="0" lang="en-US" sz="800" b="0" i="0" u="none" strike="noStrike" kern="1200" cap="none" spc="0" normalizeH="0" baseline="0" noProof="0" dirty="0">
              <a:ln>
                <a:noFill/>
              </a:ln>
              <a:solidFill>
                <a:srgbClr val="000000"/>
              </a:solidFill>
              <a:effectLst/>
              <a:uLnTx/>
              <a:uFillTx/>
              <a:latin typeface="Arial" panose="020B0604020202020204"/>
              <a:cs typeface="Arial" charset="0"/>
            </a:endParaRPr>
          </a:p>
        </p:txBody>
      </p:sp>
      <p:sp>
        <p:nvSpPr>
          <p:cNvPr id="171" name="Rectangle: Rounded Corners 170">
            <a:extLst>
              <a:ext uri="{FF2B5EF4-FFF2-40B4-BE49-F238E27FC236}">
                <a16:creationId xmlns:a16="http://schemas.microsoft.com/office/drawing/2014/main" id="{C9BAF322-038A-47CD-86C8-7B1BC2D7FB59}"/>
              </a:ext>
            </a:extLst>
          </p:cNvPr>
          <p:cNvSpPr/>
          <p:nvPr/>
        </p:nvSpPr>
        <p:spPr bwMode="auto">
          <a:xfrm>
            <a:off x="4641165" y="1174833"/>
            <a:ext cx="1393740" cy="392160"/>
          </a:xfrm>
          <a:prstGeom prst="roundRect">
            <a:avLst/>
          </a:prstGeom>
          <a:solidFill>
            <a:srgbClr val="FFFF00">
              <a:alpha val="42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069885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9BB4C52-EE0D-49CA-A779-9E0B61584B85}"/>
              </a:ext>
            </a:extLst>
          </p:cNvPr>
          <p:cNvPicPr>
            <a:picLocks noChangeAspect="1"/>
          </p:cNvPicPr>
          <p:nvPr/>
        </p:nvPicPr>
        <p:blipFill>
          <a:blip r:embed="rId3"/>
          <a:stretch>
            <a:fillRect/>
          </a:stretch>
        </p:blipFill>
        <p:spPr>
          <a:xfrm>
            <a:off x="448513" y="2685937"/>
            <a:ext cx="11620013" cy="1314967"/>
          </a:xfrm>
          <a:prstGeom prst="rect">
            <a:avLst/>
          </a:prstGeom>
        </p:spPr>
      </p:pic>
      <p:grpSp>
        <p:nvGrpSpPr>
          <p:cNvPr id="31" name="Group 30">
            <a:extLst>
              <a:ext uri="{FF2B5EF4-FFF2-40B4-BE49-F238E27FC236}">
                <a16:creationId xmlns:a16="http://schemas.microsoft.com/office/drawing/2014/main" id="{8863BE27-D075-4A2B-A5B9-D275CA9D0736}"/>
              </a:ext>
            </a:extLst>
          </p:cNvPr>
          <p:cNvGrpSpPr/>
          <p:nvPr/>
        </p:nvGrpSpPr>
        <p:grpSpPr>
          <a:xfrm>
            <a:off x="212787" y="2797983"/>
            <a:ext cx="1105664" cy="1105667"/>
            <a:chOff x="1996881" y="4018872"/>
            <a:chExt cx="858667" cy="858666"/>
          </a:xfrm>
        </p:grpSpPr>
        <p:sp>
          <p:nvSpPr>
            <p:cNvPr id="32" name="Oval 31">
              <a:extLst>
                <a:ext uri="{FF2B5EF4-FFF2-40B4-BE49-F238E27FC236}">
                  <a16:creationId xmlns:a16="http://schemas.microsoft.com/office/drawing/2014/main" id="{2F422E84-01AA-4202-832F-5F33F6A90AC9}"/>
                </a:ext>
              </a:extLst>
            </p:cNvPr>
            <p:cNvSpPr/>
            <p:nvPr/>
          </p:nvSpPr>
          <p:spPr bwMode="auto">
            <a:xfrm>
              <a:off x="1996881" y="4018872"/>
              <a:ext cx="858667" cy="858666"/>
            </a:xfrm>
            <a:prstGeom prst="ellipse">
              <a:avLst/>
            </a:prstGeom>
            <a:solidFill>
              <a:schemeClr val="tx1">
                <a:lumMod val="75000"/>
                <a:lumOff val="2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lvl="0" indent="0" algn="l" defTabSz="1218866" rtl="0" eaLnBrk="1" fontAlgn="base" latinLnBrk="0" hangingPunct="1">
                <a:lnSpc>
                  <a:spcPct val="90000"/>
                </a:lnSpc>
                <a:spcBef>
                  <a:spcPct val="0"/>
                </a:spcBef>
                <a:spcAft>
                  <a:spcPct val="0"/>
                </a:spcAft>
                <a:buClrTx/>
                <a:buSzTx/>
                <a:buFontTx/>
                <a:buNone/>
                <a:tabLst/>
                <a:defRPr/>
              </a:pPr>
              <a:endParaRPr kumimoji="0" lang="en-US" sz="1333" b="0" i="0" u="none" strike="noStrike" kern="1200" cap="none" spc="0" normalizeH="0" baseline="0" noProof="0" dirty="0">
                <a:ln>
                  <a:noFill/>
                </a:ln>
                <a:solidFill>
                  <a:srgbClr val="000E5E"/>
                </a:solidFill>
                <a:effectLst/>
                <a:uLnTx/>
                <a:uFillTx/>
                <a:latin typeface="Arial" panose="020B0604020202020204"/>
                <a:ea typeface="+mn-ea"/>
                <a:cs typeface="+mn-cs"/>
              </a:endParaRPr>
            </a:p>
          </p:txBody>
        </p:sp>
        <p:pic>
          <p:nvPicPr>
            <p:cNvPr id="33" name="Picture 32" descr="A picture containing graphics, food, drawing&#10;&#10;Description automatically generated">
              <a:extLst>
                <a:ext uri="{FF2B5EF4-FFF2-40B4-BE49-F238E27FC236}">
                  <a16:creationId xmlns:a16="http://schemas.microsoft.com/office/drawing/2014/main" id="{4765C93F-2A9F-4BA1-8249-9CD5C16426C9}"/>
                </a:ext>
              </a:extLst>
            </p:cNvPr>
            <p:cNvPicPr>
              <a:picLocks noChangeAspect="1"/>
            </p:cNvPicPr>
            <p:nvPr/>
          </p:nvPicPr>
          <p:blipFill>
            <a:blip r:embed="rId4"/>
            <a:stretch>
              <a:fillRect/>
            </a:stretch>
          </p:blipFill>
          <p:spPr>
            <a:xfrm>
              <a:off x="2028673" y="4047900"/>
              <a:ext cx="796326" cy="800610"/>
            </a:xfrm>
            <a:prstGeom prst="rect">
              <a:avLst/>
            </a:prstGeom>
          </p:spPr>
        </p:pic>
      </p:grpSp>
      <p:sp>
        <p:nvSpPr>
          <p:cNvPr id="34" name="TextBox 33">
            <a:extLst>
              <a:ext uri="{FF2B5EF4-FFF2-40B4-BE49-F238E27FC236}">
                <a16:creationId xmlns:a16="http://schemas.microsoft.com/office/drawing/2014/main" id="{A6F15092-7263-4FC0-B7EE-EE27476D7745}"/>
              </a:ext>
            </a:extLst>
          </p:cNvPr>
          <p:cNvSpPr txBox="1"/>
          <p:nvPr/>
        </p:nvSpPr>
        <p:spPr>
          <a:xfrm>
            <a:off x="268301" y="3911127"/>
            <a:ext cx="2339257" cy="297454"/>
          </a:xfrm>
          <a:prstGeom prst="rect">
            <a:avLst/>
          </a:prstGeom>
          <a:noFill/>
        </p:spPr>
        <p:txBody>
          <a:bodyPr wrap="square" rtlCol="0">
            <a:spAutoFit/>
          </a:body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IBM Plex Sans" charset="0"/>
                <a:cs typeface="IBM Plex Sans" charset="0"/>
              </a:rPr>
              <a:t>Deb, The Developer</a:t>
            </a:r>
          </a:p>
        </p:txBody>
      </p:sp>
      <p:sp>
        <p:nvSpPr>
          <p:cNvPr id="35" name="Rectangle 34">
            <a:extLst>
              <a:ext uri="{FF2B5EF4-FFF2-40B4-BE49-F238E27FC236}">
                <a16:creationId xmlns:a16="http://schemas.microsoft.com/office/drawing/2014/main" id="{5F044FD7-6CDC-4D20-870D-3A1C6FCE94FF}"/>
              </a:ext>
            </a:extLst>
          </p:cNvPr>
          <p:cNvSpPr/>
          <p:nvPr/>
        </p:nvSpPr>
        <p:spPr>
          <a:xfrm>
            <a:off x="836131" y="2017403"/>
            <a:ext cx="1297521" cy="1587027"/>
          </a:xfrm>
          <a:prstGeom prst="rect">
            <a:avLst/>
          </a:prstGeom>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36" name="Rectangle 35">
            <a:extLst>
              <a:ext uri="{FF2B5EF4-FFF2-40B4-BE49-F238E27FC236}">
                <a16:creationId xmlns:a16="http://schemas.microsoft.com/office/drawing/2014/main" id="{C8209A03-A2E1-4E95-93FC-96B0B1669ED7}"/>
              </a:ext>
            </a:extLst>
          </p:cNvPr>
          <p:cNvSpPr/>
          <p:nvPr/>
        </p:nvSpPr>
        <p:spPr>
          <a:xfrm>
            <a:off x="1273553" y="1987346"/>
            <a:ext cx="1297521" cy="1587027"/>
          </a:xfrm>
          <a:prstGeom prst="rect">
            <a:avLst/>
          </a:prstGeom>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37" name="Rectangle 36">
            <a:extLst>
              <a:ext uri="{FF2B5EF4-FFF2-40B4-BE49-F238E27FC236}">
                <a16:creationId xmlns:a16="http://schemas.microsoft.com/office/drawing/2014/main" id="{C3CBB4A5-EB0B-4E39-A08D-D9A7E23E4F92}"/>
              </a:ext>
            </a:extLst>
          </p:cNvPr>
          <p:cNvSpPr/>
          <p:nvPr/>
        </p:nvSpPr>
        <p:spPr>
          <a:xfrm>
            <a:off x="272862" y="4150156"/>
            <a:ext cx="2298211" cy="94089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Makes a code change for program </a:t>
            </a:r>
            <a:r>
              <a:rPr kumimoji="0" lang="en-US" sz="1333" b="0" i="0" u="none" strike="noStrike" kern="1200" cap="none" spc="0" normalizeH="0" baseline="0" noProof="0" dirty="0">
                <a:ln>
                  <a:noFill/>
                </a:ln>
                <a:solidFill>
                  <a:srgbClr val="000000">
                    <a:lumMod val="95000"/>
                    <a:lumOff val="5000"/>
                  </a:srgbClr>
                </a:solidFill>
                <a:effectLst/>
                <a:highlight>
                  <a:srgbClr val="FFFF00"/>
                </a:highlight>
                <a:uLnTx/>
                <a:uFillTx/>
                <a:latin typeface="Arial" panose="020B0604020202020204"/>
                <a:ea typeface="+mn-ea"/>
                <a:cs typeface="+mn-cs"/>
              </a:rPr>
              <a:t>HCMADB02</a:t>
            </a: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 as  part of transaction </a:t>
            </a:r>
            <a:r>
              <a:rPr kumimoji="0" lang="en-US" sz="1333" b="1" i="0" u="none" strike="noStrike" kern="1200" cap="none" spc="0" normalizeH="0" baseline="0" noProof="0" dirty="0">
                <a:ln>
                  <a:noFill/>
                </a:ln>
                <a:solidFill>
                  <a:srgbClr val="000000">
                    <a:lumMod val="95000"/>
                    <a:lumOff val="5000"/>
                  </a:srgbClr>
                </a:solidFill>
                <a:effectLst/>
                <a:highlight>
                  <a:srgbClr val="FFFF00"/>
                </a:highlight>
                <a:uLnTx/>
                <a:uFillTx/>
                <a:latin typeface="Arial" panose="020B0604020202020204"/>
                <a:ea typeface="+mn-ea"/>
                <a:cs typeface="+mn-cs"/>
              </a:rPr>
              <a:t>HCAZ</a:t>
            </a:r>
          </a:p>
        </p:txBody>
      </p:sp>
      <p:sp>
        <p:nvSpPr>
          <p:cNvPr id="38" name="Rectangle 37">
            <a:extLst>
              <a:ext uri="{FF2B5EF4-FFF2-40B4-BE49-F238E27FC236}">
                <a16:creationId xmlns:a16="http://schemas.microsoft.com/office/drawing/2014/main" id="{03B269E8-FD21-4DD0-81DC-F96E055A8A65}"/>
              </a:ext>
            </a:extLst>
          </p:cNvPr>
          <p:cNvSpPr/>
          <p:nvPr/>
        </p:nvSpPr>
        <p:spPr>
          <a:xfrm>
            <a:off x="7911356" y="3927971"/>
            <a:ext cx="1795822" cy="42260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Full integration test</a:t>
            </a:r>
          </a:p>
          <a:p>
            <a:pPr marL="0" marR="0" lvl="0" indent="0" algn="l" defTabSz="914149"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2C0F6BD1-FF66-4615-8B38-40DA5A078273}"/>
              </a:ext>
            </a:extLst>
          </p:cNvPr>
          <p:cNvSpPr/>
          <p:nvPr/>
        </p:nvSpPr>
        <p:spPr>
          <a:xfrm>
            <a:off x="2544744" y="3879299"/>
            <a:ext cx="1590886" cy="40256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Checks in code</a:t>
            </a:r>
          </a:p>
        </p:txBody>
      </p:sp>
      <p:sp>
        <p:nvSpPr>
          <p:cNvPr id="40" name="Rectangle 39">
            <a:extLst>
              <a:ext uri="{FF2B5EF4-FFF2-40B4-BE49-F238E27FC236}">
                <a16:creationId xmlns:a16="http://schemas.microsoft.com/office/drawing/2014/main" id="{9CDE5A2B-CC36-4D3B-8122-A64127507EE4}"/>
              </a:ext>
            </a:extLst>
          </p:cNvPr>
          <p:cNvSpPr/>
          <p:nvPr/>
        </p:nvSpPr>
        <p:spPr>
          <a:xfrm>
            <a:off x="5954109" y="3879291"/>
            <a:ext cx="1991981" cy="502573"/>
          </a:xfrm>
          <a:prstGeom prst="rect">
            <a:avLst/>
          </a:prstGeom>
          <a:noFill/>
        </p:spPr>
        <p:txBody>
          <a:bodyPr wrap="square" rtlCol="0">
            <a:spAutoFit/>
          </a:body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SimSun" panose="02010600030101010101" pitchFamily="2" charset="-122"/>
                <a:cs typeface="+mn-cs"/>
              </a:rPr>
              <a:t>Deploys changes to the target environment</a:t>
            </a:r>
          </a:p>
        </p:txBody>
      </p:sp>
      <p:sp>
        <p:nvSpPr>
          <p:cNvPr id="41" name="TextBox 40">
            <a:extLst>
              <a:ext uri="{FF2B5EF4-FFF2-40B4-BE49-F238E27FC236}">
                <a16:creationId xmlns:a16="http://schemas.microsoft.com/office/drawing/2014/main" id="{49F51CC5-D226-4814-87AB-C10F293CDB19}"/>
              </a:ext>
            </a:extLst>
          </p:cNvPr>
          <p:cNvSpPr txBox="1"/>
          <p:nvPr/>
        </p:nvSpPr>
        <p:spPr>
          <a:xfrm>
            <a:off x="282618" y="2473589"/>
            <a:ext cx="1898052" cy="297454"/>
          </a:xfrm>
          <a:prstGeom prst="rect">
            <a:avLst/>
          </a:prstGeom>
          <a:noFill/>
        </p:spPr>
        <p:txBody>
          <a:bodyPr wrap="square" rtlCol="0">
            <a:spAutoFit/>
          </a:body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ＭＳ Ｐゴシック" charset="-128"/>
                <a:cs typeface="+mn-cs"/>
              </a:rPr>
              <a:t>Development</a:t>
            </a:r>
          </a:p>
        </p:txBody>
      </p:sp>
      <p:sp>
        <p:nvSpPr>
          <p:cNvPr id="42" name="TextBox 41">
            <a:extLst>
              <a:ext uri="{FF2B5EF4-FFF2-40B4-BE49-F238E27FC236}">
                <a16:creationId xmlns:a16="http://schemas.microsoft.com/office/drawing/2014/main" id="{EF779ADA-E877-4552-BAFF-BC023F8CD69F}"/>
              </a:ext>
            </a:extLst>
          </p:cNvPr>
          <p:cNvSpPr txBox="1"/>
          <p:nvPr/>
        </p:nvSpPr>
        <p:spPr>
          <a:xfrm>
            <a:off x="2133658" y="2268515"/>
            <a:ext cx="2294605" cy="502573"/>
          </a:xfrm>
          <a:prstGeom prst="rect">
            <a:avLst/>
          </a:prstGeom>
          <a:noFill/>
        </p:spPr>
        <p:txBody>
          <a:bodyPr wrap="square" rtlCol="0">
            <a:spAutoFit/>
          </a:bodyPr>
          <a:lstStyle>
            <a:defPPr>
              <a:defRPr lang="en-US"/>
            </a:defPPr>
            <a:lvl1pPr marR="0" lvl="0" indent="0" defTabSz="685800" fontAlgn="auto">
              <a:lnSpc>
                <a:spcPct val="100000"/>
              </a:lnSpc>
              <a:spcBef>
                <a:spcPts val="0"/>
              </a:spcBef>
              <a:spcAft>
                <a:spcPts val="0"/>
              </a:spcAft>
              <a:buClrTx/>
              <a:buSzTx/>
              <a:buFontTx/>
              <a:buNone/>
              <a:tabLst/>
              <a:defRPr kumimoji="0" sz="1100" b="1" i="0" u="none" strike="noStrike" cap="none" spc="0" normalizeH="0" baseline="0">
                <a:ln>
                  <a:noFill/>
                </a:ln>
                <a:solidFill>
                  <a:srgbClr val="000000"/>
                </a:solidFill>
                <a:effectLst/>
                <a:uLnTx/>
                <a:uFillTx/>
                <a:latin typeface="IBM Plex Sans"/>
                <a:ea typeface="ＭＳ Ｐゴシック" charset="-128"/>
              </a:defRPr>
            </a:lvl1pPr>
          </a:lstStyle>
          <a:p>
            <a:pPr marL="0" marR="0" lvl="0" indent="0" algn="ctr" defTabSz="914149"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mn-cs"/>
              </a:rPr>
              <a:t>Sourc</a:t>
            </a:r>
            <a:r>
              <a:rPr kumimoji="0" lang="en-CA"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ＭＳ Ｐゴシック" charset="-128"/>
                <a:cs typeface="+mn-cs"/>
              </a:rPr>
              <a:t>e Code Management (SCM)</a:t>
            </a:r>
          </a:p>
        </p:txBody>
      </p:sp>
      <p:sp>
        <p:nvSpPr>
          <p:cNvPr id="43" name="TextBox 42">
            <a:extLst>
              <a:ext uri="{FF2B5EF4-FFF2-40B4-BE49-F238E27FC236}">
                <a16:creationId xmlns:a16="http://schemas.microsoft.com/office/drawing/2014/main" id="{94CE4E5A-2982-4E6C-B48B-B8F29301D89B}"/>
              </a:ext>
            </a:extLst>
          </p:cNvPr>
          <p:cNvSpPr txBox="1"/>
          <p:nvPr/>
        </p:nvSpPr>
        <p:spPr>
          <a:xfrm>
            <a:off x="6082457" y="2469129"/>
            <a:ext cx="1698056" cy="297454"/>
          </a:xfrm>
          <a:prstGeom prst="rect">
            <a:avLst/>
          </a:prstGeom>
          <a:noFill/>
        </p:spPr>
        <p:txBody>
          <a:bodyPr wrap="square" rtlCol="0">
            <a:spAutoFit/>
          </a:bodyPr>
          <a:lstStyle>
            <a:defPPr>
              <a:defRPr lang="en-US"/>
            </a:defPPr>
            <a:lvl1pPr marR="0" lvl="0" indent="0" defTabSz="685800" fontAlgn="auto">
              <a:lnSpc>
                <a:spcPct val="100000"/>
              </a:lnSpc>
              <a:spcBef>
                <a:spcPts val="0"/>
              </a:spcBef>
              <a:spcAft>
                <a:spcPts val="0"/>
              </a:spcAft>
              <a:buClrTx/>
              <a:buSzTx/>
              <a:buFontTx/>
              <a:buNone/>
              <a:tabLst/>
              <a:defRPr kumimoji="0" sz="1100" b="1" i="0" u="none" strike="noStrike" cap="none" spc="0" normalizeH="0" baseline="0">
                <a:ln>
                  <a:noFill/>
                </a:ln>
                <a:solidFill>
                  <a:srgbClr val="000000"/>
                </a:solidFill>
                <a:effectLst/>
                <a:uLnTx/>
                <a:uFillTx/>
                <a:latin typeface="IBM Plex Sans"/>
                <a:ea typeface="ＭＳ Ｐゴシック" charset="-128"/>
              </a:defRPr>
            </a:lvl1p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ＭＳ Ｐゴシック" charset="-128"/>
                <a:cs typeface="+mn-cs"/>
              </a:rPr>
              <a:t>Deployment</a:t>
            </a:r>
          </a:p>
        </p:txBody>
      </p:sp>
      <p:sp>
        <p:nvSpPr>
          <p:cNvPr id="44" name="TextBox 43">
            <a:extLst>
              <a:ext uri="{FF2B5EF4-FFF2-40B4-BE49-F238E27FC236}">
                <a16:creationId xmlns:a16="http://schemas.microsoft.com/office/drawing/2014/main" id="{B9A0668F-B4CD-4A0D-8BC6-42A5C70E1AB0}"/>
              </a:ext>
            </a:extLst>
          </p:cNvPr>
          <p:cNvSpPr txBox="1"/>
          <p:nvPr/>
        </p:nvSpPr>
        <p:spPr>
          <a:xfrm>
            <a:off x="7798601" y="2453329"/>
            <a:ext cx="2124083" cy="297454"/>
          </a:xfrm>
          <a:prstGeom prst="rect">
            <a:avLst/>
          </a:prstGeom>
          <a:noFill/>
        </p:spPr>
        <p:txBody>
          <a:bodyPr wrap="square" rtlCol="0">
            <a:spAutoFit/>
          </a:bodyPr>
          <a:lstStyle>
            <a:defPPr>
              <a:defRPr lang="en-US"/>
            </a:defPPr>
            <a:lvl1pPr marR="0" lvl="0" indent="0" defTabSz="685800" fontAlgn="auto">
              <a:lnSpc>
                <a:spcPct val="100000"/>
              </a:lnSpc>
              <a:spcBef>
                <a:spcPts val="0"/>
              </a:spcBef>
              <a:spcAft>
                <a:spcPts val="0"/>
              </a:spcAft>
              <a:buClrTx/>
              <a:buSzTx/>
              <a:buFontTx/>
              <a:buNone/>
              <a:tabLst/>
              <a:defRPr kumimoji="0" sz="1100" b="1" i="0" u="none" strike="noStrike" cap="none" spc="0" normalizeH="0" baseline="0">
                <a:ln>
                  <a:noFill/>
                </a:ln>
                <a:solidFill>
                  <a:srgbClr val="000000"/>
                </a:solidFill>
                <a:effectLst/>
                <a:uLnTx/>
                <a:uFillTx/>
                <a:latin typeface="IBM Plex Sans"/>
                <a:ea typeface="ＭＳ Ｐゴシック" charset="-128"/>
              </a:defRPr>
            </a:lvl1p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ＭＳ Ｐゴシック" charset="-128"/>
                <a:cs typeface="+mn-cs"/>
              </a:rPr>
              <a:t>Integration testing</a:t>
            </a:r>
          </a:p>
        </p:txBody>
      </p:sp>
      <p:sp>
        <p:nvSpPr>
          <p:cNvPr id="45" name="TextBox 44">
            <a:extLst>
              <a:ext uri="{FF2B5EF4-FFF2-40B4-BE49-F238E27FC236}">
                <a16:creationId xmlns:a16="http://schemas.microsoft.com/office/drawing/2014/main" id="{0AE425C1-5EDC-4992-AEA4-B3D07BB0ADAB}"/>
              </a:ext>
            </a:extLst>
          </p:cNvPr>
          <p:cNvSpPr txBox="1"/>
          <p:nvPr/>
        </p:nvSpPr>
        <p:spPr>
          <a:xfrm>
            <a:off x="4738305" y="2459011"/>
            <a:ext cx="955031" cy="297454"/>
          </a:xfrm>
          <a:prstGeom prst="rect">
            <a:avLst/>
          </a:prstGeom>
          <a:noFill/>
        </p:spPr>
        <p:txBody>
          <a:bodyPr wrap="square" rtlCol="0">
            <a:spAutoFit/>
          </a:bodyPr>
          <a:lstStyle>
            <a:defPPr>
              <a:defRPr lang="en-US"/>
            </a:defPPr>
            <a:lvl1pPr marR="0" lvl="0" indent="0" defTabSz="685800" fontAlgn="auto">
              <a:lnSpc>
                <a:spcPct val="100000"/>
              </a:lnSpc>
              <a:spcBef>
                <a:spcPts val="0"/>
              </a:spcBef>
              <a:spcAft>
                <a:spcPts val="0"/>
              </a:spcAft>
              <a:buClrTx/>
              <a:buSzTx/>
              <a:buFontTx/>
              <a:buNone/>
              <a:tabLst/>
              <a:defRPr kumimoji="0" sz="1100" b="1" i="0" u="none" strike="noStrike" cap="none" spc="0" normalizeH="0" baseline="0">
                <a:ln>
                  <a:noFill/>
                </a:ln>
                <a:solidFill>
                  <a:srgbClr val="000000"/>
                </a:solidFill>
                <a:effectLst/>
                <a:uLnTx/>
                <a:uFillTx/>
                <a:latin typeface="IBM Plex Sans"/>
                <a:ea typeface="ＭＳ Ｐゴシック" charset="-128"/>
              </a:defRPr>
            </a:lvl1p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000000">
                    <a:lumMod val="95000"/>
                    <a:lumOff val="5000"/>
                  </a:srgbClr>
                </a:solidFill>
                <a:effectLst/>
                <a:uLnTx/>
                <a:uFillTx/>
                <a:latin typeface="Arial" panose="020B0604020202020204"/>
                <a:ea typeface="ＭＳ Ｐゴシック" charset="-128"/>
                <a:cs typeface="+mn-cs"/>
              </a:rPr>
              <a:t>Build</a:t>
            </a:r>
          </a:p>
        </p:txBody>
      </p:sp>
      <p:sp>
        <p:nvSpPr>
          <p:cNvPr id="46" name="TextBox 45">
            <a:extLst>
              <a:ext uri="{FF2B5EF4-FFF2-40B4-BE49-F238E27FC236}">
                <a16:creationId xmlns:a16="http://schemas.microsoft.com/office/drawing/2014/main" id="{6776FAD5-0840-42BE-A94E-DAB3F313483E}"/>
              </a:ext>
            </a:extLst>
          </p:cNvPr>
          <p:cNvSpPr txBox="1"/>
          <p:nvPr/>
        </p:nvSpPr>
        <p:spPr>
          <a:xfrm>
            <a:off x="4597099" y="3915256"/>
            <a:ext cx="1430337" cy="297454"/>
          </a:xfrm>
          <a:prstGeom prst="rect">
            <a:avLst/>
          </a:prstGeom>
          <a:noFill/>
        </p:spPr>
        <p:txBody>
          <a:bodyPr wrap="square" rtlCol="0">
            <a:spAutoFit/>
          </a:bodyPr>
          <a:lstStyle/>
          <a:p>
            <a:pPr marL="0" marR="0" lvl="0" indent="0" algn="l" defTabSz="91414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IBM Plex Sans" charset="0"/>
                <a:cs typeface="IBM Plex Sans" charset="0"/>
              </a:rPr>
              <a:t>Runs </a:t>
            </a: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SimSun" panose="02010600030101010101" pitchFamily="2" charset="-122"/>
                <a:cs typeface="+mn-cs"/>
              </a:rPr>
              <a:t>build</a:t>
            </a:r>
            <a:r>
              <a:rPr kumimoji="0" lang="en-US" sz="1333" b="0" i="0" u="none" strike="noStrike" kern="1200" cap="none" spc="0" normalizeH="0" baseline="0" noProof="0" dirty="0">
                <a:ln>
                  <a:noFill/>
                </a:ln>
                <a:solidFill>
                  <a:srgbClr val="000000">
                    <a:lumMod val="95000"/>
                    <a:lumOff val="5000"/>
                  </a:srgbClr>
                </a:solidFill>
                <a:effectLst/>
                <a:uLnTx/>
                <a:uFillTx/>
                <a:latin typeface="Arial" panose="020B0604020202020204"/>
                <a:ea typeface="IBM Plex Sans" charset="0"/>
                <a:cs typeface="IBM Plex Sans" charset="0"/>
              </a:rPr>
              <a:t>  </a:t>
            </a:r>
          </a:p>
        </p:txBody>
      </p:sp>
      <p:sp>
        <p:nvSpPr>
          <p:cNvPr id="47" name="Rectangle 46">
            <a:extLst>
              <a:ext uri="{FF2B5EF4-FFF2-40B4-BE49-F238E27FC236}">
                <a16:creationId xmlns:a16="http://schemas.microsoft.com/office/drawing/2014/main" id="{D32BDC81-DA87-4EDB-ADC6-78E9E5212A52}"/>
              </a:ext>
            </a:extLst>
          </p:cNvPr>
          <p:cNvSpPr/>
          <p:nvPr/>
        </p:nvSpPr>
        <p:spPr>
          <a:xfrm>
            <a:off x="336019" y="4994113"/>
            <a:ext cx="3396956" cy="965763"/>
          </a:xfrm>
          <a:prstGeom prst="rect">
            <a:avLst/>
          </a:prstGeom>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48" name="Rectangle 47">
            <a:extLst>
              <a:ext uri="{FF2B5EF4-FFF2-40B4-BE49-F238E27FC236}">
                <a16:creationId xmlns:a16="http://schemas.microsoft.com/office/drawing/2014/main" id="{E30DA866-1BBB-4B8D-B8B3-2C099577B543}"/>
              </a:ext>
            </a:extLst>
          </p:cNvPr>
          <p:cNvSpPr/>
          <p:nvPr/>
        </p:nvSpPr>
        <p:spPr>
          <a:xfrm>
            <a:off x="2194160" y="2408259"/>
            <a:ext cx="1620259" cy="338714"/>
          </a:xfrm>
          <a:prstGeom prst="rect">
            <a:avLst/>
          </a:prstGeom>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49" name="TextBox 48">
            <a:extLst>
              <a:ext uri="{FF2B5EF4-FFF2-40B4-BE49-F238E27FC236}">
                <a16:creationId xmlns:a16="http://schemas.microsoft.com/office/drawing/2014/main" id="{8D8B3D75-9912-4522-9C76-620D73AFD29D}"/>
              </a:ext>
            </a:extLst>
          </p:cNvPr>
          <p:cNvSpPr txBox="1"/>
          <p:nvPr/>
        </p:nvSpPr>
        <p:spPr>
          <a:xfrm>
            <a:off x="-68818" y="1273092"/>
            <a:ext cx="2774539" cy="338554"/>
          </a:xfrm>
          <a:prstGeom prst="rect">
            <a:avLst/>
          </a:prstGeom>
          <a:noFill/>
        </p:spPr>
        <p:txBody>
          <a:bodyPr wrap="square" rtlCol="0">
            <a:spAutoFit/>
          </a:bodyPr>
          <a:lstStyle>
            <a:defPPr>
              <a:defRPr lang="en-US"/>
            </a:defPPr>
            <a:lvl1pPr algn="ctr">
              <a:defRPr sz="1000" b="1">
                <a:solidFill>
                  <a:srgbClr val="FF0000"/>
                </a:solidFill>
              </a:defRPr>
            </a:lvl1pPr>
          </a:lstStyle>
          <a:p>
            <a:pPr marL="0" marR="0" lvl="0" indent="0" algn="ctr" defTabSz="914393"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D12765">
                    <a:lumMod val="50000"/>
                  </a:srgbClr>
                </a:solidFill>
                <a:effectLst/>
                <a:highlight>
                  <a:srgbClr val="FFFF00"/>
                </a:highlight>
                <a:uLnTx/>
                <a:uFillTx/>
                <a:latin typeface="Arial" panose="020B0604020202020204"/>
                <a:ea typeface="SimSun" panose="02010600030101010101" pitchFamily="2" charset="-122"/>
                <a:cs typeface="+mn-cs"/>
              </a:rPr>
              <a:t>Start your testing here</a:t>
            </a:r>
          </a:p>
        </p:txBody>
      </p:sp>
      <p:grpSp>
        <p:nvGrpSpPr>
          <p:cNvPr id="50" name="Group 49">
            <a:extLst>
              <a:ext uri="{FF2B5EF4-FFF2-40B4-BE49-F238E27FC236}">
                <a16:creationId xmlns:a16="http://schemas.microsoft.com/office/drawing/2014/main" id="{A5916B88-1A41-4971-848C-1898973499C3}"/>
              </a:ext>
            </a:extLst>
          </p:cNvPr>
          <p:cNvGrpSpPr/>
          <p:nvPr/>
        </p:nvGrpSpPr>
        <p:grpSpPr>
          <a:xfrm>
            <a:off x="788182" y="5115521"/>
            <a:ext cx="10169806" cy="911609"/>
            <a:chOff x="1034058" y="3836972"/>
            <a:chExt cx="7185381" cy="683885"/>
          </a:xfrm>
        </p:grpSpPr>
        <p:sp>
          <p:nvSpPr>
            <p:cNvPr id="51" name="U-Turn Arrow 42">
              <a:extLst>
                <a:ext uri="{FF2B5EF4-FFF2-40B4-BE49-F238E27FC236}">
                  <a16:creationId xmlns:a16="http://schemas.microsoft.com/office/drawing/2014/main" id="{9FFAA682-0026-44E4-AE5D-F3A6D79C29CE}"/>
                </a:ext>
              </a:extLst>
            </p:cNvPr>
            <p:cNvSpPr/>
            <p:nvPr/>
          </p:nvSpPr>
          <p:spPr>
            <a:xfrm flipH="1" flipV="1">
              <a:off x="1034058" y="3836972"/>
              <a:ext cx="7185381" cy="672937"/>
            </a:xfrm>
            <a:prstGeom prst="uturnArrow">
              <a:avLst>
                <a:gd name="adj1" fmla="val 25000"/>
                <a:gd name="adj2" fmla="val 25000"/>
                <a:gd name="adj3" fmla="val 25000"/>
                <a:gd name="adj4" fmla="val 43750"/>
                <a:gd name="adj5" fmla="val 96324"/>
              </a:avLst>
            </a:prstGeom>
            <a:solidFill>
              <a:schemeClr val="tx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93"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0E5E"/>
                </a:solidFill>
                <a:effectLst/>
                <a:uLnTx/>
                <a:uFillTx/>
                <a:latin typeface="Arial" panose="020B0604020202020204"/>
                <a:ea typeface="+mn-ea"/>
                <a:cs typeface="+mn-cs"/>
              </a:endParaRPr>
            </a:p>
          </p:txBody>
        </p:sp>
        <p:sp>
          <p:nvSpPr>
            <p:cNvPr id="52" name="TextBox 51">
              <a:extLst>
                <a:ext uri="{FF2B5EF4-FFF2-40B4-BE49-F238E27FC236}">
                  <a16:creationId xmlns:a16="http://schemas.microsoft.com/office/drawing/2014/main" id="{71624F2A-6FEF-44C2-9308-9200790DDB83}"/>
                </a:ext>
              </a:extLst>
            </p:cNvPr>
            <p:cNvSpPr txBox="1"/>
            <p:nvPr/>
          </p:nvSpPr>
          <p:spPr>
            <a:xfrm>
              <a:off x="3678125" y="4297708"/>
              <a:ext cx="1869235" cy="223149"/>
            </a:xfrm>
            <a:prstGeom prst="rect">
              <a:avLst/>
            </a:prstGeom>
            <a:noFill/>
          </p:spPr>
          <p:txBody>
            <a:bodyPr wrap="square" rtlCol="0">
              <a:spAutoFit/>
            </a:bodyPr>
            <a:lstStyle/>
            <a:p>
              <a:pPr marL="0" marR="0" lvl="0" indent="0" algn="ctr" defTabSz="914393"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FFFFFF"/>
                  </a:solidFill>
                  <a:effectLst/>
                  <a:uLnTx/>
                  <a:uFillTx/>
                  <a:latin typeface="Arial" panose="020B0604020202020204"/>
                  <a:ea typeface="SimSun" panose="02010600030101010101" pitchFamily="2" charset="-122"/>
                  <a:cs typeface="+mn-cs"/>
                </a:rPr>
                <a:t>Shift Left </a:t>
              </a:r>
            </a:p>
          </p:txBody>
        </p:sp>
      </p:grpSp>
      <p:sp>
        <p:nvSpPr>
          <p:cNvPr id="53" name="Arrow: Right 38">
            <a:extLst>
              <a:ext uri="{FF2B5EF4-FFF2-40B4-BE49-F238E27FC236}">
                <a16:creationId xmlns:a16="http://schemas.microsoft.com/office/drawing/2014/main" id="{922C8D70-3008-43E6-8F14-B98E50FDA6DA}"/>
              </a:ext>
            </a:extLst>
          </p:cNvPr>
          <p:cNvSpPr/>
          <p:nvPr/>
        </p:nvSpPr>
        <p:spPr>
          <a:xfrm rot="5400000">
            <a:off x="715210" y="1833235"/>
            <a:ext cx="697994" cy="552052"/>
          </a:xfrm>
          <a:prstGeom prst="rightArrow">
            <a:avLst/>
          </a:prstGeom>
          <a:solidFill>
            <a:schemeClr val="tx1"/>
          </a:solidFill>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54" name="Title 1">
            <a:extLst>
              <a:ext uri="{FF2B5EF4-FFF2-40B4-BE49-F238E27FC236}">
                <a16:creationId xmlns:a16="http://schemas.microsoft.com/office/drawing/2014/main" id="{042975E9-8214-4096-90EB-BD0D772261DE}"/>
              </a:ext>
            </a:extLst>
          </p:cNvPr>
          <p:cNvSpPr>
            <a:spLocks noGrp="1"/>
          </p:cNvSpPr>
          <p:nvPr>
            <p:ph type="title"/>
          </p:nvPr>
        </p:nvSpPr>
        <p:spPr>
          <a:xfrm>
            <a:off x="211847" y="202012"/>
            <a:ext cx="7362614" cy="355330"/>
          </a:xfrm>
        </p:spPr>
        <p:txBody>
          <a:bodyPr>
            <a:normAutofit fontScale="90000"/>
          </a:bodyPr>
          <a:lstStyle/>
          <a:p>
            <a:r>
              <a:rPr lang="en-US" b="1" dirty="0">
                <a:solidFill>
                  <a:schemeClr val="tx1"/>
                </a:solidFill>
                <a:latin typeface="+mn-lt"/>
              </a:rPr>
              <a:t>Shift Left testing</a:t>
            </a:r>
          </a:p>
        </p:txBody>
      </p:sp>
      <p:sp>
        <p:nvSpPr>
          <p:cNvPr id="56" name="TextBox 55">
            <a:extLst>
              <a:ext uri="{FF2B5EF4-FFF2-40B4-BE49-F238E27FC236}">
                <a16:creationId xmlns:a16="http://schemas.microsoft.com/office/drawing/2014/main" id="{EA682392-DC30-474A-80C9-7BFEBCC0D58D}"/>
              </a:ext>
            </a:extLst>
          </p:cNvPr>
          <p:cNvSpPr txBox="1"/>
          <p:nvPr/>
        </p:nvSpPr>
        <p:spPr>
          <a:xfrm>
            <a:off x="9551455" y="1375674"/>
            <a:ext cx="2357931" cy="2974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3">
                    <a:lumMod val="50000"/>
                  </a:schemeClr>
                </a:solidFill>
                <a:effectLst/>
                <a:uLnTx/>
                <a:uFillTx/>
                <a:latin typeface="IBM Plex Sans"/>
              </a:defRPr>
            </a:lvl1pPr>
          </a:lstStyle>
          <a:p>
            <a:pPr marL="0" marR="0" lvl="0" indent="0" algn="ctr" defTabSz="914393" rtl="0" eaLnBrk="1" fontAlgn="auto" latinLnBrk="0" hangingPunct="1">
              <a:lnSpc>
                <a:spcPct val="100000"/>
              </a:lnSpc>
              <a:spcBef>
                <a:spcPts val="0"/>
              </a:spcBef>
              <a:spcAft>
                <a:spcPts val="0"/>
              </a:spcAft>
              <a:buClrTx/>
              <a:buSzTx/>
              <a:buFontTx/>
              <a:buNone/>
              <a:tabLst/>
              <a:defRPr/>
            </a:pPr>
            <a:r>
              <a:rPr kumimoji="0" lang="en-CA" sz="1333" b="1" i="0" u="none" strike="noStrike" kern="1200" cap="none" spc="0" normalizeH="0" baseline="0" noProof="0" dirty="0">
                <a:ln>
                  <a:noFill/>
                </a:ln>
                <a:solidFill>
                  <a:srgbClr val="D12765">
                    <a:lumMod val="50000"/>
                  </a:srgbClr>
                </a:solidFill>
                <a:effectLst/>
                <a:uLnTx/>
                <a:uFillTx/>
                <a:latin typeface="Arial" panose="020B0604020202020204"/>
                <a:ea typeface="SimSun" panose="02010600030101010101" pitchFamily="2" charset="-122"/>
                <a:cs typeface="+mn-cs"/>
              </a:rPr>
              <a:t>Don’t wait until here </a:t>
            </a:r>
          </a:p>
        </p:txBody>
      </p:sp>
      <p:sp>
        <p:nvSpPr>
          <p:cNvPr id="57" name="Rectangle 56">
            <a:extLst>
              <a:ext uri="{FF2B5EF4-FFF2-40B4-BE49-F238E27FC236}">
                <a16:creationId xmlns:a16="http://schemas.microsoft.com/office/drawing/2014/main" id="{43737BFD-5E81-49A2-B19A-8E0ACD0CA2F7}"/>
              </a:ext>
            </a:extLst>
          </p:cNvPr>
          <p:cNvSpPr/>
          <p:nvPr/>
        </p:nvSpPr>
        <p:spPr>
          <a:xfrm>
            <a:off x="10075121" y="2458039"/>
            <a:ext cx="1834265" cy="4010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393"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C00000"/>
                </a:solidFill>
                <a:effectLst/>
                <a:uLnTx/>
                <a:uFillTx/>
                <a:latin typeface="Arial" panose="020B0604020202020204"/>
                <a:ea typeface="+mn-ea"/>
                <a:cs typeface="+mn-cs"/>
              </a:rPr>
              <a:t>Test Fails</a:t>
            </a:r>
          </a:p>
        </p:txBody>
      </p:sp>
      <p:sp>
        <p:nvSpPr>
          <p:cNvPr id="58" name="Arrow: Right 38">
            <a:extLst>
              <a:ext uri="{FF2B5EF4-FFF2-40B4-BE49-F238E27FC236}">
                <a16:creationId xmlns:a16="http://schemas.microsoft.com/office/drawing/2014/main" id="{8BF0D581-A58A-48B3-8B9E-B954254D901C}"/>
              </a:ext>
            </a:extLst>
          </p:cNvPr>
          <p:cNvSpPr/>
          <p:nvPr/>
        </p:nvSpPr>
        <p:spPr>
          <a:xfrm rot="5400000">
            <a:off x="10290851" y="1839378"/>
            <a:ext cx="697994" cy="552052"/>
          </a:xfrm>
          <a:prstGeom prst="rightArrow">
            <a:avLst/>
          </a:prstGeom>
          <a:solidFill>
            <a:schemeClr val="tx1"/>
          </a:solidFill>
        </p:spPr>
        <p:txBody>
          <a:bodyPr wrap="square" lIns="0" tIns="0" rIns="0" bIns="0" rtlCol="0" anchor="ctr">
            <a:noAutofit/>
          </a:bodyPr>
          <a:lstStyle/>
          <a:p>
            <a:pPr marL="0" marR="0" lvl="0" indent="0" algn="ctr" defTabSz="914149" rtl="0" eaLnBrk="1" fontAlgn="auto" latinLnBrk="0" hangingPunct="1">
              <a:lnSpc>
                <a:spcPct val="100000"/>
              </a:lnSpc>
              <a:spcBef>
                <a:spcPts val="0"/>
              </a:spcBef>
              <a:spcAft>
                <a:spcPts val="0"/>
              </a:spcAft>
              <a:buClrTx/>
              <a:buSzTx/>
              <a:buFontTx/>
              <a:buNone/>
              <a:tabLst/>
              <a:defRPr/>
            </a:pPr>
            <a:endParaRPr kumimoji="0" lang="en-CA" sz="1333" b="0" i="0" u="none" strike="noStrike" kern="1200" cap="none" spc="0" normalizeH="0" baseline="0" noProof="0" dirty="0" err="1">
              <a:ln>
                <a:noFill/>
              </a:ln>
              <a:solidFill>
                <a:srgbClr val="000000">
                  <a:lumMod val="95000"/>
                  <a:lumOff val="5000"/>
                </a:srgbClr>
              </a:solidFill>
              <a:effectLst/>
              <a:uLnTx/>
              <a:uFillTx/>
              <a:latin typeface="Arial" panose="020B0604020202020204"/>
              <a:ea typeface="ＭＳ Ｐゴシック" charset="-128"/>
              <a:cs typeface="Arial"/>
            </a:endParaRPr>
          </a:p>
        </p:txBody>
      </p:sp>
      <p:sp>
        <p:nvSpPr>
          <p:cNvPr id="55" name="Footer Placeholder 1">
            <a:extLst>
              <a:ext uri="{FF2B5EF4-FFF2-40B4-BE49-F238E27FC236}">
                <a16:creationId xmlns:a16="http://schemas.microsoft.com/office/drawing/2014/main" id="{4CB90854-A46B-4B45-AC5B-8E27DDB544DA}"/>
              </a:ext>
            </a:extLst>
          </p:cNvPr>
          <p:cNvSpPr txBox="1">
            <a:spLocks/>
          </p:cNvSpPr>
          <p:nvPr/>
        </p:nvSpPr>
        <p:spPr>
          <a:xfrm>
            <a:off x="1589" y="6588955"/>
            <a:ext cx="5484971" cy="222193"/>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9143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IBMZ / IBM Wazi Virtual Test Platform Client Presentation / June 2020 / © 2020 IBM Corporation </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478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596B2067-EEF5-874E-93E1-EC059980C6DA}"/>
              </a:ext>
            </a:extLst>
          </p:cNvPr>
          <p:cNvSpPr txBox="1">
            <a:spLocks/>
          </p:cNvSpPr>
          <p:nvPr/>
        </p:nvSpPr>
        <p:spPr>
          <a:xfrm>
            <a:off x="9447927" y="6383101"/>
            <a:ext cx="2437674" cy="222191"/>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324" fontAlgn="auto">
              <a:spcBef>
                <a:spcPts val="0"/>
              </a:spcBef>
              <a:spcAft>
                <a:spcPts val="0"/>
              </a:spcAft>
              <a:defRPr/>
            </a:pPr>
            <a:fld id="{59395FB3-9C97-154F-86B2-7E381B951268}" type="slidenum">
              <a:rPr lang="en-US" sz="800">
                <a:solidFill>
                  <a:srgbClr val="061440"/>
                </a:solidFill>
                <a:latin typeface="Arial" panose="020B0604020202020204" pitchFamily="34" charset="0"/>
                <a:cs typeface="Arial" panose="020B0604020202020204" pitchFamily="34" charset="0"/>
              </a:rPr>
              <a:pPr defTabSz="914324" fontAlgn="auto">
                <a:spcBef>
                  <a:spcPts val="0"/>
                </a:spcBef>
                <a:spcAft>
                  <a:spcPts val="0"/>
                </a:spcAft>
                <a:defRPr/>
              </a:pPr>
              <a:t>42</a:t>
            </a:fld>
            <a:endParaRPr lang="en-US" sz="800" dirty="0">
              <a:solidFill>
                <a:srgbClr val="061440"/>
              </a:solidFill>
              <a:latin typeface="Arial" panose="020B0604020202020204" pitchFamily="34" charset="0"/>
              <a:cs typeface="Arial" panose="020B0604020202020204" pitchFamily="34" charset="0"/>
            </a:endParaRPr>
          </a:p>
        </p:txBody>
      </p:sp>
      <p:sp>
        <p:nvSpPr>
          <p:cNvPr id="15" name="Text Placeholder 4">
            <a:extLst>
              <a:ext uri="{FF2B5EF4-FFF2-40B4-BE49-F238E27FC236}">
                <a16:creationId xmlns:a16="http://schemas.microsoft.com/office/drawing/2014/main" id="{D9FC7174-7A21-7946-8F7D-00CE13C72C04}"/>
              </a:ext>
            </a:extLst>
          </p:cNvPr>
          <p:cNvSpPr txBox="1">
            <a:spLocks/>
          </p:cNvSpPr>
          <p:nvPr/>
        </p:nvSpPr>
        <p:spPr>
          <a:xfrm>
            <a:off x="215140" y="1300427"/>
            <a:ext cx="5089873" cy="460011"/>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387" fontAlgn="auto">
              <a:spcBef>
                <a:spcPts val="1732"/>
              </a:spcBef>
              <a:spcAft>
                <a:spcPts val="0"/>
              </a:spcAft>
              <a:defRPr/>
            </a:pPr>
            <a:r>
              <a:rPr lang="en-US" sz="1600" dirty="0">
                <a:solidFill>
                  <a:srgbClr val="FFFFFF"/>
                </a:solidFill>
                <a:latin typeface="Arial" panose="020B0604020202020204" pitchFamily="34" charset="0"/>
                <a:cs typeface="Arial" panose="020B0604020202020204" pitchFamily="34" charset="0"/>
              </a:rPr>
              <a:t>What tools and practice do IBM offer to fit in with The Test Pyramid? </a:t>
            </a:r>
          </a:p>
        </p:txBody>
      </p:sp>
      <p:grpSp>
        <p:nvGrpSpPr>
          <p:cNvPr id="17" name="Group 16">
            <a:extLst>
              <a:ext uri="{FF2B5EF4-FFF2-40B4-BE49-F238E27FC236}">
                <a16:creationId xmlns:a16="http://schemas.microsoft.com/office/drawing/2014/main" id="{C334CDB3-1578-1D44-8676-C5D4D6DFE1E3}"/>
              </a:ext>
            </a:extLst>
          </p:cNvPr>
          <p:cNvGrpSpPr/>
          <p:nvPr/>
        </p:nvGrpSpPr>
        <p:grpSpPr>
          <a:xfrm>
            <a:off x="412693" y="5486441"/>
            <a:ext cx="4983574" cy="961067"/>
            <a:chOff x="289629" y="2156962"/>
            <a:chExt cx="3738654" cy="720988"/>
          </a:xfrm>
        </p:grpSpPr>
        <p:sp>
          <p:nvSpPr>
            <p:cNvPr id="18" name="Rectangle 17">
              <a:extLst>
                <a:ext uri="{FF2B5EF4-FFF2-40B4-BE49-F238E27FC236}">
                  <a16:creationId xmlns:a16="http://schemas.microsoft.com/office/drawing/2014/main" id="{6B18CC86-278D-C343-90F8-03417CB118B8}"/>
                </a:ext>
              </a:extLst>
            </p:cNvPr>
            <p:cNvSpPr/>
            <p:nvPr/>
          </p:nvSpPr>
          <p:spPr bwMode="auto">
            <a:xfrm>
              <a:off x="289629" y="2156962"/>
              <a:ext cx="3738654" cy="720988"/>
            </a:xfrm>
            <a:prstGeom prst="rect">
              <a:avLst/>
            </a:prstGeom>
            <a:solidFill>
              <a:srgbClr val="054ADA">
                <a:alpha val="10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defTabSz="1218774" eaLnBrk="1" hangingPunct="1">
                <a:lnSpc>
                  <a:spcPct val="90000"/>
                </a:lnSpc>
                <a:defRPr/>
              </a:pPr>
              <a:endParaRPr lang="en-US" sz="2666" dirty="0">
                <a:solidFill>
                  <a:srgbClr val="FFFFFF"/>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FD772B9-0A6D-CF49-B2D2-825C17D70185}"/>
                </a:ext>
              </a:extLst>
            </p:cNvPr>
            <p:cNvSpPr/>
            <p:nvPr/>
          </p:nvSpPr>
          <p:spPr>
            <a:xfrm>
              <a:off x="359301" y="2296355"/>
              <a:ext cx="3601733" cy="438581"/>
            </a:xfrm>
            <a:prstGeom prst="rect">
              <a:avLst/>
            </a:prstGeom>
          </p:spPr>
          <p:txBody>
            <a:bodyPr wrap="square">
              <a:spAutoFit/>
            </a:bodyPr>
            <a:lstStyle/>
            <a:p>
              <a:pPr defTabSz="914324" eaLnBrk="1" fontAlgn="auto" hangingPunct="1">
                <a:spcBef>
                  <a:spcPts val="0"/>
                </a:spcBef>
                <a:spcAft>
                  <a:spcPts val="0"/>
                </a:spcAft>
                <a:defRPr/>
              </a:pPr>
              <a:r>
                <a:rPr lang="en-US" sz="1600" b="1" kern="0" dirty="0">
                  <a:solidFill>
                    <a:srgbClr val="FFFFFF"/>
                  </a:solidFill>
                  <a:ea typeface="+mn-ea"/>
                  <a:cs typeface="Arial" panose="020B0604020202020204" pitchFamily="34" charset="0"/>
                </a:rPr>
                <a:t>Unit test</a:t>
              </a:r>
              <a:br>
                <a:rPr lang="en-US" sz="1600" b="1" kern="0" dirty="0">
                  <a:solidFill>
                    <a:srgbClr val="FFFFFF"/>
                  </a:solidFill>
                  <a:ea typeface="+mn-ea"/>
                  <a:cs typeface="Arial" panose="020B0604020202020204" pitchFamily="34" charset="0"/>
                </a:rPr>
              </a:br>
              <a:endParaRPr lang="en-US" sz="1600" kern="0" dirty="0">
                <a:solidFill>
                  <a:srgbClr val="FFFFFF"/>
                </a:solidFill>
                <a:ea typeface="+mn-ea"/>
                <a:cs typeface="Arial" panose="020B0604020202020204" pitchFamily="34" charset="0"/>
              </a:endParaRPr>
            </a:p>
          </p:txBody>
        </p:sp>
      </p:grpSp>
      <p:sp>
        <p:nvSpPr>
          <p:cNvPr id="21" name="Rectangle 20">
            <a:extLst>
              <a:ext uri="{FF2B5EF4-FFF2-40B4-BE49-F238E27FC236}">
                <a16:creationId xmlns:a16="http://schemas.microsoft.com/office/drawing/2014/main" id="{63701AEE-7964-3D41-92BA-DC7F38D6F1C6}"/>
              </a:ext>
            </a:extLst>
          </p:cNvPr>
          <p:cNvSpPr/>
          <p:nvPr/>
        </p:nvSpPr>
        <p:spPr bwMode="auto">
          <a:xfrm>
            <a:off x="412696" y="4379713"/>
            <a:ext cx="4983574" cy="947362"/>
          </a:xfrm>
          <a:prstGeom prst="rect">
            <a:avLst/>
          </a:prstGeom>
          <a:solidFill>
            <a:srgbClr val="054ADA">
              <a:alpha val="10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defTabSz="1218774" eaLnBrk="1" hangingPunct="1">
              <a:lnSpc>
                <a:spcPct val="90000"/>
              </a:lnSpc>
              <a:defRPr/>
            </a:pPr>
            <a:endParaRPr lang="en-US" sz="2666" dirty="0">
              <a:solidFill>
                <a:srgbClr val="FFFFFF"/>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D8EF91D0-69F8-FD43-80AA-CF5445338270}"/>
              </a:ext>
            </a:extLst>
          </p:cNvPr>
          <p:cNvSpPr/>
          <p:nvPr/>
        </p:nvSpPr>
        <p:spPr>
          <a:xfrm>
            <a:off x="503952" y="4548520"/>
            <a:ext cx="4801060" cy="584623"/>
          </a:xfrm>
          <a:prstGeom prst="rect">
            <a:avLst/>
          </a:prstGeom>
        </p:spPr>
        <p:txBody>
          <a:bodyPr wrap="square">
            <a:spAutoFit/>
          </a:bodyPr>
          <a:lstStyle/>
          <a:p>
            <a:pPr defTabSz="914103" eaLnBrk="1" fontAlgn="auto" hangingPunct="1">
              <a:spcBef>
                <a:spcPts val="0"/>
              </a:spcBef>
              <a:spcAft>
                <a:spcPts val="0"/>
              </a:spcAft>
              <a:defRPr/>
            </a:pPr>
            <a:r>
              <a:rPr lang="en-US" sz="1600" b="1" kern="0" dirty="0">
                <a:solidFill>
                  <a:srgbClr val="FFFFFF"/>
                </a:solidFill>
                <a:ea typeface="+mn-ea"/>
                <a:cs typeface="Arial" panose="020B0604020202020204" pitchFamily="34" charset="0"/>
              </a:rPr>
              <a:t>Application Integration test</a:t>
            </a:r>
            <a:br>
              <a:rPr lang="en-US" sz="1600" b="1" kern="0" dirty="0">
                <a:solidFill>
                  <a:srgbClr val="FFFFFF"/>
                </a:solidFill>
                <a:ea typeface="+mn-ea"/>
                <a:cs typeface="Arial" panose="020B0604020202020204" pitchFamily="34" charset="0"/>
              </a:rPr>
            </a:br>
            <a:r>
              <a:rPr lang="en-US" sz="1600" kern="0" dirty="0">
                <a:solidFill>
                  <a:srgbClr val="FFFFFF"/>
                </a:solidFill>
                <a:ea typeface="+mn-ea"/>
                <a:cs typeface="Arial" panose="020B0604020202020204" pitchFamily="34" charset="0"/>
              </a:rPr>
              <a:t>IBM Wazi Virtual Test Platform</a:t>
            </a:r>
          </a:p>
        </p:txBody>
      </p:sp>
      <p:sp>
        <p:nvSpPr>
          <p:cNvPr id="20" name="Title">
            <a:extLst>
              <a:ext uri="{FF2B5EF4-FFF2-40B4-BE49-F238E27FC236}">
                <a16:creationId xmlns:a16="http://schemas.microsoft.com/office/drawing/2014/main" id="{B573C954-DBA5-6344-9DD5-219936832E26}"/>
              </a:ext>
            </a:extLst>
          </p:cNvPr>
          <p:cNvSpPr txBox="1">
            <a:spLocks/>
          </p:cNvSpPr>
          <p:nvPr/>
        </p:nvSpPr>
        <p:spPr>
          <a:xfrm>
            <a:off x="257463" y="442647"/>
            <a:ext cx="11628139" cy="460011"/>
          </a:xfrm>
          <a:prstGeom prst="rect">
            <a:avLst/>
          </a:prstGeom>
        </p:spPr>
        <p:txBody>
          <a:bodyPr vert="horz" lIns="0" tIns="0" rIns="0" bIns="0" rtlCol="0" anchor="t">
            <a:noAutofit/>
          </a:bodyPr>
          <a:lstStyle>
            <a:lvl1pPr fontAlgn="base">
              <a:lnSpc>
                <a:spcPct val="90000"/>
              </a:lnSpc>
              <a:spcBef>
                <a:spcPct val="0"/>
              </a:spcBef>
              <a:spcAft>
                <a:spcPct val="0"/>
              </a:spcAft>
              <a:defRPr sz="2400" b="0">
                <a:latin typeface="+mj-lt"/>
                <a:ea typeface="IBM Plex Sans" charset="0"/>
                <a:cs typeface="IBM Plex Sans" charset="0"/>
              </a:defRPr>
            </a:lvl1pPr>
            <a:lvl2pPr fontAlgn="base">
              <a:lnSpc>
                <a:spcPct val="90000"/>
              </a:lnSpc>
              <a:spcBef>
                <a:spcPct val="0"/>
              </a:spcBef>
              <a:spcAft>
                <a:spcPct val="0"/>
              </a:spcAft>
              <a:defRPr sz="2220">
                <a:solidFill>
                  <a:srgbClr val="191919"/>
                </a:solidFill>
                <a:latin typeface="HelvNeue Light for IBM" pitchFamily="34" charset="0"/>
              </a:defRPr>
            </a:lvl2pPr>
            <a:lvl3pPr fontAlgn="base">
              <a:lnSpc>
                <a:spcPct val="90000"/>
              </a:lnSpc>
              <a:spcBef>
                <a:spcPct val="0"/>
              </a:spcBef>
              <a:spcAft>
                <a:spcPct val="0"/>
              </a:spcAft>
              <a:defRPr sz="2220">
                <a:solidFill>
                  <a:srgbClr val="191919"/>
                </a:solidFill>
                <a:latin typeface="HelvNeue Light for IBM" pitchFamily="34" charset="0"/>
              </a:defRPr>
            </a:lvl3pPr>
            <a:lvl4pPr fontAlgn="base">
              <a:lnSpc>
                <a:spcPct val="90000"/>
              </a:lnSpc>
              <a:spcBef>
                <a:spcPct val="0"/>
              </a:spcBef>
              <a:spcAft>
                <a:spcPct val="0"/>
              </a:spcAft>
              <a:defRPr sz="2220">
                <a:solidFill>
                  <a:srgbClr val="191919"/>
                </a:solidFill>
                <a:latin typeface="HelvNeue Light for IBM" pitchFamily="34" charset="0"/>
              </a:defRPr>
            </a:lvl4pPr>
            <a:lvl5pPr fontAlgn="base">
              <a:lnSpc>
                <a:spcPct val="90000"/>
              </a:lnSpc>
              <a:spcBef>
                <a:spcPct val="0"/>
              </a:spcBef>
              <a:spcAft>
                <a:spcPct val="0"/>
              </a:spcAft>
              <a:defRPr sz="2220">
                <a:solidFill>
                  <a:srgbClr val="191919"/>
                </a:solidFill>
                <a:latin typeface="HelvNeue Light for IBM" pitchFamily="34" charset="0"/>
              </a:defRPr>
            </a:lvl5pPr>
            <a:lvl6pPr marL="362568" fontAlgn="base">
              <a:lnSpc>
                <a:spcPct val="90000"/>
              </a:lnSpc>
              <a:spcBef>
                <a:spcPct val="0"/>
              </a:spcBef>
              <a:spcAft>
                <a:spcPct val="0"/>
              </a:spcAft>
              <a:defRPr sz="2220">
                <a:solidFill>
                  <a:srgbClr val="191919"/>
                </a:solidFill>
                <a:latin typeface="HelvNeue Light for IBM" pitchFamily="34" charset="0"/>
              </a:defRPr>
            </a:lvl6pPr>
            <a:lvl7pPr marL="725139" fontAlgn="base">
              <a:lnSpc>
                <a:spcPct val="90000"/>
              </a:lnSpc>
              <a:spcBef>
                <a:spcPct val="0"/>
              </a:spcBef>
              <a:spcAft>
                <a:spcPct val="0"/>
              </a:spcAft>
              <a:defRPr sz="2220">
                <a:solidFill>
                  <a:srgbClr val="191919"/>
                </a:solidFill>
                <a:latin typeface="HelvNeue Light for IBM" pitchFamily="34" charset="0"/>
              </a:defRPr>
            </a:lvl7pPr>
            <a:lvl8pPr marL="1087707" fontAlgn="base">
              <a:lnSpc>
                <a:spcPct val="90000"/>
              </a:lnSpc>
              <a:spcBef>
                <a:spcPct val="0"/>
              </a:spcBef>
              <a:spcAft>
                <a:spcPct val="0"/>
              </a:spcAft>
              <a:defRPr sz="2220">
                <a:solidFill>
                  <a:srgbClr val="191919"/>
                </a:solidFill>
                <a:latin typeface="HelvNeue Light for IBM" pitchFamily="34" charset="0"/>
              </a:defRPr>
            </a:lvl8pPr>
            <a:lvl9pPr marL="1450276" fontAlgn="base">
              <a:lnSpc>
                <a:spcPct val="90000"/>
              </a:lnSpc>
              <a:spcBef>
                <a:spcPct val="0"/>
              </a:spcBef>
              <a:spcAft>
                <a:spcPct val="0"/>
              </a:spcAft>
              <a:defRPr sz="2220">
                <a:solidFill>
                  <a:srgbClr val="191919"/>
                </a:solidFill>
                <a:latin typeface="HelvNeue Light for IBM" pitchFamily="34" charset="0"/>
              </a:defRPr>
            </a:lvl9pPr>
          </a:lstStyle>
          <a:p>
            <a:pPr defTabSz="914347" eaLnBrk="1" hangingPunct="1">
              <a:defRPr/>
            </a:pPr>
            <a:r>
              <a:rPr lang="en-US" sz="3200" b="1" dirty="0">
                <a:solidFill>
                  <a:srgbClr val="FFFFFF"/>
                </a:solidFill>
                <a:latin typeface="Arial" panose="020B0604020202020204" pitchFamily="34" charset="0"/>
                <a:cs typeface="Arial" panose="020B0604020202020204" pitchFamily="34" charset="0"/>
              </a:rPr>
              <a:t>The Testing Pyramid</a:t>
            </a:r>
          </a:p>
        </p:txBody>
      </p:sp>
      <p:sp>
        <p:nvSpPr>
          <p:cNvPr id="7" name="TextBox 6">
            <a:extLst>
              <a:ext uri="{FF2B5EF4-FFF2-40B4-BE49-F238E27FC236}">
                <a16:creationId xmlns:a16="http://schemas.microsoft.com/office/drawing/2014/main" id="{D771881E-DC30-434B-9B27-227FD83ACC35}"/>
              </a:ext>
            </a:extLst>
          </p:cNvPr>
          <p:cNvSpPr txBox="1"/>
          <p:nvPr/>
        </p:nvSpPr>
        <p:spPr>
          <a:xfrm>
            <a:off x="5744799" y="6508487"/>
            <a:ext cx="184683" cy="379557"/>
          </a:xfrm>
          <a:prstGeom prst="rect">
            <a:avLst/>
          </a:prstGeom>
          <a:noFill/>
        </p:spPr>
        <p:txBody>
          <a:bodyPr wrap="none" rtlCol="0">
            <a:spAutoFit/>
          </a:bodyPr>
          <a:lstStyle/>
          <a:p>
            <a:pPr defTabSz="914347" eaLnBrk="1" fontAlgn="auto" hangingPunct="1">
              <a:spcBef>
                <a:spcPts val="0"/>
              </a:spcBef>
              <a:spcAft>
                <a:spcPts val="0"/>
              </a:spcAft>
              <a:defRPr/>
            </a:pPr>
            <a:endParaRPr lang="en-US" sz="1866" dirty="0">
              <a:ea typeface="IBM Plex Sans" charset="0"/>
              <a:cs typeface="Arial" panose="020B0604020202020204" pitchFamily="34" charset="0"/>
            </a:endParaRPr>
          </a:p>
        </p:txBody>
      </p:sp>
      <p:sp>
        <p:nvSpPr>
          <p:cNvPr id="16" name="Rectangle 15">
            <a:extLst>
              <a:ext uri="{FF2B5EF4-FFF2-40B4-BE49-F238E27FC236}">
                <a16:creationId xmlns:a16="http://schemas.microsoft.com/office/drawing/2014/main" id="{E536A5FF-0862-4E44-A470-2A78CEB5529E}"/>
              </a:ext>
            </a:extLst>
          </p:cNvPr>
          <p:cNvSpPr/>
          <p:nvPr/>
        </p:nvSpPr>
        <p:spPr bwMode="auto">
          <a:xfrm>
            <a:off x="412696" y="2090713"/>
            <a:ext cx="4983574" cy="961067"/>
          </a:xfrm>
          <a:prstGeom prst="rect">
            <a:avLst/>
          </a:prstGeom>
          <a:solidFill>
            <a:srgbClr val="054ADA">
              <a:alpha val="10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defTabSz="1218774" eaLnBrk="1" hangingPunct="1">
              <a:lnSpc>
                <a:spcPct val="90000"/>
              </a:lnSpc>
              <a:defRPr/>
            </a:pPr>
            <a:endParaRPr lang="en-US" sz="2666" dirty="0">
              <a:solidFill>
                <a:srgbClr val="061440"/>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CF61DEF6-BB27-B846-8E50-A4FE97AC7881}"/>
              </a:ext>
            </a:extLst>
          </p:cNvPr>
          <p:cNvSpPr/>
          <p:nvPr/>
        </p:nvSpPr>
        <p:spPr>
          <a:xfrm>
            <a:off x="503952" y="2139628"/>
            <a:ext cx="4547292" cy="584623"/>
          </a:xfrm>
          <a:prstGeom prst="rect">
            <a:avLst/>
          </a:prstGeom>
        </p:spPr>
        <p:txBody>
          <a:bodyPr wrap="square">
            <a:spAutoFit/>
          </a:bodyPr>
          <a:lstStyle/>
          <a:p>
            <a:pPr defTabSz="914324" eaLnBrk="1" fontAlgn="auto" hangingPunct="1">
              <a:spcBef>
                <a:spcPts val="0"/>
              </a:spcBef>
              <a:spcAft>
                <a:spcPts val="0"/>
              </a:spcAft>
              <a:defRPr/>
            </a:pPr>
            <a:r>
              <a:rPr lang="en-US" sz="1600" b="1" kern="0">
                <a:solidFill>
                  <a:srgbClr val="FFFFFF"/>
                </a:solidFill>
                <a:ea typeface="+mn-ea"/>
                <a:cs typeface="Arial" panose="020B0604020202020204" pitchFamily="34" charset="0"/>
              </a:rPr>
              <a:t>User Acceptance Test</a:t>
            </a:r>
          </a:p>
          <a:p>
            <a:pPr defTabSz="914324" eaLnBrk="1" fontAlgn="auto" hangingPunct="1">
              <a:spcBef>
                <a:spcPts val="0"/>
              </a:spcBef>
              <a:spcAft>
                <a:spcPts val="0"/>
              </a:spcAft>
              <a:defRPr/>
            </a:pPr>
            <a:endParaRPr lang="en-US" sz="1600" kern="0" dirty="0">
              <a:solidFill>
                <a:srgbClr val="FFFFFF"/>
              </a:solidFill>
              <a:ea typeface="+mn-ea"/>
              <a:cs typeface="Arial" panose="020B0604020202020204" pitchFamily="34" charset="0"/>
            </a:endParaRPr>
          </a:p>
        </p:txBody>
      </p:sp>
      <p:sp>
        <p:nvSpPr>
          <p:cNvPr id="24" name="Rectangle 23">
            <a:extLst>
              <a:ext uri="{FF2B5EF4-FFF2-40B4-BE49-F238E27FC236}">
                <a16:creationId xmlns:a16="http://schemas.microsoft.com/office/drawing/2014/main" id="{8F8C5131-CDAD-D74A-8B73-A47477A00DC3}"/>
              </a:ext>
            </a:extLst>
          </p:cNvPr>
          <p:cNvSpPr/>
          <p:nvPr/>
        </p:nvSpPr>
        <p:spPr bwMode="auto">
          <a:xfrm>
            <a:off x="412696" y="3242065"/>
            <a:ext cx="4983574" cy="947362"/>
          </a:xfrm>
          <a:prstGeom prst="rect">
            <a:avLst/>
          </a:prstGeom>
          <a:solidFill>
            <a:srgbClr val="054ADA">
              <a:alpha val="10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defTabSz="1218774" eaLnBrk="1" hangingPunct="1">
              <a:lnSpc>
                <a:spcPct val="90000"/>
              </a:lnSpc>
              <a:defRPr/>
            </a:pPr>
            <a:endParaRPr lang="en-US" sz="2666" dirty="0">
              <a:solidFill>
                <a:srgbClr val="FFFFFF"/>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77F0617-09BB-1D4F-BD89-145FE778D900}"/>
              </a:ext>
            </a:extLst>
          </p:cNvPr>
          <p:cNvSpPr/>
          <p:nvPr/>
        </p:nvSpPr>
        <p:spPr>
          <a:xfrm>
            <a:off x="533637" y="3325997"/>
            <a:ext cx="4801060" cy="543533"/>
          </a:xfrm>
          <a:prstGeom prst="rect">
            <a:avLst/>
          </a:prstGeom>
        </p:spPr>
        <p:txBody>
          <a:bodyPr wrap="square">
            <a:spAutoFit/>
          </a:bodyPr>
          <a:lstStyle/>
          <a:p>
            <a:pPr defTabSz="914324" eaLnBrk="1" fontAlgn="auto" hangingPunct="1">
              <a:spcBef>
                <a:spcPts val="0"/>
              </a:spcBef>
              <a:spcAft>
                <a:spcPts val="0"/>
              </a:spcAft>
              <a:defRPr/>
            </a:pPr>
            <a:r>
              <a:rPr lang="en-US" sz="1600" b="1" kern="0" dirty="0">
                <a:solidFill>
                  <a:srgbClr val="FFFFFF"/>
                </a:solidFill>
                <a:ea typeface="+mn-ea"/>
                <a:cs typeface="Arial" panose="020B0604020202020204" pitchFamily="34" charset="0"/>
              </a:rPr>
              <a:t>System Test</a:t>
            </a:r>
            <a:br>
              <a:rPr lang="en-US" sz="1600" b="1" kern="0" dirty="0">
                <a:solidFill>
                  <a:srgbClr val="FFFFFF"/>
                </a:solidFill>
                <a:ea typeface="+mn-ea"/>
                <a:cs typeface="Arial" panose="020B0604020202020204" pitchFamily="34" charset="0"/>
              </a:rPr>
            </a:br>
            <a:endParaRPr lang="en-US" sz="1333" kern="0" dirty="0">
              <a:solidFill>
                <a:srgbClr val="FFFFFF"/>
              </a:solidFill>
              <a:ea typeface="+mn-ea"/>
              <a:cs typeface="Arial" panose="020B0604020202020204" pitchFamily="34" charset="0"/>
            </a:endParaRPr>
          </a:p>
        </p:txBody>
      </p:sp>
      <p:sp>
        <p:nvSpPr>
          <p:cNvPr id="34" name="Isosceles Triangle 33">
            <a:extLst>
              <a:ext uri="{FF2B5EF4-FFF2-40B4-BE49-F238E27FC236}">
                <a16:creationId xmlns:a16="http://schemas.microsoft.com/office/drawing/2014/main" id="{D6B5F10E-EA40-460A-A2E1-6A5CF38E2C6A}"/>
              </a:ext>
            </a:extLst>
          </p:cNvPr>
          <p:cNvSpPr/>
          <p:nvPr/>
        </p:nvSpPr>
        <p:spPr>
          <a:xfrm>
            <a:off x="7707709" y="1653006"/>
            <a:ext cx="4311857" cy="3716627"/>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defRPr/>
            </a:pPr>
            <a:endParaRPr lang="en-CA" sz="1799" b="1" dirty="0">
              <a:solidFill>
                <a:prstClr val="white"/>
              </a:solidFill>
              <a:latin typeface="Calibri" panose="020F0502020204030204"/>
            </a:endParaRPr>
          </a:p>
        </p:txBody>
      </p:sp>
      <p:cxnSp>
        <p:nvCxnSpPr>
          <p:cNvPr id="35" name="Straight Connector 34">
            <a:extLst>
              <a:ext uri="{FF2B5EF4-FFF2-40B4-BE49-F238E27FC236}">
                <a16:creationId xmlns:a16="http://schemas.microsoft.com/office/drawing/2014/main" id="{12A02DBB-2D5B-4B7F-8725-D458BF7981C1}"/>
              </a:ext>
            </a:extLst>
          </p:cNvPr>
          <p:cNvCxnSpPr/>
          <p:nvPr/>
        </p:nvCxnSpPr>
        <p:spPr>
          <a:xfrm>
            <a:off x="9217634" y="2836191"/>
            <a:ext cx="1238755"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97D527-BD1D-4A33-821B-A5BD28504218}"/>
              </a:ext>
            </a:extLst>
          </p:cNvPr>
          <p:cNvCxnSpPr>
            <a:cxnSpLocks/>
          </p:cNvCxnSpPr>
          <p:nvPr/>
        </p:nvCxnSpPr>
        <p:spPr>
          <a:xfrm>
            <a:off x="8384737" y="4199404"/>
            <a:ext cx="2961921" cy="227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8B468BB-2D34-41BC-A6F8-7F11EC1F3185}"/>
              </a:ext>
            </a:extLst>
          </p:cNvPr>
          <p:cNvSpPr txBox="1"/>
          <p:nvPr/>
        </p:nvSpPr>
        <p:spPr>
          <a:xfrm>
            <a:off x="9056741" y="3143926"/>
            <a:ext cx="1560540" cy="523084"/>
          </a:xfrm>
          <a:prstGeom prst="rect">
            <a:avLst/>
          </a:prstGeom>
          <a:noFill/>
        </p:spPr>
        <p:txBody>
          <a:bodyPr wrap="square" rtlCol="0">
            <a:spAutoFit/>
          </a:bodyPr>
          <a:lstStyle/>
          <a:p>
            <a:pPr algn="ctr" defTabSz="914126" eaLnBrk="1" fontAlgn="auto" hangingPunct="1">
              <a:spcBef>
                <a:spcPts val="0"/>
              </a:spcBef>
              <a:spcAft>
                <a:spcPts val="0"/>
              </a:spcAft>
              <a:defRPr/>
            </a:pPr>
            <a:r>
              <a:rPr lang="en-CA" sz="1799" b="1" dirty="0">
                <a:solidFill>
                  <a:prstClr val="white"/>
                </a:solidFill>
                <a:latin typeface="Calibri" panose="020F0502020204030204"/>
                <a:ea typeface="+mn-ea"/>
              </a:rPr>
              <a:t>System</a:t>
            </a:r>
            <a:endParaRPr lang="en-CA" sz="1600" b="1" dirty="0">
              <a:solidFill>
                <a:prstClr val="white"/>
              </a:solidFill>
              <a:latin typeface="Calibri" panose="020F0502020204030204"/>
              <a:ea typeface="+mn-ea"/>
            </a:endParaRPr>
          </a:p>
          <a:p>
            <a:pPr algn="ctr" defTabSz="914126" eaLnBrk="1" fontAlgn="auto" hangingPunct="1">
              <a:spcBef>
                <a:spcPts val="0"/>
              </a:spcBef>
              <a:spcAft>
                <a:spcPts val="0"/>
              </a:spcAft>
              <a:defRPr/>
            </a:pPr>
            <a:endParaRPr lang="en-CA" sz="1000" dirty="0">
              <a:solidFill>
                <a:prstClr val="white"/>
              </a:solidFill>
              <a:latin typeface="Calibri" panose="020F0502020204030204"/>
              <a:ea typeface="+mn-ea"/>
            </a:endParaRPr>
          </a:p>
        </p:txBody>
      </p:sp>
      <p:sp>
        <p:nvSpPr>
          <p:cNvPr id="38" name="TextBox 37">
            <a:extLst>
              <a:ext uri="{FF2B5EF4-FFF2-40B4-BE49-F238E27FC236}">
                <a16:creationId xmlns:a16="http://schemas.microsoft.com/office/drawing/2014/main" id="{B40BAD9D-7947-4149-98D2-07A8A8C30E16}"/>
              </a:ext>
            </a:extLst>
          </p:cNvPr>
          <p:cNvSpPr txBox="1"/>
          <p:nvPr/>
        </p:nvSpPr>
        <p:spPr>
          <a:xfrm>
            <a:off x="9056741" y="4901097"/>
            <a:ext cx="1560540" cy="338466"/>
          </a:xfrm>
          <a:prstGeom prst="rect">
            <a:avLst/>
          </a:prstGeom>
          <a:noFill/>
        </p:spPr>
        <p:txBody>
          <a:bodyPr wrap="square" rtlCol="0">
            <a:spAutoFit/>
          </a:bodyPr>
          <a:lstStyle/>
          <a:p>
            <a:pPr algn="ctr" defTabSz="914126" eaLnBrk="1" fontAlgn="auto" hangingPunct="1">
              <a:spcBef>
                <a:spcPts val="0"/>
              </a:spcBef>
              <a:spcAft>
                <a:spcPts val="0"/>
              </a:spcAft>
              <a:defRPr/>
            </a:pPr>
            <a:r>
              <a:rPr lang="en-CA" sz="1600" b="1" dirty="0">
                <a:solidFill>
                  <a:prstClr val="white"/>
                </a:solidFill>
                <a:latin typeface="Calibri" panose="020F0502020204030204"/>
                <a:ea typeface="+mn-ea"/>
              </a:rPr>
              <a:t>Unit</a:t>
            </a:r>
          </a:p>
        </p:txBody>
      </p:sp>
      <p:sp>
        <p:nvSpPr>
          <p:cNvPr id="39" name="TextBox 38">
            <a:extLst>
              <a:ext uri="{FF2B5EF4-FFF2-40B4-BE49-F238E27FC236}">
                <a16:creationId xmlns:a16="http://schemas.microsoft.com/office/drawing/2014/main" id="{532C2E84-2322-4102-863A-0D68285FEFB5}"/>
              </a:ext>
            </a:extLst>
          </p:cNvPr>
          <p:cNvSpPr txBox="1"/>
          <p:nvPr/>
        </p:nvSpPr>
        <p:spPr>
          <a:xfrm>
            <a:off x="8605605" y="3872289"/>
            <a:ext cx="2300367" cy="338466"/>
          </a:xfrm>
          <a:prstGeom prst="rect">
            <a:avLst/>
          </a:prstGeom>
          <a:noFill/>
        </p:spPr>
        <p:txBody>
          <a:bodyPr wrap="square" rtlCol="0">
            <a:spAutoFit/>
          </a:bodyPr>
          <a:lstStyle/>
          <a:p>
            <a:pPr algn="ctr" defTabSz="914126" eaLnBrk="1" fontAlgn="auto" hangingPunct="1">
              <a:spcBef>
                <a:spcPts val="0"/>
              </a:spcBef>
              <a:spcAft>
                <a:spcPts val="0"/>
              </a:spcAft>
              <a:defRPr/>
            </a:pPr>
            <a:r>
              <a:rPr lang="en-CA" sz="1600" b="1" dirty="0">
                <a:solidFill>
                  <a:prstClr val="white"/>
                </a:solidFill>
                <a:latin typeface="Calibri" panose="020F0502020204030204"/>
                <a:ea typeface="+mn-ea"/>
              </a:rPr>
              <a:t>Application Integration</a:t>
            </a:r>
          </a:p>
        </p:txBody>
      </p:sp>
      <p:cxnSp>
        <p:nvCxnSpPr>
          <p:cNvPr id="40" name="Straight Connector 39">
            <a:extLst>
              <a:ext uri="{FF2B5EF4-FFF2-40B4-BE49-F238E27FC236}">
                <a16:creationId xmlns:a16="http://schemas.microsoft.com/office/drawing/2014/main" id="{10F0E117-FA86-4B48-ADD0-FD035DD0B342}"/>
              </a:ext>
            </a:extLst>
          </p:cNvPr>
          <p:cNvCxnSpPr>
            <a:cxnSpLocks/>
          </p:cNvCxnSpPr>
          <p:nvPr/>
        </p:nvCxnSpPr>
        <p:spPr>
          <a:xfrm>
            <a:off x="8605605" y="3785967"/>
            <a:ext cx="2434053"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5E11E96-B64C-4D91-B09E-DB6F27D4985F}"/>
              </a:ext>
            </a:extLst>
          </p:cNvPr>
          <p:cNvSpPr txBox="1"/>
          <p:nvPr/>
        </p:nvSpPr>
        <p:spPr>
          <a:xfrm>
            <a:off x="9373310" y="2357639"/>
            <a:ext cx="957623" cy="461545"/>
          </a:xfrm>
          <a:prstGeom prst="rect">
            <a:avLst/>
          </a:prstGeom>
          <a:noFill/>
        </p:spPr>
        <p:txBody>
          <a:bodyPr wrap="square" rtlCol="0">
            <a:spAutoFit/>
          </a:bodyPr>
          <a:lstStyle/>
          <a:p>
            <a:pPr algn="ctr" defTabSz="914126" eaLnBrk="1" fontAlgn="auto" hangingPunct="1">
              <a:spcBef>
                <a:spcPts val="0"/>
              </a:spcBef>
              <a:spcAft>
                <a:spcPts val="0"/>
              </a:spcAft>
              <a:defRPr/>
            </a:pPr>
            <a:r>
              <a:rPr lang="en-CA" sz="1200" b="1" dirty="0">
                <a:solidFill>
                  <a:prstClr val="white"/>
                </a:solidFill>
                <a:latin typeface="Calibri" panose="020F0502020204030204"/>
                <a:ea typeface="+mn-ea"/>
              </a:rPr>
              <a:t>User Acceptance</a:t>
            </a:r>
            <a:endParaRPr lang="en-CA" sz="1200" dirty="0">
              <a:solidFill>
                <a:prstClr val="white"/>
              </a:solidFill>
              <a:latin typeface="Calibri" panose="020F0502020204030204"/>
              <a:ea typeface="+mn-ea"/>
            </a:endParaRPr>
          </a:p>
        </p:txBody>
      </p:sp>
      <p:sp>
        <p:nvSpPr>
          <p:cNvPr id="13" name="TextBox 12">
            <a:extLst>
              <a:ext uri="{FF2B5EF4-FFF2-40B4-BE49-F238E27FC236}">
                <a16:creationId xmlns:a16="http://schemas.microsoft.com/office/drawing/2014/main" id="{3B6927D7-B8EA-4B78-9C50-B82B62AE63B6}"/>
              </a:ext>
            </a:extLst>
          </p:cNvPr>
          <p:cNvSpPr txBox="1"/>
          <p:nvPr/>
        </p:nvSpPr>
        <p:spPr>
          <a:xfrm>
            <a:off x="6325981" y="4258056"/>
            <a:ext cx="1726750" cy="307697"/>
          </a:xfrm>
          <a:prstGeom prst="rect">
            <a:avLst/>
          </a:prstGeom>
          <a:noFill/>
        </p:spPr>
        <p:txBody>
          <a:bodyPr wrap="square" rtlCol="0">
            <a:spAutoFit/>
          </a:bodyPr>
          <a:lstStyle/>
          <a:p>
            <a:pPr defTabSz="914126" eaLnBrk="1" fontAlgn="auto" hangingPunct="1">
              <a:spcBef>
                <a:spcPts val="0"/>
              </a:spcBef>
              <a:spcAft>
                <a:spcPts val="0"/>
              </a:spcAft>
              <a:defRPr/>
            </a:pPr>
            <a:r>
              <a:rPr lang="en-CA" sz="1400" b="1" dirty="0">
                <a:solidFill>
                  <a:srgbClr val="FFFFFF"/>
                </a:solidFill>
                <a:latin typeface="IBM Plex Sans"/>
                <a:ea typeface="IBM Plex Sans" charset="0"/>
                <a:cs typeface="IBM Plex Sans" charset="0"/>
              </a:rPr>
              <a:t>Pre-Deployment</a:t>
            </a:r>
          </a:p>
        </p:txBody>
      </p:sp>
      <p:sp>
        <p:nvSpPr>
          <p:cNvPr id="42" name="TextBox 41">
            <a:extLst>
              <a:ext uri="{FF2B5EF4-FFF2-40B4-BE49-F238E27FC236}">
                <a16:creationId xmlns:a16="http://schemas.microsoft.com/office/drawing/2014/main" id="{09B2D663-9C48-4221-9DBE-1F1D101FA865}"/>
              </a:ext>
            </a:extLst>
          </p:cNvPr>
          <p:cNvSpPr txBox="1"/>
          <p:nvPr/>
        </p:nvSpPr>
        <p:spPr>
          <a:xfrm>
            <a:off x="6325981" y="3393911"/>
            <a:ext cx="1726750" cy="307697"/>
          </a:xfrm>
          <a:prstGeom prst="rect">
            <a:avLst/>
          </a:prstGeom>
          <a:noFill/>
        </p:spPr>
        <p:txBody>
          <a:bodyPr wrap="square" rtlCol="0">
            <a:spAutoFit/>
          </a:bodyPr>
          <a:lstStyle/>
          <a:p>
            <a:pPr defTabSz="914126" eaLnBrk="1" fontAlgn="auto" hangingPunct="1">
              <a:spcBef>
                <a:spcPts val="0"/>
              </a:spcBef>
              <a:spcAft>
                <a:spcPts val="0"/>
              </a:spcAft>
              <a:defRPr/>
            </a:pPr>
            <a:r>
              <a:rPr lang="en-CA" sz="1400" b="1" dirty="0">
                <a:solidFill>
                  <a:srgbClr val="FFFFFF"/>
                </a:solidFill>
                <a:latin typeface="IBM Plex Sans"/>
                <a:ea typeface="IBM Plex Sans" charset="0"/>
                <a:cs typeface="IBM Plex Sans" charset="0"/>
              </a:rPr>
              <a:t>Post-Deployment</a:t>
            </a:r>
          </a:p>
        </p:txBody>
      </p:sp>
      <p:cxnSp>
        <p:nvCxnSpPr>
          <p:cNvPr id="43" name="Straight Connector 42">
            <a:extLst>
              <a:ext uri="{FF2B5EF4-FFF2-40B4-BE49-F238E27FC236}">
                <a16:creationId xmlns:a16="http://schemas.microsoft.com/office/drawing/2014/main" id="{870465A9-384C-A040-A163-31AC41EDFE0A}"/>
              </a:ext>
            </a:extLst>
          </p:cNvPr>
          <p:cNvCxnSpPr>
            <a:cxnSpLocks/>
          </p:cNvCxnSpPr>
          <p:nvPr/>
        </p:nvCxnSpPr>
        <p:spPr bwMode="auto">
          <a:xfrm>
            <a:off x="6138705" y="3796655"/>
            <a:ext cx="2466899"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699AA373-446C-3E4F-BC6D-0D975E975100}"/>
              </a:ext>
            </a:extLst>
          </p:cNvPr>
          <p:cNvSpPr/>
          <p:nvPr/>
        </p:nvSpPr>
        <p:spPr>
          <a:xfrm>
            <a:off x="503953" y="3587165"/>
            <a:ext cx="4656121" cy="584623"/>
          </a:xfrm>
          <a:prstGeom prst="rect">
            <a:avLst/>
          </a:prstGeom>
        </p:spPr>
        <p:txBody>
          <a:bodyPr wrap="square">
            <a:spAutoFit/>
          </a:bodyPr>
          <a:lstStyle/>
          <a:p>
            <a:pPr defTabSz="914126" eaLnBrk="1" fontAlgn="auto" hangingPunct="1">
              <a:spcBef>
                <a:spcPts val="0"/>
              </a:spcBef>
              <a:spcAft>
                <a:spcPts val="0"/>
              </a:spcAft>
              <a:defRPr/>
            </a:pPr>
            <a:r>
              <a:rPr lang="en-US" sz="1600" kern="0" dirty="0">
                <a:solidFill>
                  <a:srgbClr val="FFFFFF"/>
                </a:solidFill>
                <a:ea typeface="+mn-ea"/>
                <a:cs typeface="Arial" panose="020B0604020202020204" pitchFamily="34" charset="0"/>
              </a:rPr>
              <a:t>RTW (Rational Integration Tester/Rational functional tester/Test Virtualization Server)</a:t>
            </a:r>
          </a:p>
        </p:txBody>
      </p:sp>
      <p:sp>
        <p:nvSpPr>
          <p:cNvPr id="26" name="Rectangle 25">
            <a:extLst>
              <a:ext uri="{FF2B5EF4-FFF2-40B4-BE49-F238E27FC236}">
                <a16:creationId xmlns:a16="http://schemas.microsoft.com/office/drawing/2014/main" id="{248B52D8-F368-F14A-B39E-621C6616AD63}"/>
              </a:ext>
            </a:extLst>
          </p:cNvPr>
          <p:cNvSpPr/>
          <p:nvPr/>
        </p:nvSpPr>
        <p:spPr>
          <a:xfrm>
            <a:off x="503953" y="5918403"/>
            <a:ext cx="3094913" cy="338466"/>
          </a:xfrm>
          <a:prstGeom prst="rect">
            <a:avLst/>
          </a:prstGeom>
        </p:spPr>
        <p:txBody>
          <a:bodyPr wrap="none">
            <a:spAutoFit/>
          </a:bodyPr>
          <a:lstStyle/>
          <a:p>
            <a:pPr defTabSz="914126" eaLnBrk="1" fontAlgn="auto" hangingPunct="1">
              <a:spcBef>
                <a:spcPts val="0"/>
              </a:spcBef>
              <a:spcAft>
                <a:spcPts val="0"/>
              </a:spcAft>
              <a:defRPr/>
            </a:pPr>
            <a:r>
              <a:rPr lang="en-US" sz="1600" kern="0" dirty="0" err="1">
                <a:solidFill>
                  <a:srgbClr val="FFFFFF"/>
                </a:solidFill>
                <a:ea typeface="+mn-ea"/>
                <a:cs typeface="Arial" panose="020B0604020202020204" pitchFamily="34" charset="0"/>
              </a:rPr>
              <a:t>ZUnit</a:t>
            </a:r>
            <a:r>
              <a:rPr lang="en-US" sz="1600" kern="0" dirty="0">
                <a:solidFill>
                  <a:srgbClr val="FFFFFF"/>
                </a:solidFill>
                <a:ea typeface="+mn-ea"/>
                <a:cs typeface="Arial" panose="020B0604020202020204" pitchFamily="34" charset="0"/>
              </a:rPr>
              <a:t> (IBM Developer for z/OS) </a:t>
            </a:r>
          </a:p>
        </p:txBody>
      </p:sp>
      <p:sp>
        <p:nvSpPr>
          <p:cNvPr id="45" name="Rectangle 44">
            <a:extLst>
              <a:ext uri="{FF2B5EF4-FFF2-40B4-BE49-F238E27FC236}">
                <a16:creationId xmlns:a16="http://schemas.microsoft.com/office/drawing/2014/main" id="{07BC9B6E-E4CF-3D4A-86CD-5A0F86E1E1D1}"/>
              </a:ext>
            </a:extLst>
          </p:cNvPr>
          <p:cNvSpPr/>
          <p:nvPr/>
        </p:nvSpPr>
        <p:spPr bwMode="auto">
          <a:xfrm>
            <a:off x="412693" y="4397345"/>
            <a:ext cx="4983574" cy="961067"/>
          </a:xfrm>
          <a:prstGeom prst="rect">
            <a:avLst/>
          </a:prstGeom>
          <a:solidFill>
            <a:srgbClr val="054ADA">
              <a:alpha val="1000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defTabSz="1218774" eaLnBrk="1" hangingPunct="1">
              <a:lnSpc>
                <a:spcPct val="90000"/>
              </a:lnSpc>
              <a:defRPr/>
            </a:pPr>
            <a:endParaRPr lang="en-US" sz="2666" dirty="0">
              <a:solidFill>
                <a:srgbClr val="FFFFFF"/>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25C7F161-69A2-9742-A212-4760FEB1E755}"/>
              </a:ext>
            </a:extLst>
          </p:cNvPr>
          <p:cNvSpPr/>
          <p:nvPr/>
        </p:nvSpPr>
        <p:spPr>
          <a:xfrm>
            <a:off x="505566" y="4530914"/>
            <a:ext cx="4801060" cy="584622"/>
          </a:xfrm>
          <a:prstGeom prst="rect">
            <a:avLst/>
          </a:prstGeom>
        </p:spPr>
        <p:txBody>
          <a:bodyPr wrap="square">
            <a:spAutoFit/>
          </a:bodyPr>
          <a:lstStyle/>
          <a:p>
            <a:pPr defTabSz="914324" eaLnBrk="1" fontAlgn="auto" hangingPunct="1">
              <a:spcBef>
                <a:spcPts val="0"/>
              </a:spcBef>
              <a:spcAft>
                <a:spcPts val="0"/>
              </a:spcAft>
              <a:defRPr/>
            </a:pPr>
            <a:r>
              <a:rPr lang="en-US" sz="1600" b="1" kern="0" dirty="0">
                <a:solidFill>
                  <a:srgbClr val="FFFFFF"/>
                </a:solidFill>
                <a:ea typeface="+mn-ea"/>
                <a:cs typeface="Arial" panose="020B0604020202020204" pitchFamily="34" charset="0"/>
              </a:rPr>
              <a:t>Unit test</a:t>
            </a:r>
            <a:br>
              <a:rPr lang="en-US" sz="1600" b="1" kern="0" dirty="0">
                <a:solidFill>
                  <a:srgbClr val="FFFFFF"/>
                </a:solidFill>
                <a:ea typeface="+mn-ea"/>
                <a:cs typeface="Arial" panose="020B0604020202020204" pitchFamily="34" charset="0"/>
              </a:rPr>
            </a:br>
            <a:endParaRPr lang="en-US" sz="1600" kern="0" dirty="0">
              <a:solidFill>
                <a:srgbClr val="FFFFFF"/>
              </a:solidFill>
              <a:ea typeface="+mn-ea"/>
              <a:cs typeface="Arial" panose="020B0604020202020204" pitchFamily="34" charset="0"/>
            </a:endParaRPr>
          </a:p>
        </p:txBody>
      </p:sp>
      <p:sp>
        <p:nvSpPr>
          <p:cNvPr id="2" name="Footer Placeholder 1">
            <a:extLst>
              <a:ext uri="{FF2B5EF4-FFF2-40B4-BE49-F238E27FC236}">
                <a16:creationId xmlns:a16="http://schemas.microsoft.com/office/drawing/2014/main" id="{A26B57A1-9959-4C6B-BC57-CBBA6E909023}"/>
              </a:ext>
            </a:extLst>
          </p:cNvPr>
          <p:cNvSpPr>
            <a:spLocks noGrp="1"/>
          </p:cNvSpPr>
          <p:nvPr>
            <p:ph type="ftr" sz="quarter" idx="3"/>
          </p:nvPr>
        </p:nvSpPr>
        <p:spPr/>
        <p:txBody>
          <a:bodyPr/>
          <a:lstStyle/>
          <a:p>
            <a:pPr defTabSz="914126" eaLnBrk="1" fontAlgn="auto" hangingPunct="1">
              <a:spcBef>
                <a:spcPts val="0"/>
              </a:spcBef>
              <a:spcAft>
                <a:spcPts val="0"/>
              </a:spcAft>
              <a:defRPr/>
            </a:pPr>
            <a:r>
              <a:rPr lang="en-US">
                <a:solidFill>
                  <a:srgbClr val="000000"/>
                </a:solidFill>
                <a:ea typeface="+mn-ea"/>
              </a:rPr>
              <a:t>IBM Z Testing Strategy Sales Presentation / July 2020 / © 2020 IBM Corporation</a:t>
            </a:r>
            <a:endParaRPr lang="en-US" dirty="0">
              <a:solidFill>
                <a:srgbClr val="000000"/>
              </a:solidFill>
              <a:ea typeface="+mn-ea"/>
            </a:endParaRPr>
          </a:p>
        </p:txBody>
      </p:sp>
      <p:sp>
        <p:nvSpPr>
          <p:cNvPr id="32" name="Footer Placeholder 2">
            <a:extLst>
              <a:ext uri="{FF2B5EF4-FFF2-40B4-BE49-F238E27FC236}">
                <a16:creationId xmlns:a16="http://schemas.microsoft.com/office/drawing/2014/main" id="{12DE43FD-101F-4B96-9B01-7FAF32DFEAFA}"/>
              </a:ext>
            </a:extLst>
          </p:cNvPr>
          <p:cNvSpPr txBox="1">
            <a:spLocks/>
          </p:cNvSpPr>
          <p:nvPr/>
        </p:nvSpPr>
        <p:spPr>
          <a:xfrm>
            <a:off x="1588" y="6654212"/>
            <a:ext cx="7536969" cy="222424"/>
          </a:xfrm>
          <a:prstGeom prst="rect">
            <a:avLst/>
          </a:prstGeom>
        </p:spPr>
        <p:txBody>
          <a:bodyP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fontAlgn="auto">
              <a:spcBef>
                <a:spcPts val="0"/>
              </a:spcBef>
              <a:spcAft>
                <a:spcPts val="0"/>
              </a:spcAft>
              <a:defRPr/>
            </a:pPr>
            <a:r>
              <a:rPr lang="en-US">
                <a:solidFill>
                  <a:srgbClr val="FFFFFF"/>
                </a:solidFill>
                <a:latin typeface="IBM Plex Sans"/>
              </a:rPr>
              <a:t>IBM Z Testing Strategy Sales Presentation / July 2020 / © 2020 IBM Corporation</a:t>
            </a:r>
            <a:endParaRPr lang="en-GB" dirty="0">
              <a:solidFill>
                <a:srgbClr val="FFFFFF"/>
              </a:solidFill>
              <a:latin typeface="IBM Plex Sans"/>
            </a:endParaRPr>
          </a:p>
        </p:txBody>
      </p:sp>
      <p:sp>
        <p:nvSpPr>
          <p:cNvPr id="33" name="Rectangle 32">
            <a:extLst>
              <a:ext uri="{FF2B5EF4-FFF2-40B4-BE49-F238E27FC236}">
                <a16:creationId xmlns:a16="http://schemas.microsoft.com/office/drawing/2014/main" id="{A94CD304-A869-4895-BF2C-A3C35871D9E3}"/>
              </a:ext>
            </a:extLst>
          </p:cNvPr>
          <p:cNvSpPr/>
          <p:nvPr/>
        </p:nvSpPr>
        <p:spPr>
          <a:xfrm>
            <a:off x="503952" y="2445904"/>
            <a:ext cx="4547292" cy="830781"/>
          </a:xfrm>
          <a:prstGeom prst="rect">
            <a:avLst/>
          </a:prstGeom>
        </p:spPr>
        <p:txBody>
          <a:bodyPr wrap="square">
            <a:spAutoFit/>
          </a:bodyPr>
          <a:lstStyle/>
          <a:p>
            <a:pPr defTabSz="914324" eaLnBrk="1" fontAlgn="auto" hangingPunct="1">
              <a:spcBef>
                <a:spcPts val="0"/>
              </a:spcBef>
              <a:spcAft>
                <a:spcPts val="0"/>
              </a:spcAft>
              <a:defRPr/>
            </a:pPr>
            <a:r>
              <a:rPr lang="en-US" sz="1600" kern="0" dirty="0">
                <a:solidFill>
                  <a:srgbClr val="FFFFFF"/>
                </a:solidFill>
                <a:ea typeface="+mn-ea"/>
                <a:cs typeface="Arial" panose="020B0604020202020204" pitchFamily="34" charset="0"/>
              </a:rPr>
              <a:t>Actual users test the software to ensure the change meets business requirement</a:t>
            </a:r>
            <a:endParaRPr lang="en-US" sz="1999" kern="0" dirty="0">
              <a:solidFill>
                <a:srgbClr val="FFFFFF"/>
              </a:solidFill>
              <a:ea typeface="+mn-ea"/>
              <a:cs typeface="Arial" panose="020B0604020202020204" pitchFamily="34" charset="0"/>
            </a:endParaRPr>
          </a:p>
          <a:p>
            <a:pPr defTabSz="914324" eaLnBrk="1" fontAlgn="auto" hangingPunct="1">
              <a:spcBef>
                <a:spcPts val="0"/>
              </a:spcBef>
              <a:spcAft>
                <a:spcPts val="0"/>
              </a:spcAft>
              <a:defRPr/>
            </a:pPr>
            <a:endParaRPr lang="en-US" sz="1600" kern="0" dirty="0">
              <a:solidFill>
                <a:srgbClr val="FFFFFF"/>
              </a:solidFill>
              <a:ea typeface="+mn-ea"/>
              <a:cs typeface="Arial" panose="020B0604020202020204" pitchFamily="34" charset="0"/>
            </a:endParaRPr>
          </a:p>
        </p:txBody>
      </p:sp>
      <p:sp>
        <p:nvSpPr>
          <p:cNvPr id="3" name="Rectangle 2">
            <a:extLst>
              <a:ext uri="{FF2B5EF4-FFF2-40B4-BE49-F238E27FC236}">
                <a16:creationId xmlns:a16="http://schemas.microsoft.com/office/drawing/2014/main" id="{284256CB-EE5C-45CD-B819-414635792C27}"/>
              </a:ext>
            </a:extLst>
          </p:cNvPr>
          <p:cNvSpPr/>
          <p:nvPr/>
        </p:nvSpPr>
        <p:spPr bwMode="auto">
          <a:xfrm>
            <a:off x="172436" y="4379713"/>
            <a:ext cx="5391752" cy="2225578"/>
          </a:xfrm>
          <a:prstGeom prst="rect">
            <a:avLst/>
          </a:prstGeom>
          <a:solidFill>
            <a:srgbClr val="FFFF00">
              <a:alpha val="30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eaLnBrk="1" hangingPunct="1">
              <a:lnSpc>
                <a:spcPct val="90000"/>
              </a:lnSpc>
            </a:pPr>
            <a:endParaRPr lang="en-US" sz="1400" dirty="0">
              <a:solidFill>
                <a:srgbClr val="FFFFFF"/>
              </a:solidFill>
              <a:latin typeface="IBM Plex Sans"/>
            </a:endParaRPr>
          </a:p>
        </p:txBody>
      </p:sp>
      <p:sp>
        <p:nvSpPr>
          <p:cNvPr id="4" name="Trapezoid 3">
            <a:extLst>
              <a:ext uri="{FF2B5EF4-FFF2-40B4-BE49-F238E27FC236}">
                <a16:creationId xmlns:a16="http://schemas.microsoft.com/office/drawing/2014/main" id="{F6D3906D-ABF6-4F31-83B1-DC179E27CFD5}"/>
              </a:ext>
            </a:extLst>
          </p:cNvPr>
          <p:cNvSpPr/>
          <p:nvPr/>
        </p:nvSpPr>
        <p:spPr bwMode="auto">
          <a:xfrm>
            <a:off x="7798963" y="3832652"/>
            <a:ext cx="4086638" cy="1477784"/>
          </a:xfrm>
          <a:prstGeom prst="trapezoid">
            <a:avLst>
              <a:gd name="adj" fmla="val 58105"/>
            </a:avLst>
          </a:prstGeom>
          <a:solidFill>
            <a:srgbClr val="FFFF00">
              <a:alpha val="33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eaLnBrk="1" hangingPunct="1">
              <a:lnSpc>
                <a:spcPct val="90000"/>
              </a:lnSpc>
            </a:pPr>
            <a:endParaRPr lang="en-US" sz="1400" dirty="0">
              <a:solidFill>
                <a:srgbClr val="FFFFFF"/>
              </a:solidFill>
              <a:latin typeface="IBM Plex Sans"/>
            </a:endParaRPr>
          </a:p>
        </p:txBody>
      </p:sp>
    </p:spTree>
    <p:extLst>
      <p:ext uri="{BB962C8B-B14F-4D97-AF65-F5344CB8AC3E}">
        <p14:creationId xmlns:p14="http://schemas.microsoft.com/office/powerpoint/2010/main" val="353047387"/>
      </p:ext>
    </p:extLst>
  </p:cSld>
  <p:clrMapOvr>
    <a:masterClrMapping/>
  </p:clrMapOvr>
  <mc:AlternateContent xmlns:mc="http://schemas.openxmlformats.org/markup-compatibility/2006" xmlns:p14="http://schemas.microsoft.com/office/powerpoint/2010/main">
    <mc:Choice Requires="p14">
      <p:transition spd="slow" p14:dur="2000" advTm="100361"/>
    </mc:Choice>
    <mc:Fallback xmlns="">
      <p:transition spd="slow" advTm="100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39" grpId="0"/>
      <p:bldP spid="13" grpId="0"/>
      <p:bldP spid="42" grpId="0"/>
      <p:bldP spid="14" grpId="0"/>
      <p:bldP spid="26" grpId="0"/>
      <p:bldP spid="45" grpId="0" animBg="1"/>
      <p:bldP spid="46"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1A877EE-813E-4024-8811-568F38DF68FD}"/>
              </a:ext>
            </a:extLst>
          </p:cNvPr>
          <p:cNvSpPr>
            <a:spLocks noGrp="1"/>
          </p:cNvSpPr>
          <p:nvPr>
            <p:ph sz="quarter" idx="18"/>
          </p:nvPr>
        </p:nvSpPr>
        <p:spPr>
          <a:xfrm>
            <a:off x="1588" y="3429001"/>
            <a:ext cx="12114953" cy="3428107"/>
          </a:xfrm>
        </p:spPr>
        <p:txBody>
          <a:bodyPr/>
          <a:lstStyle/>
          <a:p>
            <a:endParaRPr lang="en-US" sz="2399" dirty="0"/>
          </a:p>
          <a:p>
            <a:r>
              <a:rPr lang="en-US" sz="2399" dirty="0"/>
              <a:t>A unit is the smallest testable part of software – meaning testing an individual unit of source code, like a single source file which contains a list of methods, procedures. </a:t>
            </a:r>
          </a:p>
          <a:p>
            <a:r>
              <a:rPr lang="en-US" sz="2399" dirty="0"/>
              <a:t>Our current “unit” for z/OS Applications is a Program</a:t>
            </a:r>
          </a:p>
        </p:txBody>
      </p:sp>
      <p:sp>
        <p:nvSpPr>
          <p:cNvPr id="4" name="Title 3"/>
          <p:cNvSpPr>
            <a:spLocks noGrp="1"/>
          </p:cNvSpPr>
          <p:nvPr>
            <p:ph type="title"/>
          </p:nvPr>
        </p:nvSpPr>
        <p:spPr>
          <a:solidFill>
            <a:schemeClr val="accent2">
              <a:lumMod val="60000"/>
              <a:lumOff val="40000"/>
            </a:schemeClr>
          </a:solidFill>
        </p:spPr>
        <p:txBody>
          <a:bodyPr/>
          <a:lstStyle/>
          <a:p>
            <a:r>
              <a:rPr lang="en-US" b="1" dirty="0">
                <a:solidFill>
                  <a:schemeClr val="tx1"/>
                </a:solidFill>
              </a:rPr>
              <a:t>Unit Testing   (zUnit)	</a:t>
            </a:r>
            <a:r>
              <a:rPr lang="en-US" dirty="0"/>
              <a:t>				</a:t>
            </a:r>
          </a:p>
        </p:txBody>
      </p:sp>
      <p:graphicFrame>
        <p:nvGraphicFramePr>
          <p:cNvPr id="52" name="Content Placeholder 3">
            <a:extLst>
              <a:ext uri="{FF2B5EF4-FFF2-40B4-BE49-F238E27FC236}">
                <a16:creationId xmlns:a16="http://schemas.microsoft.com/office/drawing/2014/main" id="{309874A4-72F2-4990-90D9-DFCB2A3F1619}"/>
              </a:ext>
            </a:extLst>
          </p:cNvPr>
          <p:cNvGraphicFramePr>
            <a:graphicFrameLocks noGrp="1"/>
          </p:cNvGraphicFramePr>
          <p:nvPr>
            <p:ph sz="quarter" idx="16"/>
          </p:nvPr>
        </p:nvGraphicFramePr>
        <p:xfrm>
          <a:off x="7208691" y="1229781"/>
          <a:ext cx="3795158" cy="1809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Rectangle 52">
            <a:extLst>
              <a:ext uri="{FF2B5EF4-FFF2-40B4-BE49-F238E27FC236}">
                <a16:creationId xmlns:a16="http://schemas.microsoft.com/office/drawing/2014/main" id="{F6AA9447-A438-4CC2-AC42-201338857E21}"/>
              </a:ext>
            </a:extLst>
          </p:cNvPr>
          <p:cNvSpPr/>
          <p:nvPr/>
        </p:nvSpPr>
        <p:spPr>
          <a:xfrm>
            <a:off x="6096001" y="893"/>
            <a:ext cx="1912205" cy="369236"/>
          </a:xfrm>
          <a:prstGeom prst="rect">
            <a:avLst/>
          </a:prstGeom>
          <a:solidFill>
            <a:schemeClr val="tx1"/>
          </a:solidFill>
        </p:spPr>
        <p:txBody>
          <a:bodyPr wrap="none">
            <a:spAutoFit/>
          </a:bodyPr>
          <a:lstStyle/>
          <a:p>
            <a:pPr defTabSz="914103" eaLnBrk="1" fontAlgn="auto" hangingPunct="1">
              <a:spcBef>
                <a:spcPts val="0"/>
              </a:spcBef>
              <a:spcAft>
                <a:spcPts val="0"/>
              </a:spcAft>
              <a:defRPr/>
            </a:pPr>
            <a:r>
              <a:rPr lang="da-DK" sz="1799" dirty="0">
                <a:solidFill>
                  <a:srgbClr val="FFFFFF"/>
                </a:solidFill>
                <a:latin typeface="IBM Plex Sans"/>
                <a:ea typeface="+mn-ea"/>
              </a:rPr>
              <a:t>Scope - Program</a:t>
            </a:r>
            <a:endParaRPr lang="en-DK" sz="1799" dirty="0">
              <a:solidFill>
                <a:srgbClr val="FFFFFF"/>
              </a:solidFill>
              <a:latin typeface="IBM Plex Sans"/>
              <a:ea typeface="+mn-ea"/>
            </a:endParaRPr>
          </a:p>
        </p:txBody>
      </p:sp>
      <p:sp>
        <p:nvSpPr>
          <p:cNvPr id="54" name="Rectangle 53">
            <a:extLst>
              <a:ext uri="{FF2B5EF4-FFF2-40B4-BE49-F238E27FC236}">
                <a16:creationId xmlns:a16="http://schemas.microsoft.com/office/drawing/2014/main" id="{21FDFD2A-DE48-453E-8963-62CF95ED6A32}"/>
              </a:ext>
            </a:extLst>
          </p:cNvPr>
          <p:cNvSpPr/>
          <p:nvPr/>
        </p:nvSpPr>
        <p:spPr>
          <a:xfrm>
            <a:off x="8008206" y="535306"/>
            <a:ext cx="1911143" cy="333195"/>
          </a:xfrm>
          <a:prstGeom prst="rect">
            <a:avLst/>
          </a:prstGeom>
          <a:solidFill>
            <a:schemeClr val="bg2"/>
          </a:solidFill>
          <a:ln w="25400" cap="flat" cmpd="sng" algn="ctr">
            <a:solidFill>
              <a:schemeClr val="bg1">
                <a:lumMod val="50000"/>
                <a:lumOff val="50000"/>
              </a:schemeClr>
            </a:solidFill>
            <a:prstDash val="solid"/>
          </a:ln>
          <a:effectLst/>
        </p:spPr>
        <p:txBody>
          <a:bodyPr spcFirstLastPara="0" vert="horz" wrap="square" lIns="11427" tIns="11427" rIns="11427" bIns="11427" numCol="1" spcCol="1270" anchor="ctr" anchorCtr="0">
            <a:noAutofit/>
          </a:bodyPr>
          <a:lstStyle/>
          <a:p>
            <a:pPr algn="ctr" defTabSz="799860" eaLnBrk="1" fontAlgn="auto" hangingPunct="1">
              <a:lnSpc>
                <a:spcPct val="90000"/>
              </a:lnSpc>
              <a:spcAft>
                <a:spcPct val="35000"/>
              </a:spcAft>
            </a:pPr>
            <a:r>
              <a:rPr lang="en-CA" sz="1400" b="1" dirty="0">
                <a:solidFill>
                  <a:srgbClr val="000E5E"/>
                </a:solidFill>
                <a:latin typeface="Arial"/>
                <a:ea typeface="+mn-ea"/>
              </a:rPr>
              <a:t>Transaction - HCAZ</a:t>
            </a:r>
          </a:p>
        </p:txBody>
      </p:sp>
      <p:sp>
        <p:nvSpPr>
          <p:cNvPr id="55" name="Arrow: Right 54">
            <a:extLst>
              <a:ext uri="{FF2B5EF4-FFF2-40B4-BE49-F238E27FC236}">
                <a16:creationId xmlns:a16="http://schemas.microsoft.com/office/drawing/2014/main" id="{3C177B2C-6E99-4E31-8A78-9F58DB6ED929}"/>
              </a:ext>
            </a:extLst>
          </p:cNvPr>
          <p:cNvSpPr/>
          <p:nvPr/>
        </p:nvSpPr>
        <p:spPr>
          <a:xfrm rot="5400000">
            <a:off x="8819630" y="906205"/>
            <a:ext cx="333197" cy="313957"/>
          </a:xfrm>
          <a:prstGeom prst="rightArrow">
            <a:avLst/>
          </a:prstGeom>
          <a:solidFill>
            <a:schemeClr val="tx1"/>
          </a:solidFill>
        </p:spPr>
        <p:txBody>
          <a:bodyPr wrap="square" lIns="0" tIns="0" rIns="0" bIns="0" rtlCol="0" anchor="ctr">
            <a:noAutofit/>
          </a:bodyPr>
          <a:lstStyle/>
          <a:p>
            <a:pPr algn="ctr" defTabSz="914126" eaLnBrk="1" fontAlgn="auto" hangingPunct="1">
              <a:spcBef>
                <a:spcPts val="0"/>
              </a:spcBef>
              <a:spcAft>
                <a:spcPts val="0"/>
              </a:spcAft>
            </a:pPr>
            <a:endParaRPr lang="en-CA" sz="1200" dirty="0" err="1">
              <a:solidFill>
                <a:srgbClr val="FFFFFF"/>
              </a:solidFill>
              <a:latin typeface="Arial"/>
              <a:ea typeface="+mn-ea"/>
              <a:cs typeface="Arial"/>
            </a:endParaRPr>
          </a:p>
        </p:txBody>
      </p:sp>
    </p:spTree>
    <p:extLst>
      <p:ext uri="{BB962C8B-B14F-4D97-AF65-F5344CB8AC3E}">
        <p14:creationId xmlns:p14="http://schemas.microsoft.com/office/powerpoint/2010/main" val="2628959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EFC0E95A-319D-CA44-AE20-3A2F552B7FA2}"/>
              </a:ext>
            </a:extLst>
          </p:cNvPr>
          <p:cNvGrpSpPr/>
          <p:nvPr/>
        </p:nvGrpSpPr>
        <p:grpSpPr>
          <a:xfrm>
            <a:off x="1189699" y="3836067"/>
            <a:ext cx="9581131" cy="1890340"/>
            <a:chOff x="927086" y="1827053"/>
            <a:chExt cx="7185848" cy="1417755"/>
          </a:xfrm>
        </p:grpSpPr>
        <p:grpSp>
          <p:nvGrpSpPr>
            <p:cNvPr id="32" name="Group 31">
              <a:extLst>
                <a:ext uri="{FF2B5EF4-FFF2-40B4-BE49-F238E27FC236}">
                  <a16:creationId xmlns:a16="http://schemas.microsoft.com/office/drawing/2014/main" id="{8EFA00BD-E124-5144-8B5C-EAFD57B21458}"/>
                </a:ext>
              </a:extLst>
            </p:cNvPr>
            <p:cNvGrpSpPr/>
            <p:nvPr/>
          </p:nvGrpSpPr>
          <p:grpSpPr>
            <a:xfrm>
              <a:off x="927086" y="1827053"/>
              <a:ext cx="7048896" cy="1381083"/>
              <a:chOff x="1874179" y="1423323"/>
              <a:chExt cx="7048896" cy="1381083"/>
            </a:xfrm>
          </p:grpSpPr>
          <p:pic>
            <p:nvPicPr>
              <p:cNvPr id="11" name="Picture 10">
                <a:extLst>
                  <a:ext uri="{FF2B5EF4-FFF2-40B4-BE49-F238E27FC236}">
                    <a16:creationId xmlns:a16="http://schemas.microsoft.com/office/drawing/2014/main" id="{29975954-AA61-3C4B-BDA4-D4897FC51403}"/>
                  </a:ext>
                </a:extLst>
              </p:cNvPr>
              <p:cNvPicPr>
                <a:picLocks noChangeAspect="1"/>
              </p:cNvPicPr>
              <p:nvPr/>
            </p:nvPicPr>
            <p:blipFill>
              <a:blip r:embed="rId3"/>
              <a:stretch>
                <a:fillRect/>
              </a:stretch>
            </p:blipFill>
            <p:spPr>
              <a:xfrm>
                <a:off x="7066840" y="2023578"/>
                <a:ext cx="981121" cy="180574"/>
              </a:xfrm>
              <a:prstGeom prst="rect">
                <a:avLst/>
              </a:prstGeom>
            </p:spPr>
          </p:pic>
          <p:pic>
            <p:nvPicPr>
              <p:cNvPr id="13" name="Picture 12">
                <a:extLst>
                  <a:ext uri="{FF2B5EF4-FFF2-40B4-BE49-F238E27FC236}">
                    <a16:creationId xmlns:a16="http://schemas.microsoft.com/office/drawing/2014/main" id="{0654DFE3-9EE5-F94E-8AC1-82B4F51AFA9A}"/>
                  </a:ext>
                </a:extLst>
              </p:cNvPr>
              <p:cNvPicPr>
                <a:picLocks noChangeAspect="1"/>
              </p:cNvPicPr>
              <p:nvPr/>
            </p:nvPicPr>
            <p:blipFill>
              <a:blip r:embed="rId4"/>
              <a:stretch>
                <a:fillRect/>
              </a:stretch>
            </p:blipFill>
            <p:spPr>
              <a:xfrm>
                <a:off x="1874179" y="1423323"/>
                <a:ext cx="1734384" cy="1381083"/>
              </a:xfrm>
              <a:prstGeom prst="rect">
                <a:avLst/>
              </a:prstGeom>
            </p:spPr>
          </p:pic>
          <p:pic>
            <p:nvPicPr>
              <p:cNvPr id="15" name="Picture 14">
                <a:extLst>
                  <a:ext uri="{FF2B5EF4-FFF2-40B4-BE49-F238E27FC236}">
                    <a16:creationId xmlns:a16="http://schemas.microsoft.com/office/drawing/2014/main" id="{1C80A028-4C77-DD44-843D-17662453F8C1}"/>
                  </a:ext>
                </a:extLst>
              </p:cNvPr>
              <p:cNvPicPr>
                <a:picLocks noChangeAspect="1"/>
              </p:cNvPicPr>
              <p:nvPr/>
            </p:nvPicPr>
            <p:blipFill>
              <a:blip r:embed="rId5"/>
              <a:stretch>
                <a:fillRect/>
              </a:stretch>
            </p:blipFill>
            <p:spPr>
              <a:xfrm flipV="1">
                <a:off x="5766719" y="2082773"/>
                <a:ext cx="981121" cy="62184"/>
              </a:xfrm>
              <a:prstGeom prst="rect">
                <a:avLst/>
              </a:prstGeom>
            </p:spPr>
          </p:pic>
          <p:pic>
            <p:nvPicPr>
              <p:cNvPr id="21" name="Picture 20">
                <a:extLst>
                  <a:ext uri="{FF2B5EF4-FFF2-40B4-BE49-F238E27FC236}">
                    <a16:creationId xmlns:a16="http://schemas.microsoft.com/office/drawing/2014/main" id="{AC01D05F-7BF1-7146-AD23-7814EDF65966}"/>
                  </a:ext>
                </a:extLst>
              </p:cNvPr>
              <p:cNvPicPr>
                <a:picLocks noChangeAspect="1"/>
              </p:cNvPicPr>
              <p:nvPr/>
            </p:nvPicPr>
            <p:blipFill>
              <a:blip r:embed="rId6"/>
              <a:stretch>
                <a:fillRect/>
              </a:stretch>
            </p:blipFill>
            <p:spPr>
              <a:xfrm>
                <a:off x="6629283" y="1836225"/>
                <a:ext cx="526484" cy="663589"/>
              </a:xfrm>
              <a:prstGeom prst="rect">
                <a:avLst/>
              </a:prstGeom>
            </p:spPr>
          </p:pic>
          <p:pic>
            <p:nvPicPr>
              <p:cNvPr id="25" name="Picture 24">
                <a:extLst>
                  <a:ext uri="{FF2B5EF4-FFF2-40B4-BE49-F238E27FC236}">
                    <a16:creationId xmlns:a16="http://schemas.microsoft.com/office/drawing/2014/main" id="{17367C67-DFD7-5446-84D9-D41C7A5EE954}"/>
                  </a:ext>
                </a:extLst>
              </p:cNvPr>
              <p:cNvPicPr>
                <a:picLocks noChangeAspect="1"/>
              </p:cNvPicPr>
              <p:nvPr/>
            </p:nvPicPr>
            <p:blipFill>
              <a:blip r:embed="rId7"/>
              <a:stretch>
                <a:fillRect/>
              </a:stretch>
            </p:blipFill>
            <p:spPr>
              <a:xfrm>
                <a:off x="3756580" y="1914668"/>
                <a:ext cx="981121" cy="398395"/>
              </a:xfrm>
              <a:prstGeom prst="rect">
                <a:avLst/>
              </a:prstGeom>
            </p:spPr>
          </p:pic>
          <p:pic>
            <p:nvPicPr>
              <p:cNvPr id="29" name="Picture 28">
                <a:extLst>
                  <a:ext uri="{FF2B5EF4-FFF2-40B4-BE49-F238E27FC236}">
                    <a16:creationId xmlns:a16="http://schemas.microsoft.com/office/drawing/2014/main" id="{70C9D65D-E093-274F-BE0E-0BE27769FC08}"/>
                  </a:ext>
                </a:extLst>
              </p:cNvPr>
              <p:cNvPicPr>
                <a:picLocks noChangeAspect="1"/>
              </p:cNvPicPr>
              <p:nvPr/>
            </p:nvPicPr>
            <p:blipFill>
              <a:blip r:embed="rId8"/>
              <a:stretch>
                <a:fillRect/>
              </a:stretch>
            </p:blipFill>
            <p:spPr>
              <a:xfrm>
                <a:off x="8145937" y="1731415"/>
                <a:ext cx="777138" cy="764900"/>
              </a:xfrm>
              <a:prstGeom prst="rect">
                <a:avLst/>
              </a:prstGeom>
            </p:spPr>
          </p:pic>
          <p:pic>
            <p:nvPicPr>
              <p:cNvPr id="31" name="Picture 30">
                <a:extLst>
                  <a:ext uri="{FF2B5EF4-FFF2-40B4-BE49-F238E27FC236}">
                    <a16:creationId xmlns:a16="http://schemas.microsoft.com/office/drawing/2014/main" id="{D57485C4-7611-264B-B25B-DFDFFD985E5A}"/>
                  </a:ext>
                </a:extLst>
              </p:cNvPr>
              <p:cNvPicPr>
                <a:picLocks noChangeAspect="1"/>
              </p:cNvPicPr>
              <p:nvPr/>
            </p:nvPicPr>
            <p:blipFill>
              <a:blip r:embed="rId9"/>
              <a:stretch>
                <a:fillRect/>
              </a:stretch>
            </p:blipFill>
            <p:spPr>
              <a:xfrm>
                <a:off x="4861975" y="1731415"/>
                <a:ext cx="777138" cy="764900"/>
              </a:xfrm>
              <a:prstGeom prst="rect">
                <a:avLst/>
              </a:prstGeom>
            </p:spPr>
          </p:pic>
        </p:grpSp>
        <p:sp>
          <p:nvSpPr>
            <p:cNvPr id="33" name="Rectangle 32">
              <a:extLst>
                <a:ext uri="{FF2B5EF4-FFF2-40B4-BE49-F238E27FC236}">
                  <a16:creationId xmlns:a16="http://schemas.microsoft.com/office/drawing/2014/main" id="{BB665E82-E618-1943-A345-40B925B1CA20}"/>
                </a:ext>
              </a:extLst>
            </p:cNvPr>
            <p:cNvSpPr/>
            <p:nvPr/>
          </p:nvSpPr>
          <p:spPr>
            <a:xfrm>
              <a:off x="4058168" y="2967809"/>
              <a:ext cx="523220" cy="276999"/>
            </a:xfrm>
            <a:prstGeom prst="rect">
              <a:avLst/>
            </a:prstGeom>
          </p:spPr>
          <p:txBody>
            <a:bodyPr wrap="none">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2F7FF"/>
                  </a:solidFill>
                  <a:effectLst/>
                  <a:uLnTx/>
                  <a:uFillTx/>
                  <a:latin typeface="Arial" panose="020B0604020202020204"/>
                  <a:ea typeface="SimSun" panose="02010600030101010101" pitchFamily="2" charset="-122"/>
                  <a:cs typeface="+mn-cs"/>
                </a:rPr>
                <a:t>Stub</a:t>
              </a:r>
              <a:endParaRPr kumimoji="0" lang="en-US" sz="1800" b="0" i="0" u="none" strike="noStrike" kern="1200" cap="none" spc="0" normalizeH="0" baseline="0" noProof="0" dirty="0">
                <a:ln>
                  <a:noFill/>
                </a:ln>
                <a:solidFill>
                  <a:srgbClr val="D2F7FF"/>
                </a:solidFill>
                <a:effectLst/>
                <a:uLnTx/>
                <a:uFillTx/>
                <a:latin typeface="Arial" panose="020B0604020202020204"/>
                <a:ea typeface="SimSun" panose="02010600030101010101" pitchFamily="2" charset="-122"/>
                <a:cs typeface="+mn-cs"/>
              </a:endParaRPr>
            </a:p>
          </p:txBody>
        </p:sp>
        <p:sp>
          <p:nvSpPr>
            <p:cNvPr id="34" name="Rectangle 33">
              <a:extLst>
                <a:ext uri="{FF2B5EF4-FFF2-40B4-BE49-F238E27FC236}">
                  <a16:creationId xmlns:a16="http://schemas.microsoft.com/office/drawing/2014/main" id="{6FD68B59-90BC-A04D-809A-B1F72D26A8B9}"/>
                </a:ext>
              </a:extLst>
            </p:cNvPr>
            <p:cNvSpPr/>
            <p:nvPr/>
          </p:nvSpPr>
          <p:spPr>
            <a:xfrm>
              <a:off x="7204993" y="2967809"/>
              <a:ext cx="907941" cy="276999"/>
            </a:xfrm>
            <a:prstGeom prst="rect">
              <a:avLst/>
            </a:prstGeom>
          </p:spPr>
          <p:txBody>
            <a:bodyPr wrap="none">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2F7FF"/>
                  </a:solidFill>
                  <a:effectLst/>
                  <a:uLnTx/>
                  <a:uFillTx/>
                  <a:latin typeface="Arial" panose="020B0604020202020204"/>
                  <a:ea typeface="SimSun" panose="02010600030101010101" pitchFamily="2" charset="-122"/>
                  <a:cs typeface="+mn-cs"/>
                </a:rPr>
                <a:t>Database</a:t>
              </a:r>
              <a:endParaRPr kumimoji="0" lang="en-US" sz="1800" b="0" i="0" u="none" strike="noStrike" kern="1200" cap="none" spc="0" normalizeH="0" baseline="0" noProof="0" dirty="0">
                <a:ln>
                  <a:noFill/>
                </a:ln>
                <a:solidFill>
                  <a:srgbClr val="D2F7FF"/>
                </a:solidFill>
                <a:effectLst/>
                <a:uLnTx/>
                <a:uFillTx/>
                <a:latin typeface="Arial" panose="020B0604020202020204"/>
                <a:ea typeface="SimSun" panose="02010600030101010101" pitchFamily="2" charset="-122"/>
                <a:cs typeface="+mn-cs"/>
              </a:endParaRPr>
            </a:p>
          </p:txBody>
        </p:sp>
      </p:grpSp>
      <p:sp>
        <p:nvSpPr>
          <p:cNvPr id="37" name="Rectangle 36">
            <a:extLst>
              <a:ext uri="{FF2B5EF4-FFF2-40B4-BE49-F238E27FC236}">
                <a16:creationId xmlns:a16="http://schemas.microsoft.com/office/drawing/2014/main" id="{CE85BD24-72A8-8C4D-B663-FC2E83A17170}"/>
              </a:ext>
            </a:extLst>
          </p:cNvPr>
          <p:cNvSpPr/>
          <p:nvPr/>
        </p:nvSpPr>
        <p:spPr>
          <a:xfrm>
            <a:off x="328002" y="1290427"/>
            <a:ext cx="8680532" cy="1734064"/>
          </a:xfrm>
          <a:prstGeom prst="rect">
            <a:avLst/>
          </a:prstGeom>
        </p:spPr>
        <p:txBody>
          <a:bodyPr wrap="square">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Arial" panose="020B0604020202020204"/>
                <a:ea typeface="SimSun" panose="02010600030101010101" pitchFamily="2" charset="-122"/>
                <a:cs typeface="+mn-cs"/>
              </a:rPr>
              <a:t>A way of testing the smallest piece of code or program that can be practically isolated</a:t>
            </a:r>
          </a:p>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panose="020B0604020202020204"/>
              <a:ea typeface="SimSun" panose="02010600030101010101" pitchFamily="2" charset="-122"/>
              <a:cs typeface="+mn-cs"/>
            </a:endParaRP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Arial" panose="020B0604020202020204"/>
                <a:ea typeface="SimSun" panose="02010600030101010101" pitchFamily="2" charset="-122"/>
                <a:cs typeface="+mn-cs"/>
              </a:rPr>
              <a:t>This is done at the </a:t>
            </a:r>
            <a:r>
              <a:rPr kumimoji="0" lang="en-US" sz="2667" b="1" i="0" u="none" strike="noStrike" kern="1200" cap="none" spc="0" normalizeH="0" baseline="0" noProof="0" dirty="0">
                <a:ln>
                  <a:noFill/>
                </a:ln>
                <a:solidFill>
                  <a:srgbClr val="FFFFFF"/>
                </a:solidFill>
                <a:effectLst/>
                <a:uLnTx/>
                <a:uFillTx/>
                <a:latin typeface="Arial" panose="020B0604020202020204"/>
                <a:ea typeface="SimSun" panose="02010600030101010101" pitchFamily="2" charset="-122"/>
                <a:cs typeface="+mn-cs"/>
              </a:rPr>
              <a:t>program level</a:t>
            </a:r>
          </a:p>
        </p:txBody>
      </p:sp>
      <p:sp>
        <p:nvSpPr>
          <p:cNvPr id="2" name="TextBox 1">
            <a:extLst>
              <a:ext uri="{FF2B5EF4-FFF2-40B4-BE49-F238E27FC236}">
                <a16:creationId xmlns:a16="http://schemas.microsoft.com/office/drawing/2014/main" id="{09AF29CB-9192-4ECF-82E3-749B034A499E}"/>
              </a:ext>
            </a:extLst>
          </p:cNvPr>
          <p:cNvSpPr txBox="1"/>
          <p:nvPr/>
        </p:nvSpPr>
        <p:spPr>
          <a:xfrm>
            <a:off x="268249" y="180615"/>
            <a:ext cx="7178568" cy="666786"/>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Shift Left – unit testing with </a:t>
            </a:r>
            <a:r>
              <a:rPr kumimoji="0" lang="en-US" sz="3733"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rPr>
              <a:t>ZUnit</a:t>
            </a:r>
            <a:endParaRPr kumimoji="0" lang="en-US" sz="3733"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8" name="Footer Placeholder 1">
            <a:extLst>
              <a:ext uri="{FF2B5EF4-FFF2-40B4-BE49-F238E27FC236}">
                <a16:creationId xmlns:a16="http://schemas.microsoft.com/office/drawing/2014/main" id="{A4C63493-34B5-4284-B7CC-91BEEC1D17D7}"/>
              </a:ext>
            </a:extLst>
          </p:cNvPr>
          <p:cNvSpPr txBox="1">
            <a:spLocks/>
          </p:cNvSpPr>
          <p:nvPr/>
        </p:nvSpPr>
        <p:spPr>
          <a:xfrm>
            <a:off x="0" y="6589776"/>
            <a:ext cx="5486400" cy="222251"/>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IBMZ / IBM Wazi Virtual Test Platform Client Presentation / June 2020 / © 2020 IBM Corporation </a:t>
            </a: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06569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8ED8D-A1B0-41A8-A6BE-32A8EC77B70F}"/>
              </a:ext>
            </a:extLst>
          </p:cNvPr>
          <p:cNvSpPr>
            <a:spLocks noGrp="1"/>
          </p:cNvSpPr>
          <p:nvPr>
            <p:ph type="title"/>
          </p:nvPr>
        </p:nvSpPr>
        <p:spPr>
          <a:xfrm>
            <a:off x="431336" y="250752"/>
            <a:ext cx="6288649" cy="496480"/>
          </a:xfrm>
        </p:spPr>
        <p:txBody>
          <a:bodyPr>
            <a:normAutofit fontScale="90000"/>
          </a:bodyPr>
          <a:lstStyle/>
          <a:p>
            <a:r>
              <a:rPr lang="en-US" dirty="0" err="1">
                <a:solidFill>
                  <a:schemeClr val="tx1"/>
                </a:solidFill>
              </a:rPr>
              <a:t>ZUnit</a:t>
            </a:r>
            <a:r>
              <a:rPr lang="en-US" dirty="0">
                <a:solidFill>
                  <a:schemeClr val="tx1"/>
                </a:solidFill>
              </a:rPr>
              <a:t> High Level Architecture</a:t>
            </a:r>
          </a:p>
        </p:txBody>
      </p:sp>
      <p:sp>
        <p:nvSpPr>
          <p:cNvPr id="70" name="TextBox 69">
            <a:extLst>
              <a:ext uri="{FF2B5EF4-FFF2-40B4-BE49-F238E27FC236}">
                <a16:creationId xmlns:a16="http://schemas.microsoft.com/office/drawing/2014/main" id="{2156869C-B9FD-4A5C-94EA-5BF0B1A2D134}"/>
              </a:ext>
            </a:extLst>
          </p:cNvPr>
          <p:cNvSpPr txBox="1"/>
          <p:nvPr/>
        </p:nvSpPr>
        <p:spPr>
          <a:xfrm>
            <a:off x="767408" y="764704"/>
            <a:ext cx="10225136" cy="5904656"/>
          </a:xfrm>
          <a:prstGeom prst="rect">
            <a:avLst/>
          </a:prstGeom>
          <a:noFill/>
          <a:ln w="12700">
            <a:solidFill>
              <a:srgbClr val="525252">
                <a:lumMod val="50000"/>
              </a:srgbClr>
            </a:solidFill>
          </a:ln>
        </p:spPr>
        <p:txBody>
          <a:bodyPr wrap="squar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black"/>
              </a:solidFill>
              <a:effectLst/>
              <a:uLnTx/>
              <a:uFillTx/>
              <a:latin typeface="IBM Plex Sans SemiBold" panose="020B0503050203000203" pitchFamily="34" charset="0"/>
              <a:ea typeface="+mn-ea"/>
              <a:cs typeface="+mn-cs"/>
            </a:endParaRPr>
          </a:p>
        </p:txBody>
      </p:sp>
      <p:sp>
        <p:nvSpPr>
          <p:cNvPr id="71" name="Rectangle 70">
            <a:extLst>
              <a:ext uri="{FF2B5EF4-FFF2-40B4-BE49-F238E27FC236}">
                <a16:creationId xmlns:a16="http://schemas.microsoft.com/office/drawing/2014/main" id="{FA53A5AC-9E96-445C-BB39-729BD22AC93B}"/>
              </a:ext>
            </a:extLst>
          </p:cNvPr>
          <p:cNvSpPr/>
          <p:nvPr/>
        </p:nvSpPr>
        <p:spPr bwMode="auto">
          <a:xfrm>
            <a:off x="5586950" y="1238907"/>
            <a:ext cx="5331057" cy="5272062"/>
          </a:xfrm>
          <a:prstGeom prst="rect">
            <a:avLst/>
          </a:prstGeom>
          <a:solidFill>
            <a:srgbClr val="FDF8DE"/>
          </a:solidFill>
          <a:ln w="19050" cap="flat" cmpd="sng" algn="ctr">
            <a:solidFill>
              <a:srgbClr val="FFC000"/>
            </a:solidFill>
            <a:prstDash val="soli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marL="0" marR="0" lvl="0" indent="0" algn="r"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72" name="Picture 71">
            <a:extLst>
              <a:ext uri="{FF2B5EF4-FFF2-40B4-BE49-F238E27FC236}">
                <a16:creationId xmlns:a16="http://schemas.microsoft.com/office/drawing/2014/main" id="{11D514FB-5146-4BEE-BFAA-02A579240730}"/>
              </a:ext>
            </a:extLst>
          </p:cNvPr>
          <p:cNvPicPr>
            <a:picLocks noChangeAspect="1"/>
          </p:cNvPicPr>
          <p:nvPr/>
        </p:nvPicPr>
        <p:blipFill>
          <a:blip r:embed="rId2"/>
          <a:srcRect/>
          <a:stretch/>
        </p:blipFill>
        <p:spPr>
          <a:xfrm>
            <a:off x="971046" y="1399090"/>
            <a:ext cx="780931" cy="877089"/>
          </a:xfrm>
          <a:prstGeom prst="rect">
            <a:avLst/>
          </a:prstGeom>
        </p:spPr>
      </p:pic>
      <p:cxnSp>
        <p:nvCxnSpPr>
          <p:cNvPr id="73" name="Straight Arrow Connector 72">
            <a:extLst>
              <a:ext uri="{FF2B5EF4-FFF2-40B4-BE49-F238E27FC236}">
                <a16:creationId xmlns:a16="http://schemas.microsoft.com/office/drawing/2014/main" id="{565972A2-F877-42FA-AF33-6C5FF26748D9}"/>
              </a:ext>
            </a:extLst>
          </p:cNvPr>
          <p:cNvCxnSpPr>
            <a:cxnSpLocks/>
          </p:cNvCxnSpPr>
          <p:nvPr/>
        </p:nvCxnSpPr>
        <p:spPr>
          <a:xfrm>
            <a:off x="2024963" y="1899759"/>
            <a:ext cx="432423" cy="0"/>
          </a:xfrm>
          <a:prstGeom prst="straightConnector1">
            <a:avLst/>
          </a:prstGeom>
          <a:noFill/>
          <a:ln w="19050" cap="flat" cmpd="sng" algn="ctr">
            <a:solidFill>
              <a:srgbClr val="35458F"/>
            </a:solidFill>
            <a:prstDash val="solid"/>
            <a:headEnd type="none" w="med" len="med"/>
            <a:tailEnd type="arrow" w="med" len="med"/>
          </a:ln>
          <a:effectLst/>
        </p:spPr>
      </p:cxnSp>
      <p:cxnSp>
        <p:nvCxnSpPr>
          <p:cNvPr id="74" name="Straight Arrow Connector 73">
            <a:extLst>
              <a:ext uri="{FF2B5EF4-FFF2-40B4-BE49-F238E27FC236}">
                <a16:creationId xmlns:a16="http://schemas.microsoft.com/office/drawing/2014/main" id="{25FEC0FC-BC1E-4A53-978B-ADACD6D15CA8}"/>
              </a:ext>
            </a:extLst>
          </p:cNvPr>
          <p:cNvCxnSpPr>
            <a:cxnSpLocks/>
          </p:cNvCxnSpPr>
          <p:nvPr/>
        </p:nvCxnSpPr>
        <p:spPr>
          <a:xfrm>
            <a:off x="3292220" y="2422143"/>
            <a:ext cx="0" cy="859263"/>
          </a:xfrm>
          <a:prstGeom prst="straightConnector1">
            <a:avLst/>
          </a:prstGeom>
          <a:noFill/>
          <a:ln w="19050" cap="flat" cmpd="sng" algn="ctr">
            <a:solidFill>
              <a:srgbClr val="35458F"/>
            </a:solidFill>
            <a:prstDash val="solid"/>
            <a:headEnd type="none" w="med" len="med"/>
            <a:tailEnd type="arrow" w="med" len="med"/>
          </a:ln>
          <a:effectLst/>
        </p:spPr>
      </p:cxnSp>
      <p:pic>
        <p:nvPicPr>
          <p:cNvPr id="75" name="Graphic 74">
            <a:extLst>
              <a:ext uri="{FF2B5EF4-FFF2-40B4-BE49-F238E27FC236}">
                <a16:creationId xmlns:a16="http://schemas.microsoft.com/office/drawing/2014/main" id="{7983EEE5-8405-4B34-A00A-3FBCD5600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3178" y="1258100"/>
            <a:ext cx="1131436" cy="1283209"/>
          </a:xfrm>
          <a:prstGeom prst="rect">
            <a:avLst/>
          </a:prstGeom>
        </p:spPr>
      </p:pic>
      <p:sp>
        <p:nvSpPr>
          <p:cNvPr id="76" name="TextBox 75">
            <a:extLst>
              <a:ext uri="{FF2B5EF4-FFF2-40B4-BE49-F238E27FC236}">
                <a16:creationId xmlns:a16="http://schemas.microsoft.com/office/drawing/2014/main" id="{36F38FDD-B1DE-4C17-BC92-46166584041F}"/>
              </a:ext>
            </a:extLst>
          </p:cNvPr>
          <p:cNvSpPr txBox="1"/>
          <p:nvPr/>
        </p:nvSpPr>
        <p:spPr>
          <a:xfrm>
            <a:off x="1796209" y="1297496"/>
            <a:ext cx="1146077" cy="5539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prstClr val="black"/>
                </a:solidFill>
                <a:effectLst/>
                <a:uLnTx/>
                <a:uFillTx/>
                <a:latin typeface="IBM Plex Sans" panose="020B0503050203000203" pitchFamily="34" charset="0"/>
                <a:ea typeface="游ゴシック" panose="020B0400000000000000" pitchFamily="34" charset="-128"/>
                <a:cs typeface="+mn-cs"/>
              </a:rPr>
              <a:t>Invokes the testcase editor for a program </a:t>
            </a:r>
            <a:endParaRPr kumimoji="0" lang="en-US" sz="10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77" name="Rectangle 76">
            <a:extLst>
              <a:ext uri="{FF2B5EF4-FFF2-40B4-BE49-F238E27FC236}">
                <a16:creationId xmlns:a16="http://schemas.microsoft.com/office/drawing/2014/main" id="{23839823-5D10-442B-A3A5-9BABDE8ADBB9}"/>
              </a:ext>
            </a:extLst>
          </p:cNvPr>
          <p:cNvSpPr/>
          <p:nvPr/>
        </p:nvSpPr>
        <p:spPr bwMode="auto">
          <a:xfrm>
            <a:off x="5724436" y="1347887"/>
            <a:ext cx="5164712" cy="1933519"/>
          </a:xfrm>
          <a:prstGeom prst="rect">
            <a:avLst/>
          </a:prstGeom>
          <a:solidFill>
            <a:srgbClr val="E5E9E1"/>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b" anchorCtr="0" compatLnSpc="1">
            <a:prstTxWarp prst="textNoShape">
              <a:avLst/>
            </a:prstTxWarp>
          </a:body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highlight>
                  <a:srgbClr val="FFFF00"/>
                </a:highlight>
                <a:uLnTx/>
                <a:uFillTx/>
                <a:latin typeface="IBM Plex Sans" panose="020B0503050203000203" pitchFamily="34" charset="0"/>
                <a:ea typeface="+mn-ea"/>
                <a:cs typeface="+mn-cs"/>
              </a:rPr>
              <a:t>CICS</a:t>
            </a:r>
          </a:p>
        </p:txBody>
      </p:sp>
      <p:sp>
        <p:nvSpPr>
          <p:cNvPr id="78" name="Rectangle 77">
            <a:extLst>
              <a:ext uri="{FF2B5EF4-FFF2-40B4-BE49-F238E27FC236}">
                <a16:creationId xmlns:a16="http://schemas.microsoft.com/office/drawing/2014/main" id="{42817AF1-11FE-4098-8FC6-C4AE0CA174AE}"/>
              </a:ext>
            </a:extLst>
          </p:cNvPr>
          <p:cNvSpPr/>
          <p:nvPr/>
        </p:nvSpPr>
        <p:spPr bwMode="auto">
          <a:xfrm>
            <a:off x="5802248" y="1688682"/>
            <a:ext cx="1322211" cy="413780"/>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rPr>
              <a:t>IDz</a:t>
            </a: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 Record/Import service</a:t>
            </a:r>
          </a:p>
        </p:txBody>
      </p:sp>
      <p:sp>
        <p:nvSpPr>
          <p:cNvPr id="79" name="Rectangle 78">
            <a:extLst>
              <a:ext uri="{FF2B5EF4-FFF2-40B4-BE49-F238E27FC236}">
                <a16:creationId xmlns:a16="http://schemas.microsoft.com/office/drawing/2014/main" id="{25EB53D1-D724-4EF1-B314-3E94EABE049A}"/>
              </a:ext>
            </a:extLst>
          </p:cNvPr>
          <p:cNvSpPr/>
          <p:nvPr/>
        </p:nvSpPr>
        <p:spPr bwMode="auto">
          <a:xfrm>
            <a:off x="7488028" y="1701867"/>
            <a:ext cx="1609529" cy="413780"/>
          </a:xfrm>
          <a:prstGeom prst="rect">
            <a:avLst/>
          </a:prstGeom>
          <a:solidFill>
            <a:schemeClr val="accent1">
              <a:lumMod val="75000"/>
            </a:schemeClr>
          </a:solidFill>
          <a:ln w="19050" cap="flat" cmpd="sng" algn="ctr">
            <a:solidFill>
              <a:srgbClr val="525F95"/>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Dynamic Test Runner CICS API</a:t>
            </a:r>
          </a:p>
        </p:txBody>
      </p:sp>
      <p:sp>
        <p:nvSpPr>
          <p:cNvPr id="80" name="Rectangle 79">
            <a:extLst>
              <a:ext uri="{FF2B5EF4-FFF2-40B4-BE49-F238E27FC236}">
                <a16:creationId xmlns:a16="http://schemas.microsoft.com/office/drawing/2014/main" id="{A706ED3D-6F55-458A-A9F9-E07C0CA06F8A}"/>
              </a:ext>
            </a:extLst>
          </p:cNvPr>
          <p:cNvSpPr/>
          <p:nvPr/>
        </p:nvSpPr>
        <p:spPr bwMode="auto">
          <a:xfrm>
            <a:off x="7497486" y="2485869"/>
            <a:ext cx="1609529" cy="731810"/>
          </a:xfrm>
          <a:prstGeom prst="rect">
            <a:avLst/>
          </a:prstGeom>
          <a:solidFill>
            <a:srgbClr val="1E439B"/>
          </a:solidFill>
          <a:ln w="19050" cap="flat" cmpd="sng" algn="ctr">
            <a:solidFill>
              <a:srgbClr val="525F95"/>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Dynamic Test Runner:</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Collection</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a:p>
            <a:pPr marL="342991" marR="0" lvl="1" indent="0" algn="l" defTabSz="914400"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START/STOP RECORD</a:t>
            </a:r>
          </a:p>
        </p:txBody>
      </p:sp>
      <p:sp>
        <p:nvSpPr>
          <p:cNvPr id="81" name="Rectangle 80">
            <a:extLst>
              <a:ext uri="{FF2B5EF4-FFF2-40B4-BE49-F238E27FC236}">
                <a16:creationId xmlns:a16="http://schemas.microsoft.com/office/drawing/2014/main" id="{9377DE82-82B1-4A00-92AE-5E36B871934A}"/>
              </a:ext>
            </a:extLst>
          </p:cNvPr>
          <p:cNvSpPr/>
          <p:nvPr/>
        </p:nvSpPr>
        <p:spPr bwMode="auto">
          <a:xfrm>
            <a:off x="7570509" y="5352748"/>
            <a:ext cx="1609529" cy="1086444"/>
          </a:xfrm>
          <a:prstGeom prst="rect">
            <a:avLst/>
          </a:prstGeom>
          <a:solidFill>
            <a:srgbClr val="1E439B"/>
          </a:solidFill>
          <a:ln w="19050" cap="flat" cmpd="sng" algn="ctr">
            <a:solidFill>
              <a:srgbClr val="525F95"/>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Dynamic Test Runner:</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Replay</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nvGrpSpPr>
          <p:cNvPr id="82" name="Group 81">
            <a:extLst>
              <a:ext uri="{FF2B5EF4-FFF2-40B4-BE49-F238E27FC236}">
                <a16:creationId xmlns:a16="http://schemas.microsoft.com/office/drawing/2014/main" id="{0E145311-EEF5-489D-BA12-100898EC5156}"/>
              </a:ext>
            </a:extLst>
          </p:cNvPr>
          <p:cNvGrpSpPr/>
          <p:nvPr/>
        </p:nvGrpSpPr>
        <p:grpSpPr>
          <a:xfrm>
            <a:off x="2198833" y="3517975"/>
            <a:ext cx="2408383" cy="2992973"/>
            <a:chOff x="738505" y="1688440"/>
            <a:chExt cx="2096638" cy="2166485"/>
          </a:xfrm>
        </p:grpSpPr>
        <p:sp>
          <p:nvSpPr>
            <p:cNvPr id="127" name="TextBox 126">
              <a:extLst>
                <a:ext uri="{FF2B5EF4-FFF2-40B4-BE49-F238E27FC236}">
                  <a16:creationId xmlns:a16="http://schemas.microsoft.com/office/drawing/2014/main" id="{0C79BEA5-CE11-4DBD-8B3E-0FD57895CFD6}"/>
                </a:ext>
              </a:extLst>
            </p:cNvPr>
            <p:cNvSpPr txBox="1"/>
            <p:nvPr/>
          </p:nvSpPr>
          <p:spPr>
            <a:xfrm>
              <a:off x="1882404" y="3675228"/>
              <a:ext cx="952739" cy="1782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black"/>
                  </a:solidFill>
                  <a:effectLst/>
                  <a:highlight>
                    <a:srgbClr val="FFFF00"/>
                  </a:highlight>
                  <a:uLnTx/>
                  <a:uFillTx/>
                  <a:latin typeface="IBM Plex Sans" panose="020B0503050203000203" pitchFamily="34" charset="0"/>
                  <a:ea typeface="游ゴシック" panose="020B0400000000000000" pitchFamily="34" charset="-128"/>
                  <a:cs typeface="+mn-cs"/>
                </a:rPr>
                <a:t>Stored in SCM</a:t>
              </a:r>
              <a:endParaRPr kumimoji="0" lang="en-US" sz="1000" b="1" i="0" u="none" strike="noStrike" kern="0" cap="none" spc="0" normalizeH="0" baseline="0" noProof="0" dirty="0">
                <a:ln>
                  <a:noFill/>
                </a:ln>
                <a:solidFill>
                  <a:prstClr val="black"/>
                </a:solidFill>
                <a:effectLst/>
                <a:highlight>
                  <a:srgbClr val="FFFF00"/>
                </a:highlight>
                <a:uLnTx/>
                <a:uFillTx/>
                <a:latin typeface="IBM Plex Sans" panose="020B0503050203000203" pitchFamily="34" charset="0"/>
                <a:ea typeface="+mn-ea"/>
                <a:cs typeface="+mn-cs"/>
              </a:endParaRPr>
            </a:p>
          </p:txBody>
        </p:sp>
        <p:sp>
          <p:nvSpPr>
            <p:cNvPr id="128" name="Rectangle 127">
              <a:extLst>
                <a:ext uri="{FF2B5EF4-FFF2-40B4-BE49-F238E27FC236}">
                  <a16:creationId xmlns:a16="http://schemas.microsoft.com/office/drawing/2014/main" id="{77E935B1-406B-45B8-B273-BC7587E4D16A}"/>
                </a:ext>
              </a:extLst>
            </p:cNvPr>
            <p:cNvSpPr/>
            <p:nvPr/>
          </p:nvSpPr>
          <p:spPr bwMode="auto">
            <a:xfrm>
              <a:off x="738505" y="1688440"/>
              <a:ext cx="1987526" cy="2166485"/>
            </a:xfrm>
            <a:prstGeom prst="rect">
              <a:avLst/>
            </a:prstGeom>
            <a:noFill/>
            <a:ln w="19050" cap="flat" cmpd="sng" algn="ctr">
              <a:solidFill>
                <a:srgbClr val="525F94"/>
              </a:solidFill>
              <a:prstDash val="dash"/>
              <a:headEnd type="none" w="med" len="med"/>
              <a:tailEnd type="none" w="med" len="med"/>
            </a:ln>
            <a:effectLst/>
          </p:spPr>
          <p:txBody>
            <a:bodyPr vert="horz" wrap="square" lIns="36000" tIns="36000" rIns="36000" bIns="36000" numCol="1" rtlCol="0" anchor="b"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IBM Plex Sans" panose="020B0503050203000203" pitchFamily="34" charset="0"/>
                  <a:ea typeface="+mn-ea"/>
                  <a:cs typeface="+mn-cs"/>
                </a:rPr>
                <a:t>zUnit</a:t>
              </a:r>
              <a:r>
                <a:rPr kumimoji="0" lang="en-US" sz="1200" b="1"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 Testcase</a:t>
              </a:r>
            </a:p>
          </p:txBody>
        </p:sp>
      </p:grpSp>
      <p:sp>
        <p:nvSpPr>
          <p:cNvPr id="83" name="TextBox 82">
            <a:extLst>
              <a:ext uri="{FF2B5EF4-FFF2-40B4-BE49-F238E27FC236}">
                <a16:creationId xmlns:a16="http://schemas.microsoft.com/office/drawing/2014/main" id="{82B52B61-DB1C-402D-B764-ACADD31152E1}"/>
              </a:ext>
            </a:extLst>
          </p:cNvPr>
          <p:cNvSpPr txBox="1"/>
          <p:nvPr/>
        </p:nvSpPr>
        <p:spPr>
          <a:xfrm>
            <a:off x="2176845" y="2656403"/>
            <a:ext cx="1156448" cy="577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dirty="0">
                <a:ln>
                  <a:noFill/>
                </a:ln>
                <a:solidFill>
                  <a:prstClr val="black"/>
                </a:solidFill>
                <a:effectLst/>
                <a:uLnTx/>
                <a:uFillTx/>
                <a:latin typeface="IBM Plex Sans" panose="020B0503050203000203" pitchFamily="34" charset="0"/>
                <a:ea typeface="游ゴシック" panose="020B0400000000000000" pitchFamily="34" charset="-128"/>
                <a:cs typeface="+mn-cs"/>
              </a:rPr>
              <a:t>Generates the testcase artifacts</a:t>
            </a:r>
            <a:endParaRPr kumimoji="0" lang="en-US" sz="105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84" name="Rectangle 83">
            <a:extLst>
              <a:ext uri="{FF2B5EF4-FFF2-40B4-BE49-F238E27FC236}">
                <a16:creationId xmlns:a16="http://schemas.microsoft.com/office/drawing/2014/main" id="{6E8AAE99-D323-4F7A-A19C-FD8854B17B05}"/>
              </a:ext>
            </a:extLst>
          </p:cNvPr>
          <p:cNvSpPr/>
          <p:nvPr/>
        </p:nvSpPr>
        <p:spPr bwMode="auto">
          <a:xfrm>
            <a:off x="7467662" y="3390386"/>
            <a:ext cx="1609529" cy="659714"/>
          </a:xfrm>
          <a:prstGeom prst="rect">
            <a:avLst/>
          </a:prstGeom>
          <a:solidFill>
            <a:srgbClr val="1E439B"/>
          </a:solidFill>
          <a:ln w="19050" cap="flat" cmpd="sng" algn="ctr">
            <a:solidFill>
              <a:srgbClr val="525F95"/>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Dynamic Test Runner:</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Collection</a:t>
            </a:r>
          </a:p>
          <a:p>
            <a:pPr marL="342991" marR="0" lvl="1" indent="0" algn="l" defTabSz="914400"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RECORD</a:t>
            </a:r>
          </a:p>
        </p:txBody>
      </p:sp>
      <p:pic>
        <p:nvPicPr>
          <p:cNvPr id="85" name="Picture 84">
            <a:extLst>
              <a:ext uri="{FF2B5EF4-FFF2-40B4-BE49-F238E27FC236}">
                <a16:creationId xmlns:a16="http://schemas.microsoft.com/office/drawing/2014/main" id="{81CA9417-7696-4FF7-89F9-7051221EBBEE}"/>
              </a:ext>
            </a:extLst>
          </p:cNvPr>
          <p:cNvPicPr>
            <a:picLocks noChangeAspect="1"/>
          </p:cNvPicPr>
          <p:nvPr/>
        </p:nvPicPr>
        <p:blipFill>
          <a:blip r:embed="rId5"/>
          <a:stretch>
            <a:fillRect/>
          </a:stretch>
        </p:blipFill>
        <p:spPr>
          <a:xfrm>
            <a:off x="3677405" y="4122023"/>
            <a:ext cx="451173" cy="452082"/>
          </a:xfrm>
          <a:prstGeom prst="rect">
            <a:avLst/>
          </a:prstGeom>
        </p:spPr>
      </p:pic>
      <p:pic>
        <p:nvPicPr>
          <p:cNvPr id="86" name="Picture 85">
            <a:extLst>
              <a:ext uri="{FF2B5EF4-FFF2-40B4-BE49-F238E27FC236}">
                <a16:creationId xmlns:a16="http://schemas.microsoft.com/office/drawing/2014/main" id="{2E601561-B286-4F0E-9CD1-E35CD4530CCC}"/>
              </a:ext>
            </a:extLst>
          </p:cNvPr>
          <p:cNvPicPr>
            <a:picLocks noChangeAspect="1"/>
          </p:cNvPicPr>
          <p:nvPr/>
        </p:nvPicPr>
        <p:blipFill>
          <a:blip r:embed="rId6"/>
          <a:stretch>
            <a:fillRect/>
          </a:stretch>
        </p:blipFill>
        <p:spPr>
          <a:xfrm>
            <a:off x="3608204" y="4812879"/>
            <a:ext cx="589575" cy="498969"/>
          </a:xfrm>
          <a:prstGeom prst="rect">
            <a:avLst/>
          </a:prstGeom>
        </p:spPr>
      </p:pic>
      <p:cxnSp>
        <p:nvCxnSpPr>
          <p:cNvPr id="87" name="Straight Arrow Connector 86">
            <a:extLst>
              <a:ext uri="{FF2B5EF4-FFF2-40B4-BE49-F238E27FC236}">
                <a16:creationId xmlns:a16="http://schemas.microsoft.com/office/drawing/2014/main" id="{C15B569D-5B95-423D-866C-F5D0B145192A}"/>
              </a:ext>
            </a:extLst>
          </p:cNvPr>
          <p:cNvCxnSpPr>
            <a:cxnSpLocks/>
            <a:stCxn id="75" idx="3"/>
            <a:endCxn id="78" idx="1"/>
          </p:cNvCxnSpPr>
          <p:nvPr/>
        </p:nvCxnSpPr>
        <p:spPr bwMode="auto">
          <a:xfrm flipV="1">
            <a:off x="3884614" y="1895572"/>
            <a:ext cx="1917634" cy="4132"/>
          </a:xfrm>
          <a:prstGeom prst="straightConnector1">
            <a:avLst/>
          </a:prstGeom>
          <a:noFill/>
          <a:ln w="19050" cap="flat" cmpd="sng" algn="ctr">
            <a:solidFill>
              <a:srgbClr val="35458F"/>
            </a:solidFill>
            <a:prstDash val="solid"/>
            <a:headEnd type="none" w="med" len="med"/>
            <a:tailEnd type="arrow" w="med" len="med"/>
          </a:ln>
          <a:effectLst/>
        </p:spPr>
      </p:cxnSp>
      <p:cxnSp>
        <p:nvCxnSpPr>
          <p:cNvPr id="88" name="Straight Arrow Connector 87">
            <a:extLst>
              <a:ext uri="{FF2B5EF4-FFF2-40B4-BE49-F238E27FC236}">
                <a16:creationId xmlns:a16="http://schemas.microsoft.com/office/drawing/2014/main" id="{30F87A6A-8F97-4196-86BE-135E6C000877}"/>
              </a:ext>
            </a:extLst>
          </p:cNvPr>
          <p:cNvCxnSpPr>
            <a:cxnSpLocks/>
          </p:cNvCxnSpPr>
          <p:nvPr/>
        </p:nvCxnSpPr>
        <p:spPr bwMode="auto">
          <a:xfrm flipV="1">
            <a:off x="7159062" y="1895572"/>
            <a:ext cx="295046" cy="4075"/>
          </a:xfrm>
          <a:prstGeom prst="straightConnector1">
            <a:avLst/>
          </a:prstGeom>
          <a:noFill/>
          <a:ln w="19050" cap="flat" cmpd="sng" algn="ctr">
            <a:solidFill>
              <a:srgbClr val="35458F"/>
            </a:solidFill>
            <a:prstDash val="solid"/>
            <a:headEnd type="arrow" w="med" len="sm"/>
            <a:tailEnd type="arrow" w="med" len="sm"/>
          </a:ln>
          <a:effectLst/>
        </p:spPr>
      </p:cxnSp>
      <p:cxnSp>
        <p:nvCxnSpPr>
          <p:cNvPr id="89" name="Straight Arrow Connector 88">
            <a:extLst>
              <a:ext uri="{FF2B5EF4-FFF2-40B4-BE49-F238E27FC236}">
                <a16:creationId xmlns:a16="http://schemas.microsoft.com/office/drawing/2014/main" id="{5617175E-97E1-4292-BF12-5AB9672561DA}"/>
              </a:ext>
            </a:extLst>
          </p:cNvPr>
          <p:cNvCxnSpPr>
            <a:cxnSpLocks/>
          </p:cNvCxnSpPr>
          <p:nvPr/>
        </p:nvCxnSpPr>
        <p:spPr bwMode="auto">
          <a:xfrm rot="5400000" flipV="1">
            <a:off x="7981722" y="2291375"/>
            <a:ext cx="354842" cy="3389"/>
          </a:xfrm>
          <a:prstGeom prst="straightConnector1">
            <a:avLst/>
          </a:prstGeom>
          <a:noFill/>
          <a:ln w="19050" cap="flat" cmpd="sng" algn="ctr">
            <a:solidFill>
              <a:srgbClr val="35458F"/>
            </a:solidFill>
            <a:prstDash val="solid"/>
            <a:headEnd type="arrow" w="med" len="sm"/>
            <a:tailEnd type="arrow" w="med" len="sm"/>
          </a:ln>
          <a:effectLst/>
        </p:spPr>
      </p:cxnSp>
      <p:cxnSp>
        <p:nvCxnSpPr>
          <p:cNvPr id="90" name="Elbow Connector 92">
            <a:extLst>
              <a:ext uri="{FF2B5EF4-FFF2-40B4-BE49-F238E27FC236}">
                <a16:creationId xmlns:a16="http://schemas.microsoft.com/office/drawing/2014/main" id="{0FA6203A-9342-44F2-A83B-B8FEC16CF2ED}"/>
              </a:ext>
            </a:extLst>
          </p:cNvPr>
          <p:cNvCxnSpPr>
            <a:cxnSpLocks/>
            <a:stCxn id="75" idx="3"/>
            <a:endCxn id="91" idx="1"/>
          </p:cNvCxnSpPr>
          <p:nvPr/>
        </p:nvCxnSpPr>
        <p:spPr bwMode="auto">
          <a:xfrm>
            <a:off x="3884614" y="1899704"/>
            <a:ext cx="1839823" cy="1817328"/>
          </a:xfrm>
          <a:prstGeom prst="bentConnector3">
            <a:avLst>
              <a:gd name="adj1" fmla="val 50000"/>
            </a:avLst>
          </a:prstGeom>
          <a:noFill/>
          <a:ln w="19050" cap="flat" cmpd="sng" algn="ctr">
            <a:solidFill>
              <a:srgbClr val="35458F"/>
            </a:solidFill>
            <a:prstDash val="solid"/>
            <a:headEnd type="none" w="med" len="med"/>
            <a:tailEnd type="arrow" w="med" len="med"/>
          </a:ln>
          <a:effectLst/>
        </p:spPr>
      </p:cxnSp>
      <p:sp>
        <p:nvSpPr>
          <p:cNvPr id="91" name="Rectangle 90">
            <a:extLst>
              <a:ext uri="{FF2B5EF4-FFF2-40B4-BE49-F238E27FC236}">
                <a16:creationId xmlns:a16="http://schemas.microsoft.com/office/drawing/2014/main" id="{49401E48-0BD3-473F-A899-FD79F383526E}"/>
              </a:ext>
            </a:extLst>
          </p:cNvPr>
          <p:cNvSpPr/>
          <p:nvPr/>
        </p:nvSpPr>
        <p:spPr bwMode="auto">
          <a:xfrm>
            <a:off x="5724437" y="3510142"/>
            <a:ext cx="1400024" cy="413780"/>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Batch Recording</a:t>
            </a:r>
          </a:p>
        </p:txBody>
      </p:sp>
      <p:cxnSp>
        <p:nvCxnSpPr>
          <p:cNvPr id="92" name="Straight Arrow Connector 91">
            <a:extLst>
              <a:ext uri="{FF2B5EF4-FFF2-40B4-BE49-F238E27FC236}">
                <a16:creationId xmlns:a16="http://schemas.microsoft.com/office/drawing/2014/main" id="{A24BB258-C069-4901-9C7A-996E692EB474}"/>
              </a:ext>
            </a:extLst>
          </p:cNvPr>
          <p:cNvCxnSpPr>
            <a:cxnSpLocks/>
          </p:cNvCxnSpPr>
          <p:nvPr/>
        </p:nvCxnSpPr>
        <p:spPr bwMode="auto">
          <a:xfrm flipV="1">
            <a:off x="7152409" y="3698316"/>
            <a:ext cx="295046" cy="4075"/>
          </a:xfrm>
          <a:prstGeom prst="straightConnector1">
            <a:avLst/>
          </a:prstGeom>
          <a:noFill/>
          <a:ln w="19050" cap="flat" cmpd="sng" algn="ctr">
            <a:solidFill>
              <a:srgbClr val="35458F"/>
            </a:solidFill>
            <a:prstDash val="solid"/>
            <a:headEnd type="arrow" w="med" len="sm"/>
            <a:tailEnd type="arrow" w="med" len="sm"/>
          </a:ln>
          <a:effectLst/>
        </p:spPr>
      </p:cxnSp>
      <p:cxnSp>
        <p:nvCxnSpPr>
          <p:cNvPr id="93" name="Elbow Connector 95">
            <a:extLst>
              <a:ext uri="{FF2B5EF4-FFF2-40B4-BE49-F238E27FC236}">
                <a16:creationId xmlns:a16="http://schemas.microsoft.com/office/drawing/2014/main" id="{7FA6C301-25B4-41E4-BA28-DF77EC39C9BB}"/>
              </a:ext>
            </a:extLst>
          </p:cNvPr>
          <p:cNvCxnSpPr>
            <a:cxnSpLocks/>
            <a:endCxn id="85" idx="0"/>
          </p:cNvCxnSpPr>
          <p:nvPr/>
        </p:nvCxnSpPr>
        <p:spPr bwMode="auto">
          <a:xfrm rot="10800000" flipV="1">
            <a:off x="3902993" y="3898170"/>
            <a:ext cx="1821444" cy="223854"/>
          </a:xfrm>
          <a:prstGeom prst="bentConnector2">
            <a:avLst/>
          </a:prstGeom>
          <a:noFill/>
          <a:ln w="19050" cap="flat" cmpd="sng" algn="ctr">
            <a:solidFill>
              <a:srgbClr val="35458F"/>
            </a:solidFill>
            <a:prstDash val="solid"/>
            <a:headEnd type="none" w="med" len="med"/>
            <a:tailEnd type="arrow" w="med" len="med"/>
          </a:ln>
          <a:effectLst/>
        </p:spPr>
      </p:cxnSp>
      <p:sp>
        <p:nvSpPr>
          <p:cNvPr id="94" name="TextBox 93">
            <a:extLst>
              <a:ext uri="{FF2B5EF4-FFF2-40B4-BE49-F238E27FC236}">
                <a16:creationId xmlns:a16="http://schemas.microsoft.com/office/drawing/2014/main" id="{E79C5840-38DA-48B9-9133-3E29DFBBB15E}"/>
              </a:ext>
            </a:extLst>
          </p:cNvPr>
          <p:cNvSpPr txBox="1"/>
          <p:nvPr/>
        </p:nvSpPr>
        <p:spPr>
          <a:xfrm>
            <a:off x="3554477" y="4542026"/>
            <a:ext cx="879861"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IBM Plex Sans" panose="020B0503050203000203" pitchFamily="34" charset="0"/>
                <a:ea typeface="游ゴシック" panose="020B0400000000000000" pitchFamily="34" charset="-128"/>
                <a:cs typeface="+mn-cs"/>
              </a:rPr>
              <a:t>Playback file</a:t>
            </a:r>
            <a:endParaRPr kumimoji="0" lang="en-US"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95" name="TextBox 94">
            <a:extLst>
              <a:ext uri="{FF2B5EF4-FFF2-40B4-BE49-F238E27FC236}">
                <a16:creationId xmlns:a16="http://schemas.microsoft.com/office/drawing/2014/main" id="{340CF370-2B64-4AD2-9572-975671B98EEC}"/>
              </a:ext>
            </a:extLst>
          </p:cNvPr>
          <p:cNvSpPr txBox="1"/>
          <p:nvPr/>
        </p:nvSpPr>
        <p:spPr>
          <a:xfrm>
            <a:off x="3554477" y="5295490"/>
            <a:ext cx="879861"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IBM Plex Sans" panose="020B0503050203000203" pitchFamily="34" charset="0"/>
                <a:ea typeface="游ゴシック" panose="020B0400000000000000" pitchFamily="34" charset="-128"/>
                <a:cs typeface="+mn-cs"/>
              </a:rPr>
              <a:t>Run Config</a:t>
            </a:r>
            <a:endParaRPr kumimoji="0" lang="en-US"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grpSp>
        <p:nvGrpSpPr>
          <p:cNvPr id="96" name="Group 95">
            <a:extLst>
              <a:ext uri="{FF2B5EF4-FFF2-40B4-BE49-F238E27FC236}">
                <a16:creationId xmlns:a16="http://schemas.microsoft.com/office/drawing/2014/main" id="{94268173-713A-46D0-8A20-A177FCE6F1F9}"/>
              </a:ext>
            </a:extLst>
          </p:cNvPr>
          <p:cNvGrpSpPr/>
          <p:nvPr/>
        </p:nvGrpSpPr>
        <p:grpSpPr>
          <a:xfrm>
            <a:off x="9210390" y="1688682"/>
            <a:ext cx="1664407" cy="1302200"/>
            <a:chOff x="341784" y="1174080"/>
            <a:chExt cx="1448963" cy="942607"/>
          </a:xfrm>
        </p:grpSpPr>
        <p:grpSp>
          <p:nvGrpSpPr>
            <p:cNvPr id="121" name="Group 120">
              <a:extLst>
                <a:ext uri="{FF2B5EF4-FFF2-40B4-BE49-F238E27FC236}">
                  <a16:creationId xmlns:a16="http://schemas.microsoft.com/office/drawing/2014/main" id="{61BA5BE2-FC63-4B32-83F1-720F46D46328}"/>
                </a:ext>
              </a:extLst>
            </p:cNvPr>
            <p:cNvGrpSpPr/>
            <p:nvPr/>
          </p:nvGrpSpPr>
          <p:grpSpPr>
            <a:xfrm>
              <a:off x="341784" y="1174080"/>
              <a:ext cx="1448963" cy="942607"/>
              <a:chOff x="341784" y="1174080"/>
              <a:chExt cx="1448963" cy="942607"/>
            </a:xfrm>
          </p:grpSpPr>
          <p:sp>
            <p:nvSpPr>
              <p:cNvPr id="123" name="Rectangle 122">
                <a:extLst>
                  <a:ext uri="{FF2B5EF4-FFF2-40B4-BE49-F238E27FC236}">
                    <a16:creationId xmlns:a16="http://schemas.microsoft.com/office/drawing/2014/main" id="{E6763CE8-EBD8-4847-80B7-692A0DD03025}"/>
                  </a:ext>
                </a:extLst>
              </p:cNvPr>
              <p:cNvSpPr/>
              <p:nvPr/>
            </p:nvSpPr>
            <p:spPr>
              <a:xfrm>
                <a:off x="341784" y="1174080"/>
                <a:ext cx="1401189" cy="942607"/>
              </a:xfrm>
              <a:prstGeom prst="rect">
                <a:avLst/>
              </a:prstGeom>
              <a:solidFill>
                <a:srgbClr val="FFFFFF"/>
              </a:solidFill>
              <a:ln w="19050" cap="flat" cmpd="sng" algn="ctr">
                <a:solidFill>
                  <a:srgbClr val="000000"/>
                </a:solidFill>
                <a:prstDash val="solid"/>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IBM Plex Sans Regular"/>
                  <a:ea typeface="+mn-ea"/>
                  <a:cs typeface="+mn-cs"/>
                </a:endParaRPr>
              </a:p>
            </p:txBody>
          </p:sp>
          <p:sp>
            <p:nvSpPr>
              <p:cNvPr id="124" name="Rectangle 123">
                <a:extLst>
                  <a:ext uri="{FF2B5EF4-FFF2-40B4-BE49-F238E27FC236}">
                    <a16:creationId xmlns:a16="http://schemas.microsoft.com/office/drawing/2014/main" id="{41356F99-263E-447C-9844-D7DF5CAD2498}"/>
                  </a:ext>
                </a:extLst>
              </p:cNvPr>
              <p:cNvSpPr/>
              <p:nvPr/>
            </p:nvSpPr>
            <p:spPr>
              <a:xfrm>
                <a:off x="560601" y="1814958"/>
                <a:ext cx="565984" cy="233469"/>
              </a:xfrm>
              <a:prstGeom prst="rect">
                <a:avLst/>
              </a:prstGeom>
              <a:solidFill>
                <a:srgbClr val="F0F0F2"/>
              </a:solidFill>
              <a:ln w="19050" cap="flat" cmpd="sng" algn="ctr">
                <a:noFill/>
                <a:prstDash val="solid"/>
              </a:ln>
              <a:effectLst/>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Db2</a:t>
                </a:r>
              </a:p>
            </p:txBody>
          </p:sp>
          <p:sp>
            <p:nvSpPr>
              <p:cNvPr id="125" name="Rectangle 124">
                <a:extLst>
                  <a:ext uri="{FF2B5EF4-FFF2-40B4-BE49-F238E27FC236}">
                    <a16:creationId xmlns:a16="http://schemas.microsoft.com/office/drawing/2014/main" id="{333D7DB1-5EA9-4436-9EBB-4AB86C02B04F}"/>
                  </a:ext>
                </a:extLst>
              </p:cNvPr>
              <p:cNvSpPr/>
              <p:nvPr/>
            </p:nvSpPr>
            <p:spPr>
              <a:xfrm>
                <a:off x="661912" y="1222373"/>
                <a:ext cx="1128835" cy="230832"/>
              </a:xfrm>
              <a:prstGeom prst="rect">
                <a:avLst/>
              </a:prstGeom>
            </p:spPr>
            <p:txBody>
              <a:bodyPr wrap="none">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SemiBold" panose="020B0503050203000203" pitchFamily="34" charset="0"/>
                    <a:ea typeface="+mn-ea"/>
                    <a:cs typeface="+mn-cs"/>
                  </a:rPr>
                  <a:t>User Applications</a:t>
                </a:r>
              </a:p>
            </p:txBody>
          </p:sp>
          <p:pic>
            <p:nvPicPr>
              <p:cNvPr id="126" name="Picture 125" descr="A screenshot of a cell phone&#10;&#10;Description automatically generated">
                <a:extLst>
                  <a:ext uri="{FF2B5EF4-FFF2-40B4-BE49-F238E27FC236}">
                    <a16:creationId xmlns:a16="http://schemas.microsoft.com/office/drawing/2014/main" id="{341E3988-8751-4856-9FF1-F6EF36DBC277}"/>
                  </a:ext>
                </a:extLst>
              </p:cNvPr>
              <p:cNvPicPr>
                <a:picLocks noChangeAspect="1"/>
              </p:cNvPicPr>
              <p:nvPr/>
            </p:nvPicPr>
            <p:blipFill rotWithShape="1">
              <a:blip r:embed="rId7">
                <a:extLst>
                  <a:ext uri="{28A0092B-C50C-407E-A947-70E740481C1C}">
                    <a14:useLocalDpi xmlns:a14="http://schemas.microsoft.com/office/drawing/2010/main" val="0"/>
                  </a:ext>
                </a:extLst>
              </a:blip>
              <a:srcRect l="4782" t="25850" r="89357" b="62701"/>
              <a:stretch/>
            </p:blipFill>
            <p:spPr>
              <a:xfrm>
                <a:off x="363135" y="1195366"/>
                <a:ext cx="359242" cy="335532"/>
              </a:xfrm>
              <a:prstGeom prst="rect">
                <a:avLst/>
              </a:prstGeom>
            </p:spPr>
          </p:pic>
        </p:grpSp>
        <p:sp>
          <p:nvSpPr>
            <p:cNvPr id="122" name="Rectangle 121">
              <a:extLst>
                <a:ext uri="{FF2B5EF4-FFF2-40B4-BE49-F238E27FC236}">
                  <a16:creationId xmlns:a16="http://schemas.microsoft.com/office/drawing/2014/main" id="{534CDBF5-3AF7-45B8-8A66-A17E1491D03D}"/>
                </a:ext>
              </a:extLst>
            </p:cNvPr>
            <p:cNvSpPr/>
            <p:nvPr/>
          </p:nvSpPr>
          <p:spPr>
            <a:xfrm>
              <a:off x="560601" y="1513230"/>
              <a:ext cx="515643" cy="233469"/>
            </a:xfrm>
            <a:prstGeom prst="rect">
              <a:avLst/>
            </a:prstGeom>
            <a:solidFill>
              <a:srgbClr val="F0F0F2"/>
            </a:solidFill>
            <a:ln w="19050" cap="flat" cmpd="sng" algn="ctr">
              <a:noFill/>
              <a:prstDash val="solid"/>
            </a:ln>
            <a:effectLst/>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Files</a:t>
              </a:r>
            </a:p>
          </p:txBody>
        </p:sp>
      </p:grpSp>
      <p:cxnSp>
        <p:nvCxnSpPr>
          <p:cNvPr id="97" name="Elbow Connector 105">
            <a:extLst>
              <a:ext uri="{FF2B5EF4-FFF2-40B4-BE49-F238E27FC236}">
                <a16:creationId xmlns:a16="http://schemas.microsoft.com/office/drawing/2014/main" id="{95AF2497-AD3F-4A4D-BE7A-6E702CB5FCBE}"/>
              </a:ext>
            </a:extLst>
          </p:cNvPr>
          <p:cNvCxnSpPr>
            <a:cxnSpLocks/>
            <a:stCxn id="123" idx="2"/>
          </p:cNvCxnSpPr>
          <p:nvPr/>
        </p:nvCxnSpPr>
        <p:spPr bwMode="auto">
          <a:xfrm rot="5400000">
            <a:off x="9500465" y="2639374"/>
            <a:ext cx="163181" cy="866199"/>
          </a:xfrm>
          <a:prstGeom prst="bentConnector2">
            <a:avLst/>
          </a:prstGeom>
          <a:noFill/>
          <a:ln w="19050" cap="flat" cmpd="sng" algn="ctr">
            <a:solidFill>
              <a:srgbClr val="35458F"/>
            </a:solidFill>
            <a:prstDash val="solid"/>
            <a:headEnd type="arrow" w="med" len="sm"/>
            <a:tailEnd type="arrow" w="med" len="sm"/>
          </a:ln>
          <a:effectLst/>
        </p:spPr>
      </p:cxnSp>
      <p:grpSp>
        <p:nvGrpSpPr>
          <p:cNvPr id="98" name="Group 97">
            <a:extLst>
              <a:ext uri="{FF2B5EF4-FFF2-40B4-BE49-F238E27FC236}">
                <a16:creationId xmlns:a16="http://schemas.microsoft.com/office/drawing/2014/main" id="{B38C2D40-E641-4CDD-A044-EE3BFA1CE5EC}"/>
              </a:ext>
            </a:extLst>
          </p:cNvPr>
          <p:cNvGrpSpPr/>
          <p:nvPr/>
        </p:nvGrpSpPr>
        <p:grpSpPr>
          <a:xfrm>
            <a:off x="9248270" y="3390386"/>
            <a:ext cx="1609530" cy="902696"/>
            <a:chOff x="341784" y="1174080"/>
            <a:chExt cx="1401189" cy="653423"/>
          </a:xfrm>
        </p:grpSpPr>
        <p:grpSp>
          <p:nvGrpSpPr>
            <p:cNvPr id="115" name="Group 114">
              <a:extLst>
                <a:ext uri="{FF2B5EF4-FFF2-40B4-BE49-F238E27FC236}">
                  <a16:creationId xmlns:a16="http://schemas.microsoft.com/office/drawing/2014/main" id="{F3B72985-9A87-4BF5-9FEE-731083E68628}"/>
                </a:ext>
              </a:extLst>
            </p:cNvPr>
            <p:cNvGrpSpPr/>
            <p:nvPr/>
          </p:nvGrpSpPr>
          <p:grpSpPr>
            <a:xfrm>
              <a:off x="341784" y="1174080"/>
              <a:ext cx="1401189" cy="653423"/>
              <a:chOff x="341784" y="1174080"/>
              <a:chExt cx="1401189" cy="653423"/>
            </a:xfrm>
          </p:grpSpPr>
          <p:sp>
            <p:nvSpPr>
              <p:cNvPr id="117" name="Rectangle 116">
                <a:extLst>
                  <a:ext uri="{FF2B5EF4-FFF2-40B4-BE49-F238E27FC236}">
                    <a16:creationId xmlns:a16="http://schemas.microsoft.com/office/drawing/2014/main" id="{7F8EA65F-7D6F-40CF-BEE0-8CC8447C2972}"/>
                  </a:ext>
                </a:extLst>
              </p:cNvPr>
              <p:cNvSpPr/>
              <p:nvPr/>
            </p:nvSpPr>
            <p:spPr>
              <a:xfrm>
                <a:off x="341784" y="1174080"/>
                <a:ext cx="1401189" cy="653423"/>
              </a:xfrm>
              <a:prstGeom prst="rect">
                <a:avLst/>
              </a:prstGeom>
              <a:solidFill>
                <a:srgbClr val="FFFFFF"/>
              </a:solidFill>
              <a:ln w="19050" cap="flat" cmpd="sng" algn="ctr">
                <a:solidFill>
                  <a:srgbClr val="000000"/>
                </a:solidFill>
                <a:prstDash val="solid"/>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IBM Plex Sans Regular"/>
                  <a:ea typeface="+mn-ea"/>
                  <a:cs typeface="+mn-cs"/>
                </a:endParaRPr>
              </a:p>
            </p:txBody>
          </p:sp>
          <p:sp>
            <p:nvSpPr>
              <p:cNvPr id="118" name="Rectangle 117">
                <a:extLst>
                  <a:ext uri="{FF2B5EF4-FFF2-40B4-BE49-F238E27FC236}">
                    <a16:creationId xmlns:a16="http://schemas.microsoft.com/office/drawing/2014/main" id="{0967851E-3361-463B-8FEB-D8E2D7B90CA4}"/>
                  </a:ext>
                </a:extLst>
              </p:cNvPr>
              <p:cNvSpPr/>
              <p:nvPr/>
            </p:nvSpPr>
            <p:spPr>
              <a:xfrm>
                <a:off x="1126616" y="1509139"/>
                <a:ext cx="565984" cy="233469"/>
              </a:xfrm>
              <a:prstGeom prst="rect">
                <a:avLst/>
              </a:prstGeom>
              <a:solidFill>
                <a:srgbClr val="F0F0F2"/>
              </a:solidFill>
              <a:ln w="19050" cap="flat" cmpd="sng" algn="ctr">
                <a:noFill/>
                <a:prstDash val="solid"/>
              </a:ln>
              <a:effectLst/>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Db2</a:t>
                </a:r>
              </a:p>
            </p:txBody>
          </p:sp>
          <p:sp>
            <p:nvSpPr>
              <p:cNvPr id="119" name="Rectangle 118">
                <a:extLst>
                  <a:ext uri="{FF2B5EF4-FFF2-40B4-BE49-F238E27FC236}">
                    <a16:creationId xmlns:a16="http://schemas.microsoft.com/office/drawing/2014/main" id="{928C4198-4D04-4C68-B267-700FE7EF4E1D}"/>
                  </a:ext>
                </a:extLst>
              </p:cNvPr>
              <p:cNvSpPr/>
              <p:nvPr/>
            </p:nvSpPr>
            <p:spPr>
              <a:xfrm>
                <a:off x="661912" y="1222373"/>
                <a:ext cx="1076215" cy="178229"/>
              </a:xfrm>
              <a:prstGeom prst="rect">
                <a:avLst/>
              </a:prstGeom>
            </p:spPr>
            <p:txBody>
              <a:bodyPr wrap="none">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IBM Plex Sans SemiBold" panose="020B0503050203000203" pitchFamily="34" charset="0"/>
                    <a:ea typeface="+mn-ea"/>
                    <a:cs typeface="+mn-cs"/>
                  </a:rPr>
                  <a:t>User Applications</a:t>
                </a:r>
              </a:p>
            </p:txBody>
          </p:sp>
          <p:pic>
            <p:nvPicPr>
              <p:cNvPr id="120" name="Picture 119" descr="A screenshot of a cell phone&#10;&#10;Description automatically generated">
                <a:extLst>
                  <a:ext uri="{FF2B5EF4-FFF2-40B4-BE49-F238E27FC236}">
                    <a16:creationId xmlns:a16="http://schemas.microsoft.com/office/drawing/2014/main" id="{88FB0C96-0568-486E-8425-F1FFFCDBB9DC}"/>
                  </a:ext>
                </a:extLst>
              </p:cNvPr>
              <p:cNvPicPr>
                <a:picLocks noChangeAspect="1"/>
              </p:cNvPicPr>
              <p:nvPr/>
            </p:nvPicPr>
            <p:blipFill rotWithShape="1">
              <a:blip r:embed="rId7">
                <a:extLst>
                  <a:ext uri="{28A0092B-C50C-407E-A947-70E740481C1C}">
                    <a14:useLocalDpi xmlns:a14="http://schemas.microsoft.com/office/drawing/2010/main" val="0"/>
                  </a:ext>
                </a:extLst>
              </a:blip>
              <a:srcRect l="4782" t="25850" r="89357" b="62701"/>
              <a:stretch/>
            </p:blipFill>
            <p:spPr>
              <a:xfrm>
                <a:off x="363135" y="1195366"/>
                <a:ext cx="359242" cy="335532"/>
              </a:xfrm>
              <a:prstGeom prst="rect">
                <a:avLst/>
              </a:prstGeom>
            </p:spPr>
          </p:pic>
        </p:grpSp>
        <p:sp>
          <p:nvSpPr>
            <p:cNvPr id="116" name="Rectangle 115">
              <a:extLst>
                <a:ext uri="{FF2B5EF4-FFF2-40B4-BE49-F238E27FC236}">
                  <a16:creationId xmlns:a16="http://schemas.microsoft.com/office/drawing/2014/main" id="{12473182-B755-4F68-B21E-72A20CFF5186}"/>
                </a:ext>
              </a:extLst>
            </p:cNvPr>
            <p:cNvSpPr/>
            <p:nvPr/>
          </p:nvSpPr>
          <p:spPr>
            <a:xfrm>
              <a:off x="560601" y="1513230"/>
              <a:ext cx="515643" cy="233469"/>
            </a:xfrm>
            <a:prstGeom prst="rect">
              <a:avLst/>
            </a:prstGeom>
            <a:solidFill>
              <a:srgbClr val="F0F0F2"/>
            </a:solidFill>
            <a:ln w="19050" cap="flat" cmpd="sng" algn="ctr">
              <a:noFill/>
              <a:prstDash val="solid"/>
            </a:ln>
            <a:effectLst/>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Files</a:t>
              </a:r>
            </a:p>
          </p:txBody>
        </p:sp>
      </p:grpSp>
      <p:cxnSp>
        <p:nvCxnSpPr>
          <p:cNvPr id="99" name="Elbow Connector 113">
            <a:extLst>
              <a:ext uri="{FF2B5EF4-FFF2-40B4-BE49-F238E27FC236}">
                <a16:creationId xmlns:a16="http://schemas.microsoft.com/office/drawing/2014/main" id="{88741299-AB88-481A-8C3E-EF45BD7852CC}"/>
              </a:ext>
            </a:extLst>
          </p:cNvPr>
          <p:cNvCxnSpPr>
            <a:cxnSpLocks/>
          </p:cNvCxnSpPr>
          <p:nvPr/>
        </p:nvCxnSpPr>
        <p:spPr bwMode="auto">
          <a:xfrm rot="16200000" flipH="1">
            <a:off x="8677941" y="3724132"/>
            <a:ext cx="163181" cy="866199"/>
          </a:xfrm>
          <a:prstGeom prst="bentConnector2">
            <a:avLst/>
          </a:prstGeom>
          <a:noFill/>
          <a:ln w="19050" cap="flat" cmpd="sng" algn="ctr">
            <a:solidFill>
              <a:srgbClr val="35458F"/>
            </a:solidFill>
            <a:prstDash val="solid"/>
            <a:headEnd type="arrow" w="med" len="sm"/>
            <a:tailEnd type="arrow" w="med" len="sm"/>
          </a:ln>
          <a:effectLst/>
        </p:spPr>
      </p:cxnSp>
      <p:cxnSp>
        <p:nvCxnSpPr>
          <p:cNvPr id="100" name="Elbow Connector 114">
            <a:extLst>
              <a:ext uri="{FF2B5EF4-FFF2-40B4-BE49-F238E27FC236}">
                <a16:creationId xmlns:a16="http://schemas.microsoft.com/office/drawing/2014/main" id="{6831D5C4-1789-4CB7-A5DA-73ECFFAF2CB3}"/>
              </a:ext>
            </a:extLst>
          </p:cNvPr>
          <p:cNvCxnSpPr>
            <a:cxnSpLocks/>
            <a:stCxn id="78" idx="2"/>
            <a:endCxn id="85" idx="0"/>
          </p:cNvCxnSpPr>
          <p:nvPr/>
        </p:nvCxnSpPr>
        <p:spPr bwMode="auto">
          <a:xfrm rot="5400000">
            <a:off x="4173392" y="1832062"/>
            <a:ext cx="2019561" cy="2560362"/>
          </a:xfrm>
          <a:prstGeom prst="bentConnector3">
            <a:avLst>
              <a:gd name="adj1" fmla="val 50000"/>
            </a:avLst>
          </a:prstGeom>
          <a:noFill/>
          <a:ln w="19050" cap="flat" cmpd="sng" algn="ctr">
            <a:solidFill>
              <a:srgbClr val="35458F"/>
            </a:solidFill>
            <a:prstDash val="solid"/>
            <a:headEnd type="none" w="med" len="med"/>
            <a:tailEnd type="arrow" w="med" len="med"/>
          </a:ln>
          <a:effectLst/>
        </p:spPr>
      </p:cxnSp>
      <p:sp>
        <p:nvSpPr>
          <p:cNvPr id="101" name="Rectangle 100">
            <a:extLst>
              <a:ext uri="{FF2B5EF4-FFF2-40B4-BE49-F238E27FC236}">
                <a16:creationId xmlns:a16="http://schemas.microsoft.com/office/drawing/2014/main" id="{B80E16B3-48E8-492D-8F01-E12A3E113BCB}"/>
              </a:ext>
            </a:extLst>
          </p:cNvPr>
          <p:cNvSpPr/>
          <p:nvPr/>
        </p:nvSpPr>
        <p:spPr bwMode="auto">
          <a:xfrm>
            <a:off x="2377256" y="4136919"/>
            <a:ext cx="963102" cy="352474"/>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Descripto</a:t>
            </a:r>
            <a:r>
              <a:rPr kumimoji="0" lang="en-US" sz="9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r</a:t>
            </a:r>
          </a:p>
        </p:txBody>
      </p:sp>
      <p:sp>
        <p:nvSpPr>
          <p:cNvPr id="102" name="Rectangle 101">
            <a:extLst>
              <a:ext uri="{FF2B5EF4-FFF2-40B4-BE49-F238E27FC236}">
                <a16:creationId xmlns:a16="http://schemas.microsoft.com/office/drawing/2014/main" id="{DF9A0CF7-0F4D-46F1-BC74-4F6D1C3565E0}"/>
              </a:ext>
            </a:extLst>
          </p:cNvPr>
          <p:cNvSpPr/>
          <p:nvPr/>
        </p:nvSpPr>
        <p:spPr bwMode="auto">
          <a:xfrm>
            <a:off x="2377256" y="4902793"/>
            <a:ext cx="963102" cy="409054"/>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Testcase program</a:t>
            </a:r>
          </a:p>
        </p:txBody>
      </p:sp>
      <p:sp>
        <p:nvSpPr>
          <p:cNvPr id="103" name="Rectangle 102">
            <a:extLst>
              <a:ext uri="{FF2B5EF4-FFF2-40B4-BE49-F238E27FC236}">
                <a16:creationId xmlns:a16="http://schemas.microsoft.com/office/drawing/2014/main" id="{3DDF36A6-70FF-4317-B92F-56EEAA71B78D}"/>
              </a:ext>
            </a:extLst>
          </p:cNvPr>
          <p:cNvSpPr/>
          <p:nvPr/>
        </p:nvSpPr>
        <p:spPr bwMode="auto">
          <a:xfrm>
            <a:off x="5747906" y="5904387"/>
            <a:ext cx="963102" cy="413780"/>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Testcase binaries</a:t>
            </a:r>
          </a:p>
        </p:txBody>
      </p:sp>
      <p:cxnSp>
        <p:nvCxnSpPr>
          <p:cNvPr id="104" name="Elbow Connector 118">
            <a:extLst>
              <a:ext uri="{FF2B5EF4-FFF2-40B4-BE49-F238E27FC236}">
                <a16:creationId xmlns:a16="http://schemas.microsoft.com/office/drawing/2014/main" id="{FBE808F1-E68C-41F1-B1F5-7DEB219DBFE6}"/>
              </a:ext>
            </a:extLst>
          </p:cNvPr>
          <p:cNvCxnSpPr>
            <a:cxnSpLocks/>
          </p:cNvCxnSpPr>
          <p:nvPr/>
        </p:nvCxnSpPr>
        <p:spPr bwMode="auto">
          <a:xfrm rot="16200000" flipH="1">
            <a:off x="3903641" y="4250655"/>
            <a:ext cx="799430" cy="2889099"/>
          </a:xfrm>
          <a:prstGeom prst="bentConnector2">
            <a:avLst/>
          </a:prstGeom>
          <a:noFill/>
          <a:ln w="19050" cap="flat" cmpd="sng" algn="ctr">
            <a:solidFill>
              <a:srgbClr val="35458F"/>
            </a:solidFill>
            <a:prstDash val="solid"/>
            <a:headEnd type="none" w="med" len="med"/>
            <a:tailEnd type="arrow" w="med" len="med"/>
          </a:ln>
          <a:effectLst/>
        </p:spPr>
      </p:cxnSp>
      <p:cxnSp>
        <p:nvCxnSpPr>
          <p:cNvPr id="105" name="Straight Arrow Connector 104">
            <a:extLst>
              <a:ext uri="{FF2B5EF4-FFF2-40B4-BE49-F238E27FC236}">
                <a16:creationId xmlns:a16="http://schemas.microsoft.com/office/drawing/2014/main" id="{0BCAF3CF-3FB5-42FD-B818-BAB64E88B7E5}"/>
              </a:ext>
            </a:extLst>
          </p:cNvPr>
          <p:cNvCxnSpPr>
            <a:cxnSpLocks/>
          </p:cNvCxnSpPr>
          <p:nvPr/>
        </p:nvCxnSpPr>
        <p:spPr>
          <a:xfrm>
            <a:off x="6719986" y="6094919"/>
            <a:ext cx="842188" cy="16358"/>
          </a:xfrm>
          <a:prstGeom prst="straightConnector1">
            <a:avLst/>
          </a:prstGeom>
          <a:noFill/>
          <a:ln w="19050" cap="flat" cmpd="sng" algn="ctr">
            <a:solidFill>
              <a:srgbClr val="35458F"/>
            </a:solidFill>
            <a:prstDash val="sysDot"/>
            <a:headEnd type="none" w="med" len="med"/>
            <a:tailEnd type="arrow" w="med" len="med"/>
          </a:ln>
          <a:effectLst/>
        </p:spPr>
      </p:cxnSp>
      <p:grpSp>
        <p:nvGrpSpPr>
          <p:cNvPr id="106" name="Group 105">
            <a:extLst>
              <a:ext uri="{FF2B5EF4-FFF2-40B4-BE49-F238E27FC236}">
                <a16:creationId xmlns:a16="http://schemas.microsoft.com/office/drawing/2014/main" id="{91106506-B04B-4F5E-9A21-C42F440CA309}"/>
              </a:ext>
            </a:extLst>
          </p:cNvPr>
          <p:cNvGrpSpPr/>
          <p:nvPr/>
        </p:nvGrpSpPr>
        <p:grpSpPr>
          <a:xfrm>
            <a:off x="7570509" y="4555221"/>
            <a:ext cx="1664407" cy="525885"/>
            <a:chOff x="341784" y="1174081"/>
            <a:chExt cx="1448963" cy="380666"/>
          </a:xfrm>
        </p:grpSpPr>
        <p:sp>
          <p:nvSpPr>
            <p:cNvPr id="112" name="Rectangle 111">
              <a:extLst>
                <a:ext uri="{FF2B5EF4-FFF2-40B4-BE49-F238E27FC236}">
                  <a16:creationId xmlns:a16="http://schemas.microsoft.com/office/drawing/2014/main" id="{C6F91AB6-140E-4E17-B0CB-2C8313F88D99}"/>
                </a:ext>
              </a:extLst>
            </p:cNvPr>
            <p:cNvSpPr/>
            <p:nvPr/>
          </p:nvSpPr>
          <p:spPr>
            <a:xfrm>
              <a:off x="341784" y="1174081"/>
              <a:ext cx="1401189" cy="380666"/>
            </a:xfrm>
            <a:prstGeom prst="rect">
              <a:avLst/>
            </a:prstGeom>
            <a:solidFill>
              <a:srgbClr val="FFFFFF"/>
            </a:solidFill>
            <a:ln w="19050" cap="flat" cmpd="sng" algn="ctr">
              <a:solidFill>
                <a:srgbClr val="000000"/>
              </a:solidFill>
              <a:prstDash val="solid"/>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IBM Plex Sans Regular"/>
                <a:ea typeface="+mn-ea"/>
                <a:cs typeface="+mn-cs"/>
              </a:endParaRPr>
            </a:p>
          </p:txBody>
        </p:sp>
        <p:sp>
          <p:nvSpPr>
            <p:cNvPr id="113" name="Rectangle 112">
              <a:extLst>
                <a:ext uri="{FF2B5EF4-FFF2-40B4-BE49-F238E27FC236}">
                  <a16:creationId xmlns:a16="http://schemas.microsoft.com/office/drawing/2014/main" id="{7F12841B-24D2-466A-A7A4-FB90EC72327F}"/>
                </a:ext>
              </a:extLst>
            </p:cNvPr>
            <p:cNvSpPr/>
            <p:nvPr/>
          </p:nvSpPr>
          <p:spPr>
            <a:xfrm>
              <a:off x="661912" y="1222373"/>
              <a:ext cx="1128835" cy="230832"/>
            </a:xfrm>
            <a:prstGeom prst="rect">
              <a:avLst/>
            </a:prstGeom>
          </p:spPr>
          <p:txBody>
            <a:bodyPr wrap="none">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SemiBold" panose="020B0503050203000203" pitchFamily="34" charset="0"/>
                  <a:ea typeface="+mn-ea"/>
                  <a:cs typeface="+mn-cs"/>
                </a:rPr>
                <a:t>User Applications</a:t>
              </a:r>
            </a:p>
          </p:txBody>
        </p:sp>
        <p:pic>
          <p:nvPicPr>
            <p:cNvPr id="114" name="Picture 113" descr="A screenshot of a cell phone&#10;&#10;Description automatically generated">
              <a:extLst>
                <a:ext uri="{FF2B5EF4-FFF2-40B4-BE49-F238E27FC236}">
                  <a16:creationId xmlns:a16="http://schemas.microsoft.com/office/drawing/2014/main" id="{F006C885-E2AE-4B06-8AD2-9767766A00F1}"/>
                </a:ext>
              </a:extLst>
            </p:cNvPr>
            <p:cNvPicPr>
              <a:picLocks noChangeAspect="1"/>
            </p:cNvPicPr>
            <p:nvPr/>
          </p:nvPicPr>
          <p:blipFill rotWithShape="1">
            <a:blip r:embed="rId7">
              <a:extLst>
                <a:ext uri="{28A0092B-C50C-407E-A947-70E740481C1C}">
                  <a14:useLocalDpi xmlns:a14="http://schemas.microsoft.com/office/drawing/2010/main" val="0"/>
                </a:ext>
              </a:extLst>
            </a:blip>
            <a:srcRect l="4782" t="25850" r="89357" b="62701"/>
            <a:stretch/>
          </p:blipFill>
          <p:spPr>
            <a:xfrm>
              <a:off x="363135" y="1195366"/>
              <a:ext cx="359242" cy="335532"/>
            </a:xfrm>
            <a:prstGeom prst="rect">
              <a:avLst/>
            </a:prstGeom>
          </p:spPr>
        </p:pic>
      </p:grpSp>
      <p:cxnSp>
        <p:nvCxnSpPr>
          <p:cNvPr id="107" name="Elbow Connector 124">
            <a:extLst>
              <a:ext uri="{FF2B5EF4-FFF2-40B4-BE49-F238E27FC236}">
                <a16:creationId xmlns:a16="http://schemas.microsoft.com/office/drawing/2014/main" id="{E75900E1-385E-4BE2-A8F4-AC94950400CC}"/>
              </a:ext>
            </a:extLst>
          </p:cNvPr>
          <p:cNvCxnSpPr>
            <a:cxnSpLocks/>
          </p:cNvCxnSpPr>
          <p:nvPr/>
        </p:nvCxnSpPr>
        <p:spPr bwMode="auto">
          <a:xfrm>
            <a:off x="4197778" y="4396830"/>
            <a:ext cx="3364397" cy="1061376"/>
          </a:xfrm>
          <a:prstGeom prst="bentConnector3">
            <a:avLst>
              <a:gd name="adj1" fmla="val 50000"/>
            </a:avLst>
          </a:prstGeom>
          <a:noFill/>
          <a:ln w="19050" cap="flat" cmpd="sng" algn="ctr">
            <a:solidFill>
              <a:srgbClr val="35458F"/>
            </a:solidFill>
            <a:prstDash val="sysDot"/>
            <a:headEnd type="none" w="med" len="med"/>
            <a:tailEnd type="arrow" w="med" len="med"/>
          </a:ln>
          <a:effectLst/>
        </p:spPr>
      </p:cxnSp>
      <p:cxnSp>
        <p:nvCxnSpPr>
          <p:cNvPr id="108" name="Elbow Connector 125">
            <a:extLst>
              <a:ext uri="{FF2B5EF4-FFF2-40B4-BE49-F238E27FC236}">
                <a16:creationId xmlns:a16="http://schemas.microsoft.com/office/drawing/2014/main" id="{A1DD55B4-94F2-4CB4-90C0-B4C90F13F3F5}"/>
              </a:ext>
            </a:extLst>
          </p:cNvPr>
          <p:cNvCxnSpPr>
            <a:cxnSpLocks/>
          </p:cNvCxnSpPr>
          <p:nvPr/>
        </p:nvCxnSpPr>
        <p:spPr bwMode="auto">
          <a:xfrm>
            <a:off x="4206112" y="5317700"/>
            <a:ext cx="3358223" cy="393887"/>
          </a:xfrm>
          <a:prstGeom prst="bentConnector3">
            <a:avLst>
              <a:gd name="adj1" fmla="val 46489"/>
            </a:avLst>
          </a:prstGeom>
          <a:noFill/>
          <a:ln w="19050" cap="flat" cmpd="sng" algn="ctr">
            <a:solidFill>
              <a:srgbClr val="35458F"/>
            </a:solidFill>
            <a:prstDash val="sysDot"/>
            <a:headEnd type="none" w="med" len="med"/>
            <a:tailEnd type="arrow" w="med" len="med"/>
          </a:ln>
          <a:effectLst/>
        </p:spPr>
      </p:cxnSp>
      <p:sp>
        <p:nvSpPr>
          <p:cNvPr id="109" name="Rectangle 108">
            <a:extLst>
              <a:ext uri="{FF2B5EF4-FFF2-40B4-BE49-F238E27FC236}">
                <a16:creationId xmlns:a16="http://schemas.microsoft.com/office/drawing/2014/main" id="{DCB2FF6B-02EB-48F7-B63D-97AB2CDDFA8E}"/>
              </a:ext>
            </a:extLst>
          </p:cNvPr>
          <p:cNvSpPr/>
          <p:nvPr/>
        </p:nvSpPr>
        <p:spPr bwMode="auto">
          <a:xfrm>
            <a:off x="9637536" y="5352748"/>
            <a:ext cx="1066976" cy="413780"/>
          </a:xfrm>
          <a:prstGeom prst="rect">
            <a:avLst/>
          </a:prstGeom>
          <a:solidFill>
            <a:srgbClr val="D2DAEB"/>
          </a:solidFill>
          <a:ln w="19050" cap="flat" cmpd="sng" algn="ctr">
            <a:solidFill>
              <a:srgbClr val="525F94"/>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Testcase Results</a:t>
            </a:r>
          </a:p>
        </p:txBody>
      </p:sp>
      <p:cxnSp>
        <p:nvCxnSpPr>
          <p:cNvPr id="110" name="Straight Arrow Connector 109">
            <a:extLst>
              <a:ext uri="{FF2B5EF4-FFF2-40B4-BE49-F238E27FC236}">
                <a16:creationId xmlns:a16="http://schemas.microsoft.com/office/drawing/2014/main" id="{25D8307C-606A-42B6-9F2F-264810F7EEC7}"/>
              </a:ext>
            </a:extLst>
          </p:cNvPr>
          <p:cNvCxnSpPr>
            <a:cxnSpLocks/>
            <a:endCxn id="81" idx="0"/>
          </p:cNvCxnSpPr>
          <p:nvPr/>
        </p:nvCxnSpPr>
        <p:spPr>
          <a:xfrm flipH="1">
            <a:off x="8375274" y="5062362"/>
            <a:ext cx="0" cy="290543"/>
          </a:xfrm>
          <a:prstGeom prst="straightConnector1">
            <a:avLst/>
          </a:prstGeom>
          <a:noFill/>
          <a:ln w="19050" cap="flat" cmpd="sng" algn="ctr">
            <a:solidFill>
              <a:srgbClr val="35458F"/>
            </a:solidFill>
            <a:prstDash val="sysDot"/>
            <a:headEnd type="none" w="med" len="med"/>
            <a:tailEnd type="arrow" w="med" len="med"/>
          </a:ln>
          <a:effectLst/>
        </p:spPr>
      </p:cxnSp>
      <p:cxnSp>
        <p:nvCxnSpPr>
          <p:cNvPr id="111" name="Straight Arrow Connector 110">
            <a:extLst>
              <a:ext uri="{FF2B5EF4-FFF2-40B4-BE49-F238E27FC236}">
                <a16:creationId xmlns:a16="http://schemas.microsoft.com/office/drawing/2014/main" id="{C9732ECD-B4F6-4135-9A63-C9E43E08EB9F}"/>
              </a:ext>
            </a:extLst>
          </p:cNvPr>
          <p:cNvCxnSpPr>
            <a:cxnSpLocks/>
            <a:endCxn id="109" idx="1"/>
          </p:cNvCxnSpPr>
          <p:nvPr/>
        </p:nvCxnSpPr>
        <p:spPr>
          <a:xfrm>
            <a:off x="9210391" y="5514643"/>
            <a:ext cx="427145" cy="44995"/>
          </a:xfrm>
          <a:prstGeom prst="straightConnector1">
            <a:avLst/>
          </a:prstGeom>
          <a:noFill/>
          <a:ln w="19050" cap="flat" cmpd="sng" algn="ctr">
            <a:solidFill>
              <a:srgbClr val="35458F"/>
            </a:solidFill>
            <a:prstDash val="sysDot"/>
            <a:headEnd type="none" w="med" len="med"/>
            <a:tailEnd type="arrow" w="med" len="med"/>
          </a:ln>
          <a:effectLst/>
        </p:spPr>
      </p:cxnSp>
      <p:sp>
        <p:nvSpPr>
          <p:cNvPr id="2" name="TextBox 1">
            <a:extLst>
              <a:ext uri="{FF2B5EF4-FFF2-40B4-BE49-F238E27FC236}">
                <a16:creationId xmlns:a16="http://schemas.microsoft.com/office/drawing/2014/main" id="{E58D268D-6A37-4C64-87A9-CEC99C0CAAA3}"/>
              </a:ext>
            </a:extLst>
          </p:cNvPr>
          <p:cNvSpPr txBox="1"/>
          <p:nvPr/>
        </p:nvSpPr>
        <p:spPr>
          <a:xfrm>
            <a:off x="9843320" y="5915972"/>
            <a:ext cx="883575" cy="523220"/>
          </a:xfrm>
          <a:prstGeom prst="rect">
            <a:avLst/>
          </a:prstGeom>
          <a:solidFill>
            <a:srgbClr val="FFFF00"/>
          </a:solidFill>
        </p:spPr>
        <p:txBody>
          <a:bodyPr wrap="none" rtlCol="0">
            <a:spAutoFit/>
          </a:bodyPr>
          <a:lstStyle/>
          <a:p>
            <a:r>
              <a:rPr lang="en-US" sz="2800" b="1" dirty="0"/>
              <a:t>z/</a:t>
            </a:r>
            <a:r>
              <a:rPr lang="en-US" sz="2800" b="1" dirty="0" err="1"/>
              <a:t>os</a:t>
            </a:r>
            <a:endParaRPr lang="en-US" sz="2800" b="1" dirty="0"/>
          </a:p>
        </p:txBody>
      </p:sp>
      <p:sp>
        <p:nvSpPr>
          <p:cNvPr id="64" name="TextBox 63">
            <a:extLst>
              <a:ext uri="{FF2B5EF4-FFF2-40B4-BE49-F238E27FC236}">
                <a16:creationId xmlns:a16="http://schemas.microsoft.com/office/drawing/2014/main" id="{7B61EBB5-9981-4283-9F1D-22D13D059345}"/>
              </a:ext>
            </a:extLst>
          </p:cNvPr>
          <p:cNvSpPr txBox="1"/>
          <p:nvPr/>
        </p:nvSpPr>
        <p:spPr>
          <a:xfrm>
            <a:off x="3055120" y="946672"/>
            <a:ext cx="569387" cy="400110"/>
          </a:xfrm>
          <a:prstGeom prst="rect">
            <a:avLst/>
          </a:prstGeom>
          <a:solidFill>
            <a:srgbClr val="FFFF00"/>
          </a:solidFill>
        </p:spPr>
        <p:txBody>
          <a:bodyPr wrap="none" rtlCol="0">
            <a:spAutoFit/>
          </a:bodyPr>
          <a:lstStyle/>
          <a:p>
            <a:r>
              <a:rPr lang="en-US" sz="2000" b="1" dirty="0"/>
              <a:t>IDz</a:t>
            </a:r>
          </a:p>
        </p:txBody>
      </p:sp>
    </p:spTree>
    <p:extLst>
      <p:ext uri="{BB962C8B-B14F-4D97-AF65-F5344CB8AC3E}">
        <p14:creationId xmlns:p14="http://schemas.microsoft.com/office/powerpoint/2010/main" val="1150781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AB27B4-3053-4888-951E-395EA9D53DE3}"/>
              </a:ext>
            </a:extLst>
          </p:cNvPr>
          <p:cNvSpPr/>
          <p:nvPr/>
        </p:nvSpPr>
        <p:spPr>
          <a:xfrm>
            <a:off x="4465577" y="3308899"/>
            <a:ext cx="1172616" cy="1477328"/>
          </a:xfrm>
          <a:prstGeom prst="rect">
            <a:avLst/>
          </a:prstGeom>
        </p:spPr>
        <p:txBody>
          <a:bodyPr wrap="square">
            <a:spAutoFit/>
          </a:bodyPr>
          <a:lstStyle/>
          <a:p>
            <a:pPr algn="ctr" defTabSz="457189" eaLnBrk="1" fontAlgn="auto" hangingPunct="1">
              <a:spcBef>
                <a:spcPts val="0"/>
              </a:spcBef>
              <a:spcAft>
                <a:spcPts val="0"/>
              </a:spcAft>
            </a:pPr>
            <a:r>
              <a:rPr lang="en-US" dirty="0">
                <a:solidFill>
                  <a:prstClr val="black"/>
                </a:solidFill>
                <a:latin typeface="Arial"/>
              </a:rPr>
              <a:t>Generate Test Case Program</a:t>
            </a:r>
          </a:p>
          <a:p>
            <a:pPr algn="ctr" defTabSz="457189" eaLnBrk="1" fontAlgn="auto" hangingPunct="1">
              <a:spcBef>
                <a:spcPts val="0"/>
              </a:spcBef>
              <a:spcAft>
                <a:spcPts val="0"/>
              </a:spcAft>
            </a:pPr>
            <a:endParaRPr lang="en-US" dirty="0">
              <a:solidFill>
                <a:prstClr val="black"/>
              </a:solidFill>
              <a:latin typeface="Arial"/>
            </a:endParaRPr>
          </a:p>
        </p:txBody>
      </p:sp>
      <p:grpSp>
        <p:nvGrpSpPr>
          <p:cNvPr id="18" name="Group 17">
            <a:extLst>
              <a:ext uri="{FF2B5EF4-FFF2-40B4-BE49-F238E27FC236}">
                <a16:creationId xmlns:a16="http://schemas.microsoft.com/office/drawing/2014/main" id="{F4CFB8D9-2E84-472C-BB2C-34E2A7C847B3}"/>
              </a:ext>
            </a:extLst>
          </p:cNvPr>
          <p:cNvGrpSpPr/>
          <p:nvPr/>
        </p:nvGrpSpPr>
        <p:grpSpPr>
          <a:xfrm>
            <a:off x="1652534" y="1824658"/>
            <a:ext cx="8886935" cy="2684575"/>
            <a:chOff x="106017" y="1643267"/>
            <a:chExt cx="8886935" cy="2684575"/>
          </a:xfrm>
        </p:grpSpPr>
        <p:grpSp>
          <p:nvGrpSpPr>
            <p:cNvPr id="17" name="Group 16">
              <a:extLst>
                <a:ext uri="{FF2B5EF4-FFF2-40B4-BE49-F238E27FC236}">
                  <a16:creationId xmlns:a16="http://schemas.microsoft.com/office/drawing/2014/main" id="{236EE1B6-F139-448D-BB97-67EFD2E01493}"/>
                </a:ext>
              </a:extLst>
            </p:cNvPr>
            <p:cNvGrpSpPr/>
            <p:nvPr/>
          </p:nvGrpSpPr>
          <p:grpSpPr>
            <a:xfrm>
              <a:off x="106017" y="1643267"/>
              <a:ext cx="8298837" cy="2684575"/>
              <a:chOff x="106017" y="1643267"/>
              <a:chExt cx="8298837" cy="2684575"/>
            </a:xfrm>
          </p:grpSpPr>
          <p:sp>
            <p:nvSpPr>
              <p:cNvPr id="2" name="Arrow: Pentagon 1">
                <a:extLst>
                  <a:ext uri="{FF2B5EF4-FFF2-40B4-BE49-F238E27FC236}">
                    <a16:creationId xmlns:a16="http://schemas.microsoft.com/office/drawing/2014/main" id="{CDBB80ED-5BA8-440C-A153-8C289EC905F3}"/>
                  </a:ext>
                </a:extLst>
              </p:cNvPr>
              <p:cNvSpPr/>
              <p:nvPr/>
            </p:nvSpPr>
            <p:spPr>
              <a:xfrm>
                <a:off x="106017" y="1643269"/>
                <a:ext cx="1444487" cy="1245705"/>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800" b="1" dirty="0">
                    <a:solidFill>
                      <a:schemeClr val="bg1"/>
                    </a:solidFill>
                    <a:latin typeface="Arial"/>
                  </a:rPr>
                  <a:t>1</a:t>
                </a:r>
              </a:p>
            </p:txBody>
          </p:sp>
          <p:sp>
            <p:nvSpPr>
              <p:cNvPr id="3" name="Arrow: Chevron 2">
                <a:extLst>
                  <a:ext uri="{FF2B5EF4-FFF2-40B4-BE49-F238E27FC236}">
                    <a16:creationId xmlns:a16="http://schemas.microsoft.com/office/drawing/2014/main" id="{DDD5CB2B-4CBC-47A2-B467-1EE09B0C242B}"/>
                  </a:ext>
                </a:extLst>
              </p:cNvPr>
              <p:cNvSpPr/>
              <p:nvPr/>
            </p:nvSpPr>
            <p:spPr>
              <a:xfrm>
                <a:off x="1325217" y="1643268"/>
                <a:ext cx="1616763" cy="124570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400" b="1" dirty="0">
                    <a:solidFill>
                      <a:schemeClr val="bg1"/>
                    </a:solidFill>
                    <a:latin typeface="Arial"/>
                  </a:rPr>
                  <a:t>2</a:t>
                </a:r>
              </a:p>
            </p:txBody>
          </p:sp>
          <p:sp>
            <p:nvSpPr>
              <p:cNvPr id="4" name="Arrow: Chevron 3">
                <a:extLst>
                  <a:ext uri="{FF2B5EF4-FFF2-40B4-BE49-F238E27FC236}">
                    <a16:creationId xmlns:a16="http://schemas.microsoft.com/office/drawing/2014/main" id="{F3DD2B7B-20DA-40D9-9CC2-2187C9C181E5}"/>
                  </a:ext>
                </a:extLst>
              </p:cNvPr>
              <p:cNvSpPr/>
              <p:nvPr/>
            </p:nvSpPr>
            <p:spPr>
              <a:xfrm>
                <a:off x="2712706" y="1656521"/>
                <a:ext cx="1753278" cy="124570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400" b="1" dirty="0">
                    <a:solidFill>
                      <a:schemeClr val="bg1"/>
                    </a:solidFill>
                    <a:latin typeface="Arial"/>
                  </a:rPr>
                  <a:t>3</a:t>
                </a:r>
              </a:p>
            </p:txBody>
          </p:sp>
          <p:sp>
            <p:nvSpPr>
              <p:cNvPr id="5" name="Arrow: Chevron 4">
                <a:extLst>
                  <a:ext uri="{FF2B5EF4-FFF2-40B4-BE49-F238E27FC236}">
                    <a16:creationId xmlns:a16="http://schemas.microsoft.com/office/drawing/2014/main" id="{0E269816-C6A2-4D2C-A224-5E38E1A1CB8B}"/>
                  </a:ext>
                </a:extLst>
              </p:cNvPr>
              <p:cNvSpPr/>
              <p:nvPr/>
            </p:nvSpPr>
            <p:spPr>
              <a:xfrm>
                <a:off x="4214187" y="1643267"/>
                <a:ext cx="1753279" cy="124570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400" b="1" dirty="0">
                    <a:solidFill>
                      <a:schemeClr val="bg1"/>
                    </a:solidFill>
                    <a:latin typeface="Arial"/>
                  </a:rPr>
                  <a:t>4</a:t>
                </a:r>
              </a:p>
            </p:txBody>
          </p:sp>
          <p:sp>
            <p:nvSpPr>
              <p:cNvPr id="6" name="Arrow: Chevron 5">
                <a:extLst>
                  <a:ext uri="{FF2B5EF4-FFF2-40B4-BE49-F238E27FC236}">
                    <a16:creationId xmlns:a16="http://schemas.microsoft.com/office/drawing/2014/main" id="{D67F731B-2FF9-4BE1-A238-696AE51D9368}"/>
                  </a:ext>
                </a:extLst>
              </p:cNvPr>
              <p:cNvSpPr/>
              <p:nvPr/>
            </p:nvSpPr>
            <p:spPr>
              <a:xfrm>
                <a:off x="5738191" y="1656521"/>
                <a:ext cx="1753279" cy="124570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400" b="1" dirty="0">
                    <a:solidFill>
                      <a:schemeClr val="bg1"/>
                    </a:solidFill>
                    <a:latin typeface="Arial"/>
                  </a:rPr>
                  <a:t>5</a:t>
                </a:r>
              </a:p>
            </p:txBody>
          </p:sp>
          <p:sp>
            <p:nvSpPr>
              <p:cNvPr id="8" name="Rectangle 7">
                <a:extLst>
                  <a:ext uri="{FF2B5EF4-FFF2-40B4-BE49-F238E27FC236}">
                    <a16:creationId xmlns:a16="http://schemas.microsoft.com/office/drawing/2014/main" id="{D1AA2C25-6CF9-4695-820A-610543B3DBFA}"/>
                  </a:ext>
                </a:extLst>
              </p:cNvPr>
              <p:cNvSpPr/>
              <p:nvPr/>
            </p:nvSpPr>
            <p:spPr>
              <a:xfrm>
                <a:off x="152601" y="3127513"/>
                <a:ext cx="1172616" cy="1200329"/>
              </a:xfrm>
              <a:prstGeom prst="rect">
                <a:avLst/>
              </a:prstGeom>
            </p:spPr>
            <p:txBody>
              <a:bodyPr wrap="square">
                <a:spAutoFit/>
              </a:bodyPr>
              <a:lstStyle/>
              <a:p>
                <a:pPr algn="ctr" defTabSz="457189" eaLnBrk="1" fontAlgn="auto" hangingPunct="1">
                  <a:spcBef>
                    <a:spcPts val="0"/>
                  </a:spcBef>
                  <a:spcAft>
                    <a:spcPts val="0"/>
                  </a:spcAft>
                </a:pPr>
                <a:r>
                  <a:rPr lang="en-US" dirty="0">
                    <a:solidFill>
                      <a:prstClr val="black"/>
                    </a:solidFill>
                    <a:latin typeface="Arial"/>
                  </a:rPr>
                  <a:t>Generate Test Case Wizard</a:t>
                </a:r>
              </a:p>
            </p:txBody>
          </p:sp>
          <p:sp>
            <p:nvSpPr>
              <p:cNvPr id="9" name="Rectangle 8">
                <a:extLst>
                  <a:ext uri="{FF2B5EF4-FFF2-40B4-BE49-F238E27FC236}">
                    <a16:creationId xmlns:a16="http://schemas.microsoft.com/office/drawing/2014/main" id="{79FCDF48-CD41-4542-BE63-B867D64CF6C7}"/>
                  </a:ext>
                </a:extLst>
              </p:cNvPr>
              <p:cNvSpPr/>
              <p:nvPr/>
            </p:nvSpPr>
            <p:spPr>
              <a:xfrm>
                <a:off x="1520213" y="3127512"/>
                <a:ext cx="1172616" cy="923330"/>
              </a:xfrm>
              <a:prstGeom prst="rect">
                <a:avLst/>
              </a:prstGeom>
            </p:spPr>
            <p:txBody>
              <a:bodyPr wrap="square">
                <a:spAutoFit/>
              </a:bodyPr>
              <a:lstStyle/>
              <a:p>
                <a:pPr algn="ctr" defTabSz="457189" eaLnBrk="1" fontAlgn="auto" hangingPunct="1">
                  <a:spcBef>
                    <a:spcPts val="0"/>
                  </a:spcBef>
                  <a:spcAft>
                    <a:spcPts val="0"/>
                  </a:spcAft>
                </a:pPr>
                <a:r>
                  <a:rPr lang="en-US" dirty="0">
                    <a:solidFill>
                      <a:prstClr val="black"/>
                    </a:solidFill>
                    <a:latin typeface="Arial"/>
                  </a:rPr>
                  <a:t>Test Data Entry Editor</a:t>
                </a:r>
              </a:p>
            </p:txBody>
          </p:sp>
          <p:sp>
            <p:nvSpPr>
              <p:cNvPr id="11" name="Rectangle 10">
                <a:extLst>
                  <a:ext uri="{FF2B5EF4-FFF2-40B4-BE49-F238E27FC236}">
                    <a16:creationId xmlns:a16="http://schemas.microsoft.com/office/drawing/2014/main" id="{D9F6D392-3AF6-485B-BB38-A91FED6D3E4C}"/>
                  </a:ext>
                </a:extLst>
              </p:cNvPr>
              <p:cNvSpPr/>
              <p:nvPr/>
            </p:nvSpPr>
            <p:spPr>
              <a:xfrm>
                <a:off x="4341947" y="3127510"/>
                <a:ext cx="1004189" cy="923330"/>
              </a:xfrm>
              <a:prstGeom prst="rect">
                <a:avLst/>
              </a:prstGeom>
            </p:spPr>
            <p:txBody>
              <a:bodyPr wrap="square">
                <a:spAutoFit/>
              </a:bodyPr>
              <a:lstStyle/>
              <a:p>
                <a:pPr algn="ctr" defTabSz="457189" eaLnBrk="1" fontAlgn="auto" hangingPunct="1">
                  <a:spcBef>
                    <a:spcPts val="0"/>
                  </a:spcBef>
                  <a:spcAft>
                    <a:spcPts val="0"/>
                  </a:spcAft>
                </a:pPr>
                <a:r>
                  <a:rPr lang="en-US" dirty="0">
                    <a:solidFill>
                      <a:prstClr val="black"/>
                    </a:solidFill>
                    <a:latin typeface="Arial"/>
                  </a:rPr>
                  <a:t>Build Test Case</a:t>
                </a:r>
              </a:p>
            </p:txBody>
          </p:sp>
          <p:sp>
            <p:nvSpPr>
              <p:cNvPr id="12" name="Rectangle 11">
                <a:extLst>
                  <a:ext uri="{FF2B5EF4-FFF2-40B4-BE49-F238E27FC236}">
                    <a16:creationId xmlns:a16="http://schemas.microsoft.com/office/drawing/2014/main" id="{99C2C099-DF1B-4C37-9B77-7DCF1B93BF25}"/>
                  </a:ext>
                </a:extLst>
              </p:cNvPr>
              <p:cNvSpPr/>
              <p:nvPr/>
            </p:nvSpPr>
            <p:spPr>
              <a:xfrm>
                <a:off x="5730554" y="3127512"/>
                <a:ext cx="1091068" cy="369332"/>
              </a:xfrm>
              <a:prstGeom prst="rect">
                <a:avLst/>
              </a:prstGeom>
            </p:spPr>
            <p:txBody>
              <a:bodyPr wrap="none">
                <a:spAutoFit/>
              </a:bodyPr>
              <a:lstStyle/>
              <a:p>
                <a:pPr algn="ctr" defTabSz="457189" eaLnBrk="1" fontAlgn="auto" hangingPunct="1">
                  <a:spcBef>
                    <a:spcPts val="0"/>
                  </a:spcBef>
                  <a:spcAft>
                    <a:spcPts val="0"/>
                  </a:spcAft>
                </a:pPr>
                <a:r>
                  <a:rPr lang="en-US" dirty="0">
                    <a:solidFill>
                      <a:prstClr val="black"/>
                    </a:solidFill>
                    <a:latin typeface="Arial"/>
                  </a:rPr>
                  <a:t>Run Test</a:t>
                </a:r>
              </a:p>
            </p:txBody>
          </p:sp>
          <p:sp>
            <p:nvSpPr>
              <p:cNvPr id="13" name="Rectangle 12">
                <a:extLst>
                  <a:ext uri="{FF2B5EF4-FFF2-40B4-BE49-F238E27FC236}">
                    <a16:creationId xmlns:a16="http://schemas.microsoft.com/office/drawing/2014/main" id="{BF58E54A-3ACA-454F-B548-D9A805A02329}"/>
                  </a:ext>
                </a:extLst>
              </p:cNvPr>
              <p:cNvSpPr/>
              <p:nvPr/>
            </p:nvSpPr>
            <p:spPr>
              <a:xfrm>
                <a:off x="7151917" y="3127511"/>
                <a:ext cx="1252937" cy="923330"/>
              </a:xfrm>
              <a:prstGeom prst="rect">
                <a:avLst/>
              </a:prstGeom>
            </p:spPr>
            <p:txBody>
              <a:bodyPr wrap="square">
                <a:spAutoFit/>
              </a:bodyPr>
              <a:lstStyle/>
              <a:p>
                <a:pPr algn="ctr" defTabSz="457189" eaLnBrk="1" fontAlgn="auto" hangingPunct="1">
                  <a:spcBef>
                    <a:spcPts val="0"/>
                  </a:spcBef>
                  <a:spcAft>
                    <a:spcPts val="0"/>
                  </a:spcAft>
                </a:pPr>
                <a:r>
                  <a:rPr lang="en-US" dirty="0">
                    <a:solidFill>
                      <a:prstClr val="black"/>
                    </a:solidFill>
                    <a:latin typeface="Arial"/>
                  </a:rPr>
                  <a:t>Examine Test Results</a:t>
                </a:r>
              </a:p>
            </p:txBody>
          </p:sp>
        </p:grpSp>
        <p:sp>
          <p:nvSpPr>
            <p:cNvPr id="16" name="Arrow: Chevron 15">
              <a:extLst>
                <a:ext uri="{FF2B5EF4-FFF2-40B4-BE49-F238E27FC236}">
                  <a16:creationId xmlns:a16="http://schemas.microsoft.com/office/drawing/2014/main" id="{891D2A6C-8ED6-475C-AD7F-BB4D37ACBF4B}"/>
                </a:ext>
              </a:extLst>
            </p:cNvPr>
            <p:cNvSpPr/>
            <p:nvPr/>
          </p:nvSpPr>
          <p:spPr>
            <a:xfrm>
              <a:off x="7239673" y="1656521"/>
              <a:ext cx="1753279" cy="124570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1" fontAlgn="auto" hangingPunct="1">
                <a:spcBef>
                  <a:spcPts val="0"/>
                </a:spcBef>
                <a:spcAft>
                  <a:spcPts val="0"/>
                </a:spcAft>
              </a:pPr>
              <a:r>
                <a:rPr lang="en-US" sz="2400" b="1" dirty="0">
                  <a:solidFill>
                    <a:schemeClr val="bg1"/>
                  </a:solidFill>
                  <a:latin typeface="Arial"/>
                </a:rPr>
                <a:t>6</a:t>
              </a:r>
            </a:p>
          </p:txBody>
        </p:sp>
      </p:grpSp>
      <p:sp>
        <p:nvSpPr>
          <p:cNvPr id="19" name="Title 1">
            <a:extLst>
              <a:ext uri="{FF2B5EF4-FFF2-40B4-BE49-F238E27FC236}">
                <a16:creationId xmlns:a16="http://schemas.microsoft.com/office/drawing/2014/main" id="{6CA15C32-11AA-48B5-AC65-99381E7462FF}"/>
              </a:ext>
            </a:extLst>
          </p:cNvPr>
          <p:cNvSpPr txBox="1">
            <a:spLocks/>
          </p:cNvSpPr>
          <p:nvPr/>
        </p:nvSpPr>
        <p:spPr>
          <a:xfrm>
            <a:off x="1524000" y="1012323"/>
            <a:ext cx="8557812" cy="48567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457189" fontAlgn="auto">
              <a:spcAft>
                <a:spcPts val="0"/>
              </a:spcAft>
            </a:pPr>
            <a:endParaRPr lang="en-US" dirty="0">
              <a:solidFill>
                <a:prstClr val="black"/>
              </a:solidFill>
              <a:latin typeface="Arial"/>
            </a:endParaRPr>
          </a:p>
        </p:txBody>
      </p:sp>
      <p:cxnSp>
        <p:nvCxnSpPr>
          <p:cNvPr id="21" name="Straight Connector 20">
            <a:extLst>
              <a:ext uri="{FF2B5EF4-FFF2-40B4-BE49-F238E27FC236}">
                <a16:creationId xmlns:a16="http://schemas.microsoft.com/office/drawing/2014/main" id="{1B926B6A-7230-4040-B07A-A53748EFE374}"/>
              </a:ext>
            </a:extLst>
          </p:cNvPr>
          <p:cNvCxnSpPr>
            <a:cxnSpLocks/>
          </p:cNvCxnSpPr>
          <p:nvPr/>
        </p:nvCxnSpPr>
        <p:spPr>
          <a:xfrm>
            <a:off x="4259222" y="3295644"/>
            <a:ext cx="4350940" cy="3"/>
          </a:xfrm>
          <a:prstGeom prst="line">
            <a:avLst/>
          </a:prstGeom>
          <a:ln w="444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4B2FF515-94A9-4A29-B82F-3779AAC551DC}"/>
              </a:ext>
            </a:extLst>
          </p:cNvPr>
          <p:cNvSpPr>
            <a:spLocks noGrp="1"/>
          </p:cNvSpPr>
          <p:nvPr>
            <p:ph type="title"/>
          </p:nvPr>
        </p:nvSpPr>
        <p:spPr/>
        <p:txBody>
          <a:bodyPr/>
          <a:lstStyle/>
          <a:p>
            <a:r>
              <a:rPr lang="en-US" b="1" dirty="0" err="1">
                <a:solidFill>
                  <a:srgbClr val="1E439B"/>
                </a:solidFill>
              </a:rPr>
              <a:t>zUnit</a:t>
            </a:r>
            <a:r>
              <a:rPr lang="en-US" b="1" dirty="0">
                <a:solidFill>
                  <a:srgbClr val="1E439B"/>
                </a:solidFill>
              </a:rPr>
              <a:t> Basic Workflow </a:t>
            </a:r>
          </a:p>
        </p:txBody>
      </p:sp>
    </p:spTree>
    <p:extLst>
      <p:ext uri="{BB962C8B-B14F-4D97-AF65-F5344CB8AC3E}">
        <p14:creationId xmlns:p14="http://schemas.microsoft.com/office/powerpoint/2010/main" val="107896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1A877EE-813E-4024-8811-568F38DF68FD}"/>
              </a:ext>
            </a:extLst>
          </p:cNvPr>
          <p:cNvSpPr>
            <a:spLocks noGrp="1"/>
          </p:cNvSpPr>
          <p:nvPr>
            <p:ph sz="quarter" idx="18"/>
          </p:nvPr>
        </p:nvSpPr>
        <p:spPr>
          <a:xfrm>
            <a:off x="1588" y="3429001"/>
            <a:ext cx="12114953" cy="3428107"/>
          </a:xfrm>
        </p:spPr>
        <p:txBody>
          <a:bodyPr/>
          <a:lstStyle/>
          <a:p>
            <a:endParaRPr lang="en-US" sz="2399" dirty="0"/>
          </a:p>
          <a:p>
            <a:r>
              <a:rPr lang="en-US" sz="2399" dirty="0"/>
              <a:t>Application integration test is the next level of testing after Unit Testing. Its purpose is to confirm that the changes in a unit (programs) works with the interfaces to other units (programs), and ensure no unexpected impacts to other units</a:t>
            </a:r>
          </a:p>
          <a:p>
            <a:r>
              <a:rPr lang="en-US" sz="2399" dirty="0"/>
              <a:t>Transaction and batch jobs</a:t>
            </a:r>
          </a:p>
        </p:txBody>
      </p:sp>
      <p:sp>
        <p:nvSpPr>
          <p:cNvPr id="4" name="Title 3"/>
          <p:cNvSpPr>
            <a:spLocks noGrp="1"/>
          </p:cNvSpPr>
          <p:nvPr>
            <p:ph type="title"/>
          </p:nvPr>
        </p:nvSpPr>
        <p:spPr/>
        <p:txBody>
          <a:bodyPr/>
          <a:lstStyle/>
          <a:p>
            <a:r>
              <a:rPr lang="en-US" dirty="0">
                <a:solidFill>
                  <a:schemeClr val="tx1"/>
                </a:solidFill>
              </a:rPr>
              <a:t>Application Integration test</a:t>
            </a:r>
            <a:br>
              <a:rPr lang="en-US" b="1" dirty="0">
                <a:solidFill>
                  <a:schemeClr val="tx1"/>
                </a:solidFill>
              </a:rPr>
            </a:br>
            <a:r>
              <a:rPr lang="en-US" dirty="0">
                <a:solidFill>
                  <a:schemeClr val="tx1"/>
                </a:solidFill>
              </a:rPr>
              <a:t>(</a:t>
            </a:r>
            <a:r>
              <a:rPr lang="en-US" b="1" dirty="0" err="1">
                <a:solidFill>
                  <a:schemeClr val="tx1"/>
                </a:solidFill>
              </a:rPr>
              <a:t>Wazi</a:t>
            </a:r>
            <a:r>
              <a:rPr lang="en-US" b="1" dirty="0">
                <a:solidFill>
                  <a:schemeClr val="tx1"/>
                </a:solidFill>
              </a:rPr>
              <a:t> VTP</a:t>
            </a:r>
            <a:r>
              <a:rPr lang="en-US" dirty="0">
                <a:solidFill>
                  <a:schemeClr val="tx1"/>
                </a:solidFill>
              </a:rPr>
              <a:t>)</a:t>
            </a:r>
            <a:br>
              <a:rPr lang="en-US" dirty="0"/>
            </a:br>
            <a:r>
              <a:rPr lang="en-US" dirty="0"/>
              <a:t>					</a:t>
            </a:r>
          </a:p>
        </p:txBody>
      </p:sp>
      <p:sp>
        <p:nvSpPr>
          <p:cNvPr id="12" name="Equals 11">
            <a:extLst>
              <a:ext uri="{FF2B5EF4-FFF2-40B4-BE49-F238E27FC236}">
                <a16:creationId xmlns:a16="http://schemas.microsoft.com/office/drawing/2014/main" id="{28745DB4-8284-45A5-A7B1-6C0BF3E0D668}"/>
              </a:ext>
            </a:extLst>
          </p:cNvPr>
          <p:cNvSpPr/>
          <p:nvPr/>
        </p:nvSpPr>
        <p:spPr>
          <a:xfrm rot="16200000">
            <a:off x="9522695" y="2589106"/>
            <a:ext cx="579973" cy="320876"/>
          </a:xfrm>
          <a:prstGeom prst="mathEqual">
            <a:avLst/>
          </a:prstGeom>
          <a:solidFill>
            <a:schemeClr val="bg2"/>
          </a:solidFill>
          <a:ln>
            <a:solidFill>
              <a:schemeClr val="bg2"/>
            </a:solidFill>
          </a:ln>
        </p:spPr>
        <p:txBody>
          <a:bodyPr wrap="square" lIns="0" tIns="0" rIns="0" bIns="0" rtlCol="0" anchor="ctr">
            <a:noAutofit/>
          </a:bodyPr>
          <a:lstStyle/>
          <a:p>
            <a:pPr algn="ctr" defTabSz="609402" eaLnBrk="1" fontAlgn="auto" hangingPunct="1">
              <a:spcBef>
                <a:spcPts val="0"/>
              </a:spcBef>
              <a:spcAft>
                <a:spcPts val="0"/>
              </a:spcAft>
            </a:pPr>
            <a:endParaRPr lang="en-DK" sz="1600" dirty="0" err="1">
              <a:solidFill>
                <a:srgbClr val="FFFFFF"/>
              </a:solidFill>
              <a:latin typeface="Arial"/>
              <a:ea typeface="+mn-ea"/>
              <a:cs typeface="Arial"/>
            </a:endParaRPr>
          </a:p>
        </p:txBody>
      </p:sp>
      <p:graphicFrame>
        <p:nvGraphicFramePr>
          <p:cNvPr id="13" name="Content Placeholder 3">
            <a:extLst>
              <a:ext uri="{FF2B5EF4-FFF2-40B4-BE49-F238E27FC236}">
                <a16:creationId xmlns:a16="http://schemas.microsoft.com/office/drawing/2014/main" id="{75DF37FC-DB1A-4AF5-BC0A-08931B24F683}"/>
              </a:ext>
            </a:extLst>
          </p:cNvPr>
          <p:cNvGraphicFramePr>
            <a:graphicFrameLocks/>
          </p:cNvGraphicFramePr>
          <p:nvPr/>
        </p:nvGraphicFramePr>
        <p:xfrm>
          <a:off x="7595416" y="1117618"/>
          <a:ext cx="3021708" cy="2258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a:extLst>
              <a:ext uri="{FF2B5EF4-FFF2-40B4-BE49-F238E27FC236}">
                <a16:creationId xmlns:a16="http://schemas.microsoft.com/office/drawing/2014/main" id="{4E1BAB96-1D9D-48A0-A0A4-8F9379B9C42D}"/>
              </a:ext>
            </a:extLst>
          </p:cNvPr>
          <p:cNvSpPr/>
          <p:nvPr/>
        </p:nvSpPr>
        <p:spPr>
          <a:xfrm>
            <a:off x="6096000" y="893"/>
            <a:ext cx="2248748" cy="369236"/>
          </a:xfrm>
          <a:prstGeom prst="rect">
            <a:avLst/>
          </a:prstGeom>
          <a:solidFill>
            <a:schemeClr val="tx1"/>
          </a:solidFill>
        </p:spPr>
        <p:txBody>
          <a:bodyPr wrap="none">
            <a:spAutoFit/>
          </a:bodyPr>
          <a:lstStyle/>
          <a:p>
            <a:pPr defTabSz="914103" eaLnBrk="1" fontAlgn="auto" hangingPunct="1">
              <a:spcBef>
                <a:spcPts val="0"/>
              </a:spcBef>
              <a:spcAft>
                <a:spcPts val="0"/>
              </a:spcAft>
              <a:defRPr/>
            </a:pPr>
            <a:r>
              <a:rPr lang="da-DK" sz="1799" dirty="0">
                <a:solidFill>
                  <a:srgbClr val="FFFFFF"/>
                </a:solidFill>
                <a:latin typeface="IBM Plex Sans"/>
                <a:ea typeface="+mn-ea"/>
              </a:rPr>
              <a:t>Scope - Transaction</a:t>
            </a:r>
            <a:endParaRPr lang="en-DK" sz="1799" dirty="0">
              <a:solidFill>
                <a:srgbClr val="FFFFFF"/>
              </a:solidFill>
              <a:latin typeface="IBM Plex Sans"/>
              <a:ea typeface="+mn-ea"/>
            </a:endParaRPr>
          </a:p>
        </p:txBody>
      </p:sp>
      <p:sp>
        <p:nvSpPr>
          <p:cNvPr id="5" name="Rectangle 4">
            <a:extLst>
              <a:ext uri="{FF2B5EF4-FFF2-40B4-BE49-F238E27FC236}">
                <a16:creationId xmlns:a16="http://schemas.microsoft.com/office/drawing/2014/main" id="{5728AD26-2FB3-4848-B3DF-B711E6BA37EB}"/>
              </a:ext>
            </a:extLst>
          </p:cNvPr>
          <p:cNvSpPr/>
          <p:nvPr/>
        </p:nvSpPr>
        <p:spPr>
          <a:xfrm>
            <a:off x="8061977" y="653741"/>
            <a:ext cx="1911143" cy="333195"/>
          </a:xfrm>
          <a:prstGeom prst="rect">
            <a:avLst/>
          </a:prstGeom>
          <a:solidFill>
            <a:schemeClr val="bg2"/>
          </a:solidFill>
          <a:ln w="25400" cap="flat" cmpd="sng" algn="ctr">
            <a:solidFill>
              <a:schemeClr val="bg1">
                <a:lumMod val="50000"/>
                <a:lumOff val="50000"/>
              </a:schemeClr>
            </a:solidFill>
            <a:prstDash val="solid"/>
          </a:ln>
          <a:effectLst/>
        </p:spPr>
        <p:txBody>
          <a:bodyPr spcFirstLastPara="0" vert="horz" wrap="square" lIns="11427" tIns="11427" rIns="11427" bIns="11427" numCol="1" spcCol="1270" anchor="ctr" anchorCtr="0">
            <a:noAutofit/>
          </a:bodyPr>
          <a:lstStyle/>
          <a:p>
            <a:pPr algn="ctr" defTabSz="799860" eaLnBrk="1" fontAlgn="auto" hangingPunct="1">
              <a:lnSpc>
                <a:spcPct val="90000"/>
              </a:lnSpc>
              <a:spcAft>
                <a:spcPct val="35000"/>
              </a:spcAft>
            </a:pPr>
            <a:r>
              <a:rPr lang="en-CA" sz="1400" b="1" dirty="0">
                <a:solidFill>
                  <a:srgbClr val="000E5E"/>
                </a:solidFill>
                <a:latin typeface="Arial"/>
                <a:ea typeface="+mn-ea"/>
              </a:rPr>
              <a:t>Transaction - HCAZ</a:t>
            </a:r>
          </a:p>
        </p:txBody>
      </p:sp>
      <p:sp>
        <p:nvSpPr>
          <p:cNvPr id="6" name="Arrow: Right 5">
            <a:extLst>
              <a:ext uri="{FF2B5EF4-FFF2-40B4-BE49-F238E27FC236}">
                <a16:creationId xmlns:a16="http://schemas.microsoft.com/office/drawing/2014/main" id="{A3BC4636-AD8F-4184-81B7-E80817A5FE9B}"/>
              </a:ext>
            </a:extLst>
          </p:cNvPr>
          <p:cNvSpPr/>
          <p:nvPr/>
        </p:nvSpPr>
        <p:spPr>
          <a:xfrm rot="5400000">
            <a:off x="8806464" y="1040014"/>
            <a:ext cx="396464" cy="277020"/>
          </a:xfrm>
          <a:prstGeom prst="rightArrow">
            <a:avLst/>
          </a:prstGeom>
          <a:solidFill>
            <a:schemeClr val="tx1"/>
          </a:solidFill>
        </p:spPr>
        <p:txBody>
          <a:bodyPr wrap="square" lIns="0" tIns="0" rIns="0" bIns="0" rtlCol="0" anchor="ctr">
            <a:noAutofit/>
          </a:bodyPr>
          <a:lstStyle/>
          <a:p>
            <a:pPr algn="ctr" defTabSz="914126" eaLnBrk="1" fontAlgn="auto" hangingPunct="1">
              <a:spcBef>
                <a:spcPts val="0"/>
              </a:spcBef>
              <a:spcAft>
                <a:spcPts val="0"/>
              </a:spcAft>
            </a:pPr>
            <a:endParaRPr lang="en-CA" sz="1200" dirty="0" err="1">
              <a:solidFill>
                <a:srgbClr val="FFFFFF"/>
              </a:solidFill>
              <a:latin typeface="Arial"/>
              <a:ea typeface="+mn-ea"/>
              <a:cs typeface="Arial"/>
            </a:endParaRPr>
          </a:p>
        </p:txBody>
      </p:sp>
    </p:spTree>
    <p:extLst>
      <p:ext uri="{BB962C8B-B14F-4D97-AF65-F5344CB8AC3E}">
        <p14:creationId xmlns:p14="http://schemas.microsoft.com/office/powerpoint/2010/main" val="33476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alpha val="2000"/>
          </a:schemeClr>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3A82F37-83E4-494A-AD59-A3BD8460DB51}"/>
              </a:ext>
            </a:extLst>
          </p:cNvPr>
          <p:cNvGrpSpPr/>
          <p:nvPr/>
        </p:nvGrpSpPr>
        <p:grpSpPr>
          <a:xfrm>
            <a:off x="1001672" y="1806820"/>
            <a:ext cx="3505200" cy="4119033"/>
            <a:chOff x="3359150" y="955675"/>
            <a:chExt cx="2628900" cy="3089275"/>
          </a:xfrm>
        </p:grpSpPr>
        <p:grpSp>
          <p:nvGrpSpPr>
            <p:cNvPr id="13" name="Group 12">
              <a:extLst>
                <a:ext uri="{FF2B5EF4-FFF2-40B4-BE49-F238E27FC236}">
                  <a16:creationId xmlns:a16="http://schemas.microsoft.com/office/drawing/2014/main" id="{4622A18D-4E33-2946-8D88-C3DD73B890F4}"/>
                </a:ext>
              </a:extLst>
            </p:cNvPr>
            <p:cNvGrpSpPr/>
            <p:nvPr/>
          </p:nvGrpSpPr>
          <p:grpSpPr>
            <a:xfrm>
              <a:off x="3359150" y="955675"/>
              <a:ext cx="2628900" cy="3089275"/>
              <a:chOff x="3251200" y="1019175"/>
              <a:chExt cx="2628900" cy="3089275"/>
            </a:xfrm>
          </p:grpSpPr>
          <p:sp>
            <p:nvSpPr>
              <p:cNvPr id="2" name="Rectangle 1">
                <a:extLst>
                  <a:ext uri="{FF2B5EF4-FFF2-40B4-BE49-F238E27FC236}">
                    <a16:creationId xmlns:a16="http://schemas.microsoft.com/office/drawing/2014/main" id="{D0F2F11A-ABF9-C042-B262-3245F67ADB76}"/>
                  </a:ext>
                </a:extLst>
              </p:cNvPr>
              <p:cNvSpPr/>
              <p:nvPr/>
            </p:nvSpPr>
            <p:spPr>
              <a:xfrm>
                <a:off x="3251200" y="1019175"/>
                <a:ext cx="2628900" cy="3089275"/>
              </a:xfrm>
              <a:prstGeom prst="rect">
                <a:avLst/>
              </a:prstGeom>
              <a:solidFill>
                <a:srgbClr val="E8F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7CDBA417-6035-6C4C-8923-380C6362271E}"/>
                  </a:ext>
                </a:extLst>
              </p:cNvPr>
              <p:cNvSpPr/>
              <p:nvPr/>
            </p:nvSpPr>
            <p:spPr>
              <a:xfrm>
                <a:off x="3340100" y="1514475"/>
                <a:ext cx="2184400" cy="1571625"/>
              </a:xfrm>
              <a:prstGeom prst="rect">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43C0386-1DB5-7042-86B4-9C4A2A94B3D6}"/>
                  </a:ext>
                </a:extLst>
              </p:cNvPr>
              <p:cNvSpPr/>
              <p:nvPr/>
            </p:nvSpPr>
            <p:spPr>
              <a:xfrm>
                <a:off x="3409950" y="2087562"/>
                <a:ext cx="952500" cy="320675"/>
              </a:xfrm>
              <a:prstGeom prst="rect">
                <a:avLst/>
              </a:prstGeom>
              <a:solidFill>
                <a:srgbClr val="F0F0F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CICS</a:t>
                </a:r>
              </a:p>
            </p:txBody>
          </p:sp>
          <p:sp>
            <p:nvSpPr>
              <p:cNvPr id="6" name="Rectangle 5">
                <a:extLst>
                  <a:ext uri="{FF2B5EF4-FFF2-40B4-BE49-F238E27FC236}">
                    <a16:creationId xmlns:a16="http://schemas.microsoft.com/office/drawing/2014/main" id="{B45396FF-990F-0548-B854-2ABA1AA3907E}"/>
                  </a:ext>
                </a:extLst>
              </p:cNvPr>
              <p:cNvSpPr/>
              <p:nvPr/>
            </p:nvSpPr>
            <p:spPr>
              <a:xfrm>
                <a:off x="4451350" y="2087561"/>
                <a:ext cx="952500" cy="320675"/>
              </a:xfrm>
              <a:prstGeom prst="rect">
                <a:avLst/>
              </a:prstGeom>
              <a:solidFill>
                <a:srgbClr val="F0F0F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Db2</a:t>
                </a:r>
              </a:p>
            </p:txBody>
          </p:sp>
          <p:sp>
            <p:nvSpPr>
              <p:cNvPr id="7" name="Rectangle 6">
                <a:extLst>
                  <a:ext uri="{FF2B5EF4-FFF2-40B4-BE49-F238E27FC236}">
                    <a16:creationId xmlns:a16="http://schemas.microsoft.com/office/drawing/2014/main" id="{1BC23B81-AC30-8047-95EE-37FD6E321ED6}"/>
                  </a:ext>
                </a:extLst>
              </p:cNvPr>
              <p:cNvSpPr/>
              <p:nvPr/>
            </p:nvSpPr>
            <p:spPr>
              <a:xfrm>
                <a:off x="3409950" y="2563810"/>
                <a:ext cx="952500" cy="320675"/>
              </a:xfrm>
              <a:prstGeom prst="rect">
                <a:avLst/>
              </a:prstGeom>
              <a:solidFill>
                <a:srgbClr val="F0F0F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IMS/DB</a:t>
                </a:r>
              </a:p>
            </p:txBody>
          </p:sp>
          <p:sp>
            <p:nvSpPr>
              <p:cNvPr id="8" name="Rectangle 7">
                <a:extLst>
                  <a:ext uri="{FF2B5EF4-FFF2-40B4-BE49-F238E27FC236}">
                    <a16:creationId xmlns:a16="http://schemas.microsoft.com/office/drawing/2014/main" id="{D82E1AD4-AA67-0C45-909D-18604FEC3FC5}"/>
                  </a:ext>
                </a:extLst>
              </p:cNvPr>
              <p:cNvSpPr/>
              <p:nvPr/>
            </p:nvSpPr>
            <p:spPr>
              <a:xfrm>
                <a:off x="4430909" y="2584753"/>
                <a:ext cx="1045456" cy="320675"/>
              </a:xfrm>
              <a:prstGeom prst="rect">
                <a:avLst/>
              </a:prstGeom>
              <a:solidFill>
                <a:srgbClr val="F0F0F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MQ</a:t>
                </a:r>
              </a:p>
            </p:txBody>
          </p:sp>
          <p:sp>
            <p:nvSpPr>
              <p:cNvPr id="9" name="Rectangle 8">
                <a:extLst>
                  <a:ext uri="{FF2B5EF4-FFF2-40B4-BE49-F238E27FC236}">
                    <a16:creationId xmlns:a16="http://schemas.microsoft.com/office/drawing/2014/main" id="{92A6B82B-A13F-354D-BAF3-3DD626841B84}"/>
                  </a:ext>
                </a:extLst>
              </p:cNvPr>
              <p:cNvSpPr/>
              <p:nvPr/>
            </p:nvSpPr>
            <p:spPr>
              <a:xfrm>
                <a:off x="3992544" y="1632276"/>
                <a:ext cx="1278235" cy="238575"/>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SemiBold" panose="020B0503050203000203" pitchFamily="34" charset="0"/>
                    <a:ea typeface="SimSun" panose="02010600030101010101" pitchFamily="2" charset="-122"/>
                    <a:cs typeface="+mn-cs"/>
                  </a:rPr>
                  <a:t>User applications</a:t>
                </a:r>
              </a:p>
            </p:txBody>
          </p:sp>
          <p:sp>
            <p:nvSpPr>
              <p:cNvPr id="10" name="Rectangle 9">
                <a:extLst>
                  <a:ext uri="{FF2B5EF4-FFF2-40B4-BE49-F238E27FC236}">
                    <a16:creationId xmlns:a16="http://schemas.microsoft.com/office/drawing/2014/main" id="{8DDF189A-636E-3D44-96B7-7B47CB8DAA34}"/>
                  </a:ext>
                </a:extLst>
              </p:cNvPr>
              <p:cNvSpPr/>
              <p:nvPr/>
            </p:nvSpPr>
            <p:spPr>
              <a:xfrm>
                <a:off x="3340100" y="3292475"/>
                <a:ext cx="2184400" cy="625475"/>
              </a:xfrm>
              <a:prstGeom prst="rect">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B2F48B02-0B70-B44C-8C75-C166878DEBBF}"/>
                  </a:ext>
                </a:extLst>
              </p:cNvPr>
              <p:cNvSpPr/>
              <p:nvPr/>
            </p:nvSpPr>
            <p:spPr>
              <a:xfrm>
                <a:off x="3833794" y="3474407"/>
                <a:ext cx="1301078" cy="238575"/>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SemiBold" panose="020B0503050203000203" pitchFamily="34" charset="0"/>
                    <a:ea typeface="SimSun" panose="02010600030101010101" pitchFamily="2" charset="-122"/>
                    <a:cs typeface="+mn-cs"/>
                  </a:rPr>
                  <a:t>Configuration File</a:t>
                </a:r>
              </a:p>
            </p:txBody>
          </p:sp>
        </p:grpSp>
        <p:sp>
          <p:nvSpPr>
            <p:cNvPr id="14" name="Rectangle 13">
              <a:extLst>
                <a:ext uri="{FF2B5EF4-FFF2-40B4-BE49-F238E27FC236}">
                  <a16:creationId xmlns:a16="http://schemas.microsoft.com/office/drawing/2014/main" id="{E12C8971-8BBB-0946-8F6E-0A5F1AF51F48}"/>
                </a:ext>
              </a:extLst>
            </p:cNvPr>
            <p:cNvSpPr/>
            <p:nvPr/>
          </p:nvSpPr>
          <p:spPr>
            <a:xfrm>
              <a:off x="3359150" y="1034635"/>
              <a:ext cx="1920237" cy="315423"/>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Collection/Capture</a:t>
              </a:r>
            </a:p>
          </p:txBody>
        </p:sp>
      </p:grpSp>
      <p:grpSp>
        <p:nvGrpSpPr>
          <p:cNvPr id="25" name="Group 24">
            <a:extLst>
              <a:ext uri="{FF2B5EF4-FFF2-40B4-BE49-F238E27FC236}">
                <a16:creationId xmlns:a16="http://schemas.microsoft.com/office/drawing/2014/main" id="{07E4EDF9-26A0-9F43-ACF9-57D3BFCFD43D}"/>
              </a:ext>
            </a:extLst>
          </p:cNvPr>
          <p:cNvGrpSpPr/>
          <p:nvPr/>
        </p:nvGrpSpPr>
        <p:grpSpPr>
          <a:xfrm>
            <a:off x="4960884" y="1806816"/>
            <a:ext cx="3151741" cy="4119033"/>
            <a:chOff x="5422900" y="367666"/>
            <a:chExt cx="2363806" cy="3089275"/>
          </a:xfrm>
        </p:grpSpPr>
        <p:grpSp>
          <p:nvGrpSpPr>
            <p:cNvPr id="22" name="Group 21">
              <a:extLst>
                <a:ext uri="{FF2B5EF4-FFF2-40B4-BE49-F238E27FC236}">
                  <a16:creationId xmlns:a16="http://schemas.microsoft.com/office/drawing/2014/main" id="{F215F9B7-2F90-1248-A642-554ED06B8010}"/>
                </a:ext>
              </a:extLst>
            </p:cNvPr>
            <p:cNvGrpSpPr/>
            <p:nvPr/>
          </p:nvGrpSpPr>
          <p:grpSpPr>
            <a:xfrm>
              <a:off x="5422900" y="367666"/>
              <a:ext cx="2363806" cy="3089275"/>
              <a:chOff x="3757594" y="954085"/>
              <a:chExt cx="2363806" cy="3089275"/>
            </a:xfrm>
          </p:grpSpPr>
          <p:sp>
            <p:nvSpPr>
              <p:cNvPr id="20" name="Rectangle 19">
                <a:extLst>
                  <a:ext uri="{FF2B5EF4-FFF2-40B4-BE49-F238E27FC236}">
                    <a16:creationId xmlns:a16="http://schemas.microsoft.com/office/drawing/2014/main" id="{29961B66-C080-D742-88C5-1573623A6C13}"/>
                  </a:ext>
                </a:extLst>
              </p:cNvPr>
              <p:cNvSpPr/>
              <p:nvPr/>
            </p:nvSpPr>
            <p:spPr>
              <a:xfrm>
                <a:off x="3757594" y="954085"/>
                <a:ext cx="2363806" cy="3089275"/>
              </a:xfrm>
              <a:prstGeom prst="rect">
                <a:avLst/>
              </a:prstGeom>
              <a:solidFill>
                <a:srgbClr val="F3FF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7E16A667-23B3-3349-8BD3-0937A9D5848D}"/>
                  </a:ext>
                </a:extLst>
              </p:cNvPr>
              <p:cNvSpPr/>
              <p:nvPr/>
            </p:nvSpPr>
            <p:spPr>
              <a:xfrm>
                <a:off x="3757594" y="1079082"/>
                <a:ext cx="1533112" cy="315423"/>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Recorded Data</a:t>
                </a:r>
              </a:p>
            </p:txBody>
          </p:sp>
        </p:grpSp>
        <p:sp>
          <p:nvSpPr>
            <p:cNvPr id="23" name="Rectangle 22">
              <a:extLst>
                <a:ext uri="{FF2B5EF4-FFF2-40B4-BE49-F238E27FC236}">
                  <a16:creationId xmlns:a16="http://schemas.microsoft.com/office/drawing/2014/main" id="{A1A66447-1E38-AB4E-94F0-5654CB74389C}"/>
                </a:ext>
              </a:extLst>
            </p:cNvPr>
            <p:cNvSpPr/>
            <p:nvPr/>
          </p:nvSpPr>
          <p:spPr>
            <a:xfrm>
              <a:off x="5460471" y="1412876"/>
              <a:ext cx="1171235" cy="407900"/>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Data from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subsystem calls</a:t>
              </a:r>
            </a:p>
          </p:txBody>
        </p:sp>
        <p:sp>
          <p:nvSpPr>
            <p:cNvPr id="24" name="Rectangle 23">
              <a:extLst>
                <a:ext uri="{FF2B5EF4-FFF2-40B4-BE49-F238E27FC236}">
                  <a16:creationId xmlns:a16="http://schemas.microsoft.com/office/drawing/2014/main" id="{30EFEC23-926D-8B41-AB10-9DE1DE05C175}"/>
                </a:ext>
              </a:extLst>
            </p:cNvPr>
            <p:cNvSpPr/>
            <p:nvPr/>
          </p:nvSpPr>
          <p:spPr>
            <a:xfrm>
              <a:off x="5460471" y="2063748"/>
              <a:ext cx="1540325" cy="407900"/>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Data from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program interception </a:t>
              </a:r>
            </a:p>
          </p:txBody>
        </p:sp>
      </p:grpSp>
      <p:grpSp>
        <p:nvGrpSpPr>
          <p:cNvPr id="36" name="Group 35">
            <a:extLst>
              <a:ext uri="{FF2B5EF4-FFF2-40B4-BE49-F238E27FC236}">
                <a16:creationId xmlns:a16="http://schemas.microsoft.com/office/drawing/2014/main" id="{A7A296A0-9078-114A-A7A8-AAD20E50B39D}"/>
              </a:ext>
            </a:extLst>
          </p:cNvPr>
          <p:cNvGrpSpPr/>
          <p:nvPr/>
        </p:nvGrpSpPr>
        <p:grpSpPr>
          <a:xfrm>
            <a:off x="8563477" y="1817402"/>
            <a:ext cx="3151742" cy="4119033"/>
            <a:chOff x="4514850" y="933869"/>
            <a:chExt cx="2363806" cy="3089275"/>
          </a:xfrm>
        </p:grpSpPr>
        <p:sp>
          <p:nvSpPr>
            <p:cNvPr id="30" name="Rectangle 29">
              <a:extLst>
                <a:ext uri="{FF2B5EF4-FFF2-40B4-BE49-F238E27FC236}">
                  <a16:creationId xmlns:a16="http://schemas.microsoft.com/office/drawing/2014/main" id="{C350E3E5-9FEE-6E4C-B643-7E8A6A527434}"/>
                </a:ext>
              </a:extLst>
            </p:cNvPr>
            <p:cNvSpPr/>
            <p:nvPr/>
          </p:nvSpPr>
          <p:spPr>
            <a:xfrm>
              <a:off x="4514850" y="933869"/>
              <a:ext cx="2363806" cy="3089275"/>
            </a:xfrm>
            <a:prstGeom prst="rect">
              <a:avLst/>
            </a:prstGeom>
            <a:solidFill>
              <a:srgbClr val="FDEC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278D0077-6FB2-D240-A0A9-495CFF024D96}"/>
                </a:ext>
              </a:extLst>
            </p:cNvPr>
            <p:cNvSpPr/>
            <p:nvPr/>
          </p:nvSpPr>
          <p:spPr>
            <a:xfrm>
              <a:off x="4514850" y="1058866"/>
              <a:ext cx="786514" cy="315423"/>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IBM Plex Sans Medium" panose="020B0503050203000203" pitchFamily="34" charset="0"/>
                  <a:ea typeface="SimSun" panose="02010600030101010101" pitchFamily="2" charset="-122"/>
                  <a:cs typeface="+mn-cs"/>
                </a:rPr>
                <a:t>Replay</a:t>
              </a:r>
            </a:p>
          </p:txBody>
        </p:sp>
        <p:sp>
          <p:nvSpPr>
            <p:cNvPr id="28" name="Rectangle 27">
              <a:extLst>
                <a:ext uri="{FF2B5EF4-FFF2-40B4-BE49-F238E27FC236}">
                  <a16:creationId xmlns:a16="http://schemas.microsoft.com/office/drawing/2014/main" id="{BB17F006-95FE-F243-B8D1-03E5AA01254A}"/>
                </a:ext>
              </a:extLst>
            </p:cNvPr>
            <p:cNvSpPr/>
            <p:nvPr/>
          </p:nvSpPr>
          <p:spPr>
            <a:xfrm>
              <a:off x="4590285" y="2247673"/>
              <a:ext cx="1712248" cy="438581"/>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SimSun" panose="02010600030101010101" pitchFamily="2" charset="-122"/>
                  <a:cs typeface="+mn-cs"/>
                </a:rPr>
                <a:t>Callouts to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SimSun" panose="02010600030101010101" pitchFamily="2" charset="-122"/>
                  <a:cs typeface="+mn-cs"/>
                </a:rPr>
                <a:t>optional access points </a:t>
              </a:r>
              <a:endParaRPr kumimoji="0" lang="en-US" sz="16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mn-cs"/>
              </a:endParaRPr>
            </a:p>
          </p:txBody>
        </p:sp>
        <p:sp>
          <p:nvSpPr>
            <p:cNvPr id="32" name="Rectangle 31">
              <a:extLst>
                <a:ext uri="{FF2B5EF4-FFF2-40B4-BE49-F238E27FC236}">
                  <a16:creationId xmlns:a16="http://schemas.microsoft.com/office/drawing/2014/main" id="{A991B3C5-F2C9-8646-81E4-F4F3740C7A50}"/>
                </a:ext>
              </a:extLst>
            </p:cNvPr>
            <p:cNvSpPr/>
            <p:nvPr/>
          </p:nvSpPr>
          <p:spPr>
            <a:xfrm>
              <a:off x="4700724" y="1490663"/>
              <a:ext cx="2103300" cy="636048"/>
            </a:xfrm>
            <a:prstGeom prst="rect">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DCF3628-93A4-234C-A74B-EAD1529CD20F}"/>
                </a:ext>
              </a:extLst>
            </p:cNvPr>
            <p:cNvSpPr/>
            <p:nvPr/>
          </p:nvSpPr>
          <p:spPr>
            <a:xfrm>
              <a:off x="5159084" y="1663063"/>
              <a:ext cx="1278235" cy="238575"/>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SemiBold" panose="020B0503050203000203" pitchFamily="34" charset="0"/>
                  <a:ea typeface="SimSun" panose="02010600030101010101" pitchFamily="2" charset="-122"/>
                  <a:cs typeface="+mn-cs"/>
                </a:rPr>
                <a:t>User applications</a:t>
              </a:r>
            </a:p>
          </p:txBody>
        </p:sp>
        <p:sp>
          <p:nvSpPr>
            <p:cNvPr id="34" name="Rectangle 33">
              <a:extLst>
                <a:ext uri="{FF2B5EF4-FFF2-40B4-BE49-F238E27FC236}">
                  <a16:creationId xmlns:a16="http://schemas.microsoft.com/office/drawing/2014/main" id="{EC0D801E-012F-624A-BC60-E6B3A9285FA9}"/>
                </a:ext>
              </a:extLst>
            </p:cNvPr>
            <p:cNvSpPr/>
            <p:nvPr/>
          </p:nvSpPr>
          <p:spPr>
            <a:xfrm>
              <a:off x="4670406" y="3199232"/>
              <a:ext cx="2103300" cy="579349"/>
            </a:xfrm>
            <a:prstGeom prst="rect">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F14E825F-7448-5449-BF24-DB9CF153EE05}"/>
                </a:ext>
              </a:extLst>
            </p:cNvPr>
            <p:cNvSpPr/>
            <p:nvPr/>
          </p:nvSpPr>
          <p:spPr>
            <a:xfrm>
              <a:off x="5149074" y="3344770"/>
              <a:ext cx="1301077" cy="238575"/>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SemiBold" panose="020B0503050203000203" pitchFamily="34" charset="0"/>
                  <a:ea typeface="SimSun" panose="02010600030101010101" pitchFamily="2" charset="-122"/>
                  <a:cs typeface="+mn-cs"/>
                </a:rPr>
                <a:t>Configuration File</a:t>
              </a:r>
            </a:p>
          </p:txBody>
        </p:sp>
      </p:grpSp>
      <p:grpSp>
        <p:nvGrpSpPr>
          <p:cNvPr id="19" name="Group 18">
            <a:extLst>
              <a:ext uri="{FF2B5EF4-FFF2-40B4-BE49-F238E27FC236}">
                <a16:creationId xmlns:a16="http://schemas.microsoft.com/office/drawing/2014/main" id="{CA47236A-A424-004B-BCE1-5D0E3F7703C1}"/>
              </a:ext>
            </a:extLst>
          </p:cNvPr>
          <p:cNvGrpSpPr/>
          <p:nvPr/>
        </p:nvGrpSpPr>
        <p:grpSpPr>
          <a:xfrm>
            <a:off x="4660044" y="5217503"/>
            <a:ext cx="524256" cy="524256"/>
            <a:chOff x="4083050" y="3581399"/>
            <a:chExt cx="393192" cy="393192"/>
          </a:xfrm>
        </p:grpSpPr>
        <p:sp>
          <p:nvSpPr>
            <p:cNvPr id="17" name="Oval 16">
              <a:extLst>
                <a:ext uri="{FF2B5EF4-FFF2-40B4-BE49-F238E27FC236}">
                  <a16:creationId xmlns:a16="http://schemas.microsoft.com/office/drawing/2014/main" id="{3DB78A09-DD55-2744-B4CA-5F7C6A8A716F}"/>
                </a:ext>
              </a:extLst>
            </p:cNvPr>
            <p:cNvSpPr>
              <a:spLocks noChangeAspect="1"/>
            </p:cNvSpPr>
            <p:nvPr/>
          </p:nvSpPr>
          <p:spPr>
            <a:xfrm>
              <a:off x="4083050" y="3581399"/>
              <a:ext cx="393192" cy="393192"/>
            </a:xfrm>
            <a:prstGeom prst="ellipse">
              <a:avLst/>
            </a:prstGeom>
            <a:solidFill>
              <a:srgbClr val="D3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8" name="Picture 17" descr="A screenshot of a cell phone&#10;&#10;Description automatically generated">
              <a:extLst>
                <a:ext uri="{FF2B5EF4-FFF2-40B4-BE49-F238E27FC236}">
                  <a16:creationId xmlns:a16="http://schemas.microsoft.com/office/drawing/2014/main" id="{8E04E988-4002-7843-A479-25C5174F81DD}"/>
                </a:ext>
              </a:extLst>
            </p:cNvPr>
            <p:cNvPicPr>
              <a:picLocks noChangeAspect="1"/>
            </p:cNvPicPr>
            <p:nvPr/>
          </p:nvPicPr>
          <p:blipFill rotWithShape="1">
            <a:blip r:embed="rId3">
              <a:extLst>
                <a:ext uri="{28A0092B-C50C-407E-A947-70E740481C1C}">
                  <a14:useLocalDpi xmlns:a14="http://schemas.microsoft.com/office/drawing/2010/main" val="0"/>
                </a:ext>
              </a:extLst>
            </a:blip>
            <a:srcRect l="34066" t="70548" r="63370" b="22397"/>
            <a:stretch/>
          </p:blipFill>
          <p:spPr>
            <a:xfrm>
              <a:off x="4168521" y="3633534"/>
              <a:ext cx="222250" cy="288922"/>
            </a:xfrm>
            <a:prstGeom prst="rect">
              <a:avLst/>
            </a:prstGeom>
          </p:spPr>
        </p:pic>
      </p:grpSp>
      <p:grpSp>
        <p:nvGrpSpPr>
          <p:cNvPr id="37" name="Group 36">
            <a:extLst>
              <a:ext uri="{FF2B5EF4-FFF2-40B4-BE49-F238E27FC236}">
                <a16:creationId xmlns:a16="http://schemas.microsoft.com/office/drawing/2014/main" id="{16D0CA57-3ACE-7F47-8D34-58552BAC3F89}"/>
              </a:ext>
            </a:extLst>
          </p:cNvPr>
          <p:cNvGrpSpPr/>
          <p:nvPr/>
        </p:nvGrpSpPr>
        <p:grpSpPr>
          <a:xfrm>
            <a:off x="8246628" y="5254868"/>
            <a:ext cx="524256" cy="524256"/>
            <a:chOff x="4083050" y="3581399"/>
            <a:chExt cx="393192" cy="393192"/>
          </a:xfrm>
        </p:grpSpPr>
        <p:sp>
          <p:nvSpPr>
            <p:cNvPr id="38" name="Oval 37">
              <a:extLst>
                <a:ext uri="{FF2B5EF4-FFF2-40B4-BE49-F238E27FC236}">
                  <a16:creationId xmlns:a16="http://schemas.microsoft.com/office/drawing/2014/main" id="{F6716DCC-E414-AA49-BAD7-2FF4C9302420}"/>
                </a:ext>
              </a:extLst>
            </p:cNvPr>
            <p:cNvSpPr>
              <a:spLocks noChangeAspect="1"/>
            </p:cNvSpPr>
            <p:nvPr/>
          </p:nvSpPr>
          <p:spPr>
            <a:xfrm>
              <a:off x="4083050" y="3581399"/>
              <a:ext cx="393192" cy="393192"/>
            </a:xfrm>
            <a:prstGeom prst="ellipse">
              <a:avLst/>
            </a:prstGeom>
            <a:solidFill>
              <a:srgbClr val="D3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9" name="Picture 38" descr="A screenshot of a cell phone&#10;&#10;Description automatically generated">
              <a:extLst>
                <a:ext uri="{FF2B5EF4-FFF2-40B4-BE49-F238E27FC236}">
                  <a16:creationId xmlns:a16="http://schemas.microsoft.com/office/drawing/2014/main" id="{37A09BBF-4A00-A84D-8BFD-CE29B72F2E39}"/>
                </a:ext>
              </a:extLst>
            </p:cNvPr>
            <p:cNvPicPr>
              <a:picLocks noChangeAspect="1"/>
            </p:cNvPicPr>
            <p:nvPr/>
          </p:nvPicPr>
          <p:blipFill rotWithShape="1">
            <a:blip r:embed="rId3">
              <a:extLst>
                <a:ext uri="{28A0092B-C50C-407E-A947-70E740481C1C}">
                  <a14:useLocalDpi xmlns:a14="http://schemas.microsoft.com/office/drawing/2010/main" val="0"/>
                </a:ext>
              </a:extLst>
            </a:blip>
            <a:srcRect l="34066" t="70548" r="63370" b="22397"/>
            <a:stretch/>
          </p:blipFill>
          <p:spPr>
            <a:xfrm>
              <a:off x="4168521" y="3633534"/>
              <a:ext cx="222250" cy="288922"/>
            </a:xfrm>
            <a:prstGeom prst="rect">
              <a:avLst/>
            </a:prstGeom>
          </p:spPr>
        </p:pic>
      </p:grpSp>
      <p:cxnSp>
        <p:nvCxnSpPr>
          <p:cNvPr id="41" name="Elbow Connector 40">
            <a:extLst>
              <a:ext uri="{FF2B5EF4-FFF2-40B4-BE49-F238E27FC236}">
                <a16:creationId xmlns:a16="http://schemas.microsoft.com/office/drawing/2014/main" id="{E1BEC70C-2974-F547-A028-C2F98F731C5B}"/>
              </a:ext>
            </a:extLst>
          </p:cNvPr>
          <p:cNvCxnSpPr>
            <a:cxnSpLocks/>
            <a:stCxn id="2" idx="0"/>
            <a:endCxn id="30" idx="0"/>
          </p:cNvCxnSpPr>
          <p:nvPr/>
        </p:nvCxnSpPr>
        <p:spPr>
          <a:xfrm rot="16200000" flipH="1">
            <a:off x="6441518" y="-1880428"/>
            <a:ext cx="10583" cy="7385075"/>
          </a:xfrm>
          <a:prstGeom prst="bentConnector3">
            <a:avLst>
              <a:gd name="adj1" fmla="val -4720297"/>
            </a:avLst>
          </a:prstGeom>
          <a:ln w="12700">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A159A3BF-EC0A-914F-8699-15D802AC4797}"/>
              </a:ext>
            </a:extLst>
          </p:cNvPr>
          <p:cNvCxnSpPr>
            <a:cxnSpLocks/>
            <a:stCxn id="2" idx="2"/>
            <a:endCxn id="30" idx="2"/>
          </p:cNvCxnSpPr>
          <p:nvPr/>
        </p:nvCxnSpPr>
        <p:spPr>
          <a:xfrm rot="16200000" flipH="1">
            <a:off x="6441519" y="2238605"/>
            <a:ext cx="10583" cy="7385075"/>
          </a:xfrm>
          <a:prstGeom prst="bentConnector3">
            <a:avLst>
              <a:gd name="adj1" fmla="val 4851077"/>
            </a:avLst>
          </a:prstGeom>
          <a:ln w="12700">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pic>
        <p:nvPicPr>
          <p:cNvPr id="50" name="Picture 49" descr="A screenshot of a cell phone&#10;&#10;Description automatically generated">
            <a:extLst>
              <a:ext uri="{FF2B5EF4-FFF2-40B4-BE49-F238E27FC236}">
                <a16:creationId xmlns:a16="http://schemas.microsoft.com/office/drawing/2014/main" id="{A91BDB43-9BD6-4648-B95B-C0900A345C1F}"/>
              </a:ext>
            </a:extLst>
          </p:cNvPr>
          <p:cNvPicPr>
            <a:picLocks noChangeAspect="1"/>
          </p:cNvPicPr>
          <p:nvPr/>
        </p:nvPicPr>
        <p:blipFill rotWithShape="1">
          <a:blip r:embed="rId3">
            <a:extLst>
              <a:ext uri="{28A0092B-C50C-407E-A947-70E740481C1C}">
                <a14:useLocalDpi xmlns:a14="http://schemas.microsoft.com/office/drawing/2010/main" val="0"/>
              </a:ext>
            </a:extLst>
          </a:blip>
          <a:srcRect l="4782" t="25850" r="89357" b="62701"/>
          <a:stretch/>
        </p:blipFill>
        <p:spPr>
          <a:xfrm>
            <a:off x="1165144" y="2536662"/>
            <a:ext cx="677333" cy="625231"/>
          </a:xfrm>
          <a:prstGeom prst="rect">
            <a:avLst/>
          </a:prstGeom>
        </p:spPr>
      </p:pic>
      <p:pic>
        <p:nvPicPr>
          <p:cNvPr id="51" name="Picture 50" descr="A screenshot of a cell phone&#10;&#10;Description automatically generated">
            <a:extLst>
              <a:ext uri="{FF2B5EF4-FFF2-40B4-BE49-F238E27FC236}">
                <a16:creationId xmlns:a16="http://schemas.microsoft.com/office/drawing/2014/main" id="{4993B9F1-CA26-0444-AC7F-DC91355C9114}"/>
              </a:ext>
            </a:extLst>
          </p:cNvPr>
          <p:cNvPicPr>
            <a:picLocks noChangeAspect="1"/>
          </p:cNvPicPr>
          <p:nvPr/>
        </p:nvPicPr>
        <p:blipFill rotWithShape="1">
          <a:blip r:embed="rId3">
            <a:extLst>
              <a:ext uri="{28A0092B-C50C-407E-A947-70E740481C1C}">
                <a14:useLocalDpi xmlns:a14="http://schemas.microsoft.com/office/drawing/2010/main" val="0"/>
              </a:ext>
            </a:extLst>
          </a:blip>
          <a:srcRect l="4782" t="25850" r="89357" b="62701"/>
          <a:stretch/>
        </p:blipFill>
        <p:spPr>
          <a:xfrm>
            <a:off x="8832399" y="2651453"/>
            <a:ext cx="677333" cy="625231"/>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076A79D8-C25F-3A48-A424-32D0121BB4E1}"/>
              </a:ext>
            </a:extLst>
          </p:cNvPr>
          <p:cNvPicPr>
            <a:picLocks noChangeAspect="1"/>
          </p:cNvPicPr>
          <p:nvPr/>
        </p:nvPicPr>
        <p:blipFill rotWithShape="1">
          <a:blip r:embed="rId3">
            <a:extLst>
              <a:ext uri="{28A0092B-C50C-407E-A947-70E740481C1C}">
                <a14:useLocalDpi xmlns:a14="http://schemas.microsoft.com/office/drawing/2010/main" val="0"/>
              </a:ext>
            </a:extLst>
          </a:blip>
          <a:srcRect l="5503" t="70501" r="90169" b="19004"/>
          <a:stretch/>
        </p:blipFill>
        <p:spPr>
          <a:xfrm>
            <a:off x="1199244" y="4976568"/>
            <a:ext cx="500185" cy="573129"/>
          </a:xfrm>
          <a:prstGeom prst="rect">
            <a:avLst/>
          </a:prstGeom>
        </p:spPr>
      </p:pic>
      <p:pic>
        <p:nvPicPr>
          <p:cNvPr id="53" name="Picture 52" descr="A screenshot of a cell phone&#10;&#10;Description automatically generated">
            <a:extLst>
              <a:ext uri="{FF2B5EF4-FFF2-40B4-BE49-F238E27FC236}">
                <a16:creationId xmlns:a16="http://schemas.microsoft.com/office/drawing/2014/main" id="{BBEFD70C-9AE9-604D-A441-A1AB90F2751C}"/>
              </a:ext>
            </a:extLst>
          </p:cNvPr>
          <p:cNvPicPr>
            <a:picLocks noChangeAspect="1"/>
          </p:cNvPicPr>
          <p:nvPr/>
        </p:nvPicPr>
        <p:blipFill rotWithShape="1">
          <a:blip r:embed="rId3">
            <a:extLst>
              <a:ext uri="{28A0092B-C50C-407E-A947-70E740481C1C}">
                <a14:useLocalDpi xmlns:a14="http://schemas.microsoft.com/office/drawing/2010/main" val="0"/>
              </a:ext>
            </a:extLst>
          </a:blip>
          <a:srcRect l="5503" t="70501" r="90169" b="19004"/>
          <a:stretch/>
        </p:blipFill>
        <p:spPr>
          <a:xfrm>
            <a:off x="8884846" y="4968304"/>
            <a:ext cx="500185" cy="573129"/>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C51C16A5-684D-524E-98E7-DC64D506BBDF}"/>
              </a:ext>
            </a:extLst>
          </p:cNvPr>
          <p:cNvPicPr>
            <a:picLocks noChangeAspect="1"/>
          </p:cNvPicPr>
          <p:nvPr/>
        </p:nvPicPr>
        <p:blipFill rotWithShape="1">
          <a:blip r:embed="rId3">
            <a:extLst>
              <a:ext uri="{28A0092B-C50C-407E-A947-70E740481C1C}">
                <a14:useLocalDpi xmlns:a14="http://schemas.microsoft.com/office/drawing/2010/main" val="0"/>
              </a:ext>
            </a:extLst>
          </a:blip>
          <a:srcRect t="91109" r="89538" b="3721"/>
          <a:stretch/>
        </p:blipFill>
        <p:spPr>
          <a:xfrm>
            <a:off x="781026" y="6575669"/>
            <a:ext cx="1209105" cy="282331"/>
          </a:xfrm>
          <a:prstGeom prst="rect">
            <a:avLst/>
          </a:prstGeom>
        </p:spPr>
      </p:pic>
      <p:pic>
        <p:nvPicPr>
          <p:cNvPr id="55" name="Picture 54" descr="A screenshot of a cell phone&#10;&#10;Description automatically generated">
            <a:extLst>
              <a:ext uri="{FF2B5EF4-FFF2-40B4-BE49-F238E27FC236}">
                <a16:creationId xmlns:a16="http://schemas.microsoft.com/office/drawing/2014/main" id="{6CAA5839-8ECA-A244-A44C-5735BFBE3789}"/>
              </a:ext>
            </a:extLst>
          </p:cNvPr>
          <p:cNvPicPr>
            <a:picLocks noChangeAspect="1"/>
          </p:cNvPicPr>
          <p:nvPr/>
        </p:nvPicPr>
        <p:blipFill rotWithShape="1">
          <a:blip r:embed="rId3">
            <a:extLst>
              <a:ext uri="{28A0092B-C50C-407E-A947-70E740481C1C}">
                <a14:useLocalDpi xmlns:a14="http://schemas.microsoft.com/office/drawing/2010/main" val="0"/>
              </a:ext>
            </a:extLst>
          </a:blip>
          <a:srcRect l="1860" t="91109" r="95713" b="3721"/>
          <a:stretch/>
        </p:blipFill>
        <p:spPr>
          <a:xfrm>
            <a:off x="3713865" y="4837884"/>
            <a:ext cx="280472" cy="282331"/>
          </a:xfrm>
          <a:prstGeom prst="rect">
            <a:avLst/>
          </a:prstGeom>
        </p:spPr>
      </p:pic>
      <p:pic>
        <p:nvPicPr>
          <p:cNvPr id="56" name="Picture 55" descr="A screenshot of a cell phone&#10;&#10;Description automatically generated">
            <a:extLst>
              <a:ext uri="{FF2B5EF4-FFF2-40B4-BE49-F238E27FC236}">
                <a16:creationId xmlns:a16="http://schemas.microsoft.com/office/drawing/2014/main" id="{8B9214BA-1FFB-5D42-A522-8372F1D4A66C}"/>
              </a:ext>
            </a:extLst>
          </p:cNvPr>
          <p:cNvPicPr>
            <a:picLocks noChangeAspect="1"/>
          </p:cNvPicPr>
          <p:nvPr/>
        </p:nvPicPr>
        <p:blipFill rotWithShape="1">
          <a:blip r:embed="rId3">
            <a:extLst>
              <a:ext uri="{28A0092B-C50C-407E-A947-70E740481C1C}">
                <a14:useLocalDpi xmlns:a14="http://schemas.microsoft.com/office/drawing/2010/main" val="0"/>
              </a:ext>
            </a:extLst>
          </a:blip>
          <a:srcRect l="1860" t="91109" r="95713" b="3721"/>
          <a:stretch/>
        </p:blipFill>
        <p:spPr>
          <a:xfrm>
            <a:off x="11294812" y="4837884"/>
            <a:ext cx="280472" cy="282331"/>
          </a:xfrm>
          <a:prstGeom prst="rect">
            <a:avLst/>
          </a:prstGeom>
        </p:spPr>
      </p:pic>
      <p:sp>
        <p:nvSpPr>
          <p:cNvPr id="57" name="Title 1">
            <a:extLst>
              <a:ext uri="{FF2B5EF4-FFF2-40B4-BE49-F238E27FC236}">
                <a16:creationId xmlns:a16="http://schemas.microsoft.com/office/drawing/2014/main" id="{6BBAA4E7-845C-494F-B181-AE65DD15482F}"/>
              </a:ext>
            </a:extLst>
          </p:cNvPr>
          <p:cNvSpPr txBox="1">
            <a:spLocks/>
          </p:cNvSpPr>
          <p:nvPr/>
        </p:nvSpPr>
        <p:spPr>
          <a:xfrm>
            <a:off x="127385" y="753776"/>
            <a:ext cx="10741211" cy="46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667" b="1" i="1" u="none" strike="noStrike" kern="1200" cap="none" spc="0" normalizeH="0" baseline="0" noProof="0" dirty="0">
                <a:ln>
                  <a:noFill/>
                </a:ln>
                <a:solidFill>
                  <a:prstClr val="black"/>
                </a:solidFill>
                <a:effectLst/>
                <a:uLnTx/>
                <a:uFillTx/>
                <a:latin typeface="IBM Plex Sans" panose="020B0503050203000203" pitchFamily="34" charset="0"/>
                <a:ea typeface="+mj-ea"/>
                <a:cs typeface="+mj-cs"/>
              </a:rPr>
              <a:t>Part 1 – Capture or Collection</a:t>
            </a:r>
          </a:p>
        </p:txBody>
      </p:sp>
      <p:sp>
        <p:nvSpPr>
          <p:cNvPr id="58" name="Title 1">
            <a:extLst>
              <a:ext uri="{FF2B5EF4-FFF2-40B4-BE49-F238E27FC236}">
                <a16:creationId xmlns:a16="http://schemas.microsoft.com/office/drawing/2014/main" id="{5C8577F4-284B-5A43-963F-BA90B3A4D634}"/>
              </a:ext>
            </a:extLst>
          </p:cNvPr>
          <p:cNvSpPr txBox="1">
            <a:spLocks/>
          </p:cNvSpPr>
          <p:nvPr/>
        </p:nvSpPr>
        <p:spPr>
          <a:xfrm>
            <a:off x="8480553" y="810931"/>
            <a:ext cx="3584063" cy="3930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667" b="1" i="1" u="none" strike="noStrike" kern="1200" cap="none" spc="0" normalizeH="0" baseline="0" noProof="0" dirty="0">
                <a:ln>
                  <a:noFill/>
                </a:ln>
                <a:solidFill>
                  <a:prstClr val="black"/>
                </a:solidFill>
                <a:effectLst/>
                <a:uLnTx/>
                <a:uFillTx/>
                <a:latin typeface="IBM Plex Sans" panose="020B0503050203000203" pitchFamily="34" charset="0"/>
                <a:ea typeface="+mj-ea"/>
                <a:cs typeface="+mj-cs"/>
              </a:rPr>
              <a:t>Part 2 – Replay</a:t>
            </a:r>
          </a:p>
        </p:txBody>
      </p:sp>
      <p:sp>
        <p:nvSpPr>
          <p:cNvPr id="59" name="Rectangle 58">
            <a:extLst>
              <a:ext uri="{FF2B5EF4-FFF2-40B4-BE49-F238E27FC236}">
                <a16:creationId xmlns:a16="http://schemas.microsoft.com/office/drawing/2014/main" id="{9F24DF12-0274-394A-AA35-4067EF4DC703}"/>
              </a:ext>
            </a:extLst>
          </p:cNvPr>
          <p:cNvSpPr/>
          <p:nvPr/>
        </p:nvSpPr>
        <p:spPr>
          <a:xfrm>
            <a:off x="127383" y="62332"/>
            <a:ext cx="7985243" cy="584775"/>
          </a:xfrm>
          <a:prstGeom prst="rect">
            <a:avLst/>
          </a:prstGeom>
        </p:spPr>
        <p:txBody>
          <a:bodyPr wrap="squar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a:ea typeface="SimSun" panose="02010600030101010101" pitchFamily="2" charset="-122"/>
                <a:cs typeface="+mn-cs"/>
              </a:rPr>
              <a:t>Testing with </a:t>
            </a:r>
            <a:r>
              <a:rPr kumimoji="0" lang="en-US" sz="3200" b="0" i="0" u="none" strike="noStrike" kern="0" cap="none" spc="0" normalizeH="0" baseline="0" noProof="0" dirty="0" err="1">
                <a:ln>
                  <a:noFill/>
                </a:ln>
                <a:solidFill>
                  <a:srgbClr val="000000"/>
                </a:solidFill>
                <a:effectLst/>
                <a:uLnTx/>
                <a:uFillTx/>
                <a:latin typeface="IBM Plex Sans"/>
                <a:ea typeface="SimSun" panose="02010600030101010101" pitchFamily="2" charset="-122"/>
                <a:cs typeface="+mn-cs"/>
              </a:rPr>
              <a:t>Wazi</a:t>
            </a:r>
            <a:r>
              <a:rPr kumimoji="0" lang="en-US" sz="3200" b="0" i="0" u="none" strike="noStrike" kern="0" cap="none" spc="0" normalizeH="0" baseline="0" noProof="0" dirty="0">
                <a:ln>
                  <a:noFill/>
                </a:ln>
                <a:solidFill>
                  <a:srgbClr val="000000"/>
                </a:solidFill>
                <a:effectLst/>
                <a:uLnTx/>
                <a:uFillTx/>
                <a:latin typeface="IBM Plex Sans"/>
                <a:ea typeface="SimSun" panose="02010600030101010101" pitchFamily="2" charset="-122"/>
                <a:cs typeface="+mn-cs"/>
              </a:rPr>
              <a:t> Virtual Test Platform</a:t>
            </a:r>
            <a:endParaRPr kumimoji="0" lang="en-US" sz="18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mn-cs"/>
            </a:endParaRPr>
          </a:p>
        </p:txBody>
      </p:sp>
    </p:spTree>
    <p:extLst>
      <p:ext uri="{BB962C8B-B14F-4D97-AF65-F5344CB8AC3E}">
        <p14:creationId xmlns:p14="http://schemas.microsoft.com/office/powerpoint/2010/main" val="3463808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E0E47-8E0B-4D4E-93C4-168DE5DC26A9}"/>
              </a:ext>
            </a:extLst>
          </p:cNvPr>
          <p:cNvSpPr txBox="1"/>
          <p:nvPr/>
        </p:nvSpPr>
        <p:spPr>
          <a:xfrm>
            <a:off x="1534586" y="4992970"/>
            <a:ext cx="468398" cy="235898"/>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sym typeface="IBMPlexSans-SemiBold"/>
                <a:rtl val="0"/>
              </a:rPr>
              <a:t>Code</a:t>
            </a:r>
          </a:p>
        </p:txBody>
      </p:sp>
      <p:sp>
        <p:nvSpPr>
          <p:cNvPr id="6" name="Freeform 5">
            <a:extLst>
              <a:ext uri="{FF2B5EF4-FFF2-40B4-BE49-F238E27FC236}">
                <a16:creationId xmlns:a16="http://schemas.microsoft.com/office/drawing/2014/main" id="{C41DE353-3F67-6446-890E-A9202B93C0E4}"/>
              </a:ext>
            </a:extLst>
          </p:cNvPr>
          <p:cNvSpPr/>
          <p:nvPr/>
        </p:nvSpPr>
        <p:spPr>
          <a:xfrm>
            <a:off x="1697206" y="5315626"/>
            <a:ext cx="123827" cy="123827"/>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
        <p:nvSpPr>
          <p:cNvPr id="7" name="TextBox 6">
            <a:extLst>
              <a:ext uri="{FF2B5EF4-FFF2-40B4-BE49-F238E27FC236}">
                <a16:creationId xmlns:a16="http://schemas.microsoft.com/office/drawing/2014/main" id="{55893F44-B9CF-0641-8378-E9B1B8CCC870}"/>
              </a:ext>
            </a:extLst>
          </p:cNvPr>
          <p:cNvSpPr txBox="1"/>
          <p:nvPr/>
        </p:nvSpPr>
        <p:spPr>
          <a:xfrm>
            <a:off x="413195" y="5616774"/>
            <a:ext cx="2342523" cy="707886"/>
          </a:xfrm>
          <a:prstGeom prst="rect">
            <a:avLst/>
          </a:prstGeom>
          <a:solidFill>
            <a:srgbClr val="CEE1FF"/>
          </a:solidFill>
          <a:ln w="6350">
            <a:solidFill>
              <a:schemeClr val="tx2"/>
            </a:solidFill>
            <a:prstDash val="sysDash"/>
          </a:ln>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IBM Plex Sans" charset="0"/>
                <a:ea typeface="IBM Plex Sans" charset="0"/>
                <a:cs typeface="IBM Plex Sans"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Code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Personal 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Unit test with ZUnit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pic>
        <p:nvPicPr>
          <p:cNvPr id="8" name="Picture 7" descr="A picture containing graphics, food, drawing&#10;&#10;Description automatically generated">
            <a:extLst>
              <a:ext uri="{FF2B5EF4-FFF2-40B4-BE49-F238E27FC236}">
                <a16:creationId xmlns:a16="http://schemas.microsoft.com/office/drawing/2014/main" id="{53CF30D6-2818-884A-BBE9-EFE5721BFBF9}"/>
              </a:ext>
            </a:extLst>
          </p:cNvPr>
          <p:cNvPicPr>
            <a:picLocks noChangeAspect="1"/>
          </p:cNvPicPr>
          <p:nvPr/>
        </p:nvPicPr>
        <p:blipFill>
          <a:blip r:embed="rId2"/>
          <a:stretch>
            <a:fillRect/>
          </a:stretch>
        </p:blipFill>
        <p:spPr>
          <a:xfrm>
            <a:off x="178419" y="5222278"/>
            <a:ext cx="430464" cy="432779"/>
          </a:xfrm>
          <a:prstGeom prst="rect">
            <a:avLst/>
          </a:prstGeom>
        </p:spPr>
      </p:pic>
      <p:pic>
        <p:nvPicPr>
          <p:cNvPr id="12" name="Picture 11">
            <a:extLst>
              <a:ext uri="{FF2B5EF4-FFF2-40B4-BE49-F238E27FC236}">
                <a16:creationId xmlns:a16="http://schemas.microsoft.com/office/drawing/2014/main" id="{FE996236-43F0-8D4A-928C-57B865660144}"/>
              </a:ext>
            </a:extLst>
          </p:cNvPr>
          <p:cNvPicPr>
            <a:picLocks noChangeAspect="1"/>
          </p:cNvPicPr>
          <p:nvPr/>
        </p:nvPicPr>
        <p:blipFill>
          <a:blip r:embed="rId3">
            <a:lum bright="-100000" contrast="100000"/>
          </a:blip>
          <a:stretch>
            <a:fillRect/>
          </a:stretch>
        </p:blipFill>
        <p:spPr>
          <a:xfrm>
            <a:off x="1628939" y="4565083"/>
            <a:ext cx="341129" cy="341129"/>
          </a:xfrm>
          <a:prstGeom prst="rect">
            <a:avLst/>
          </a:prstGeom>
        </p:spPr>
      </p:pic>
      <p:sp>
        <p:nvSpPr>
          <p:cNvPr id="13" name="TextBox 12">
            <a:extLst>
              <a:ext uri="{FF2B5EF4-FFF2-40B4-BE49-F238E27FC236}">
                <a16:creationId xmlns:a16="http://schemas.microsoft.com/office/drawing/2014/main" id="{D2A4BDDF-714B-E948-A5F6-08B6FDA19FC5}"/>
              </a:ext>
            </a:extLst>
          </p:cNvPr>
          <p:cNvSpPr txBox="1"/>
          <p:nvPr/>
        </p:nvSpPr>
        <p:spPr>
          <a:xfrm>
            <a:off x="3463853" y="4987877"/>
            <a:ext cx="1135247" cy="261610"/>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highlight>
                  <a:srgbClr val="FFFF00"/>
                </a:highlight>
                <a:uLnTx/>
                <a:uFillTx/>
                <a:latin typeface="IBM Plex Sans" panose="020B0503050203000203" pitchFamily="34" charset="0"/>
                <a:ea typeface="IBM Plex Sans" charset="0"/>
                <a:cs typeface="IBM Plex Sans" charset="0"/>
                <a:sym typeface="IBMPlexSans-SemiBold"/>
                <a:rtl val="0"/>
              </a:rPr>
              <a:t>Build and Test</a:t>
            </a:r>
          </a:p>
        </p:txBody>
      </p:sp>
      <p:sp>
        <p:nvSpPr>
          <p:cNvPr id="14" name="TextBox 13">
            <a:extLst>
              <a:ext uri="{FF2B5EF4-FFF2-40B4-BE49-F238E27FC236}">
                <a16:creationId xmlns:a16="http://schemas.microsoft.com/office/drawing/2014/main" id="{17509174-23A8-D647-A45D-407632579FEA}"/>
              </a:ext>
            </a:extLst>
          </p:cNvPr>
          <p:cNvSpPr txBox="1"/>
          <p:nvPr/>
        </p:nvSpPr>
        <p:spPr>
          <a:xfrm>
            <a:off x="3496713" y="3274540"/>
            <a:ext cx="1046334" cy="523220"/>
          </a:xfrm>
          <a:prstGeom prst="rect">
            <a:avLst/>
          </a:prstGeom>
          <a:noFill/>
        </p:spPr>
        <p:txBody>
          <a:bodyPr wrap="square" rtlCol="0">
            <a:spAutoFit/>
          </a:bodyPr>
          <a:lstStyle>
            <a:defPPr>
              <a:defRPr lang="en-US"/>
            </a:defPPr>
            <a:lvl1pPr>
              <a:defRPr sz="1400">
                <a:solidFill>
                  <a:schemeClr val="bg1"/>
                </a:solidFill>
                <a:latin typeface="IBM Plex Sans" charset="0"/>
                <a:ea typeface="IBM Plex Sans" charset="0"/>
                <a:cs typeface="IBM Plex Sans"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highlight>
                  <a:srgbClr val="FFFF00"/>
                </a:highlight>
                <a:uLnTx/>
                <a:uFillTx/>
                <a:latin typeface="IBM Plex Sans" panose="020B0503050203000203" pitchFamily="34" charset="0"/>
                <a:sym typeface="IBMPlexSans"/>
              </a:rPr>
              <a:t>IDz</a:t>
            </a:r>
            <a:r>
              <a:rPr kumimoji="0" lang="en-US" sz="1400" b="1" i="0" u="none" strike="noStrike" kern="1200" cap="none" spc="0" normalizeH="0" baseline="0" noProof="0" dirty="0">
                <a:ln>
                  <a:noFill/>
                </a:ln>
                <a:solidFill>
                  <a:srgbClr val="C00000"/>
                </a:solidFill>
                <a:effectLst/>
                <a:highlight>
                  <a:srgbClr val="FFFF00"/>
                </a:highlight>
                <a:uLnTx/>
                <a:uFillTx/>
                <a:latin typeface="IBM Plex Sans" panose="020B0503050203000203" pitchFamily="34" charset="0"/>
                <a:sym typeface="IBMPlexSans"/>
              </a:rPr>
              <a:t>(</a:t>
            </a:r>
            <a:r>
              <a:rPr kumimoji="0" lang="en-US" sz="1400" b="1" i="0" u="none" strike="noStrike" kern="1200" cap="none" spc="0" normalizeH="0" baseline="0" noProof="0" dirty="0" err="1">
                <a:ln>
                  <a:noFill/>
                </a:ln>
                <a:solidFill>
                  <a:srgbClr val="C00000"/>
                </a:solidFill>
                <a:effectLst/>
                <a:highlight>
                  <a:srgbClr val="FFFF00"/>
                </a:highlight>
                <a:uLnTx/>
                <a:uFillTx/>
                <a:latin typeface="IBM Plex Sans" panose="020B0503050203000203" pitchFamily="34" charset="0"/>
                <a:sym typeface="IBMPlexSans"/>
              </a:rPr>
              <a:t>Zunit</a:t>
            </a:r>
            <a:r>
              <a:rPr kumimoji="0" lang="en-US" sz="1400" b="1" i="0" u="none" strike="noStrike" kern="1200" cap="none" spc="0" normalizeH="0" baseline="0" noProof="0" dirty="0">
                <a:ln>
                  <a:noFill/>
                </a:ln>
                <a:solidFill>
                  <a:srgbClr val="C00000"/>
                </a:solidFill>
                <a:effectLst/>
                <a:highlight>
                  <a:srgbClr val="FFFF00"/>
                </a:highlight>
                <a:uLnTx/>
                <a:uFillTx/>
                <a:latin typeface="IBM Plex Sans" panose="020B0503050203000203" pitchFamily="34" charset="0"/>
                <a:sym typeface="IBMPlexSan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highlight>
                  <a:srgbClr val="FFFF00"/>
                </a:highlight>
                <a:uLnTx/>
                <a:uFillTx/>
                <a:latin typeface="IBM Plex Sans" panose="020B0503050203000203" pitchFamily="34" charset="0"/>
                <a:sym typeface="IBMPlexSans"/>
              </a:rPr>
              <a:t>Wazi VTP</a:t>
            </a:r>
          </a:p>
        </p:txBody>
      </p:sp>
      <p:sp>
        <p:nvSpPr>
          <p:cNvPr id="15" name="Freeform 14">
            <a:extLst>
              <a:ext uri="{FF2B5EF4-FFF2-40B4-BE49-F238E27FC236}">
                <a16:creationId xmlns:a16="http://schemas.microsoft.com/office/drawing/2014/main" id="{821B4934-ED62-234C-AE01-E6B62FA76BA7}"/>
              </a:ext>
            </a:extLst>
          </p:cNvPr>
          <p:cNvSpPr/>
          <p:nvPr/>
        </p:nvSpPr>
        <p:spPr>
          <a:xfrm>
            <a:off x="2925577" y="3232181"/>
            <a:ext cx="2129740" cy="1152305"/>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no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
        <p:nvSpPr>
          <p:cNvPr id="17" name="Arrow: Pentagon 126">
            <a:extLst>
              <a:ext uri="{FF2B5EF4-FFF2-40B4-BE49-F238E27FC236}">
                <a16:creationId xmlns:a16="http://schemas.microsoft.com/office/drawing/2014/main" id="{EFEB86B7-D0A8-EF4D-958F-F186E18CC27F}"/>
              </a:ext>
            </a:extLst>
          </p:cNvPr>
          <p:cNvSpPr/>
          <p:nvPr/>
        </p:nvSpPr>
        <p:spPr>
          <a:xfrm rot="10800000" flipV="1">
            <a:off x="1414271" y="2331863"/>
            <a:ext cx="3825761" cy="374761"/>
          </a:xfrm>
          <a:prstGeom prst="homePlate">
            <a:avLst/>
          </a:prstGeom>
          <a:gradFill>
            <a:gsLst>
              <a:gs pos="2000">
                <a:schemeClr val="tx1"/>
              </a:gs>
              <a:gs pos="79000">
                <a:srgbClr val="009C98"/>
              </a:gs>
              <a:gs pos="100000">
                <a:srgbClr val="009C98"/>
              </a:gs>
            </a:gsLst>
            <a:lin ang="21594000" scaled="0"/>
          </a:gra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18" name="TextBox 17">
            <a:extLst>
              <a:ext uri="{FF2B5EF4-FFF2-40B4-BE49-F238E27FC236}">
                <a16:creationId xmlns:a16="http://schemas.microsoft.com/office/drawing/2014/main" id="{DD5FEE90-E171-144B-AB40-707B421BBE0D}"/>
              </a:ext>
            </a:extLst>
          </p:cNvPr>
          <p:cNvSpPr txBox="1"/>
          <p:nvPr/>
        </p:nvSpPr>
        <p:spPr>
          <a:xfrm>
            <a:off x="1950720" y="2364413"/>
            <a:ext cx="2239619" cy="307777"/>
          </a:xfrm>
          <a:prstGeom prst="rect">
            <a:avLst/>
          </a:prstGeom>
          <a:noFill/>
        </p:spPr>
        <p:txBody>
          <a:bodyPr wrap="square" rtlCol="0">
            <a:spAutoFit/>
          </a:bodyPr>
          <a:lstStyle>
            <a:defPPr>
              <a:defRPr lang="en-US"/>
            </a:defPPr>
            <a:lvl1pPr>
              <a:defRPr sz="800" b="1">
                <a:latin typeface="IBM Plex Sans" charset="0"/>
                <a:ea typeface="IBM Plex Sans" charset="0"/>
                <a:cs typeface="IBM Plex Sans"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white"/>
                </a:solidFill>
                <a:effectLst/>
                <a:uLnTx/>
                <a:uFillTx/>
                <a:latin typeface="IBM Plex Sans" panose="020B0503050203000203" pitchFamily="34" charset="0"/>
              </a:rPr>
              <a:t>Pre</a:t>
            </a:r>
            <a:r>
              <a:rPr kumimoji="0" lang="en-CA" sz="1400" b="1" i="0" u="none" strike="noStrike" kern="1200" cap="none" spc="0" normalizeH="0" baseline="0" noProof="0" dirty="0">
                <a:ln>
                  <a:noFill/>
                </a:ln>
                <a:solidFill>
                  <a:prstClr val="black"/>
                </a:solidFill>
                <a:effectLst/>
                <a:uLnTx/>
                <a:uFillTx/>
                <a:latin typeface="IBM Plex Sans" panose="020B0503050203000203" pitchFamily="34" charset="0"/>
              </a:rPr>
              <a:t> </a:t>
            </a:r>
            <a:r>
              <a:rPr kumimoji="0" lang="en-CA" sz="1400" b="1" i="0" u="none" strike="noStrike" kern="1200" cap="none" spc="0" normalizeH="0" baseline="0" noProof="0" dirty="0">
                <a:ln>
                  <a:noFill/>
                </a:ln>
                <a:solidFill>
                  <a:prstClr val="white"/>
                </a:solidFill>
                <a:effectLst/>
                <a:uLnTx/>
                <a:uFillTx/>
                <a:latin typeface="IBM Plex Sans" panose="020B0503050203000203" pitchFamily="34" charset="0"/>
              </a:rPr>
              <a:t>deployment</a:t>
            </a:r>
          </a:p>
        </p:txBody>
      </p:sp>
      <p:sp>
        <p:nvSpPr>
          <p:cNvPr id="19" name="TextBox 18">
            <a:extLst>
              <a:ext uri="{FF2B5EF4-FFF2-40B4-BE49-F238E27FC236}">
                <a16:creationId xmlns:a16="http://schemas.microsoft.com/office/drawing/2014/main" id="{B76B5860-3AD1-5048-8965-08DF2204F33B}"/>
              </a:ext>
            </a:extLst>
          </p:cNvPr>
          <p:cNvSpPr txBox="1"/>
          <p:nvPr/>
        </p:nvSpPr>
        <p:spPr>
          <a:xfrm>
            <a:off x="2925576" y="3862805"/>
            <a:ext cx="2077083"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Unit Testing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Application Integration 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(Isolated integration test)</a:t>
            </a:r>
          </a:p>
        </p:txBody>
      </p:sp>
      <p:sp>
        <p:nvSpPr>
          <p:cNvPr id="20" name="TextBox 19">
            <a:extLst>
              <a:ext uri="{FF2B5EF4-FFF2-40B4-BE49-F238E27FC236}">
                <a16:creationId xmlns:a16="http://schemas.microsoft.com/office/drawing/2014/main" id="{96806C05-5886-9841-AD4C-9F5BE5EF7CA0}"/>
              </a:ext>
            </a:extLst>
          </p:cNvPr>
          <p:cNvSpPr txBox="1"/>
          <p:nvPr/>
        </p:nvSpPr>
        <p:spPr>
          <a:xfrm>
            <a:off x="2863715" y="5596095"/>
            <a:ext cx="2342523" cy="707886"/>
          </a:xfrm>
          <a:prstGeom prst="rect">
            <a:avLst/>
          </a:prstGeom>
          <a:solidFill>
            <a:srgbClr val="CEE1FF"/>
          </a:solidFill>
          <a:ln w="6350">
            <a:solidFill>
              <a:schemeClr val="tx2"/>
            </a:solidFill>
            <a:prstDash val="sysDash"/>
          </a:ln>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IBM Plex Sans" charset="0"/>
                <a:ea typeface="IBM Plex Sans" charset="0"/>
                <a:cs typeface="IBM Plex Sans"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Pipeline 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Unit testing with ZUnit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Appl Int Test with VTP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pic>
        <p:nvPicPr>
          <p:cNvPr id="21" name="Picture 20" descr="A picture containing graphics, food, drawing&#10;&#10;Description automatically generated">
            <a:extLst>
              <a:ext uri="{FF2B5EF4-FFF2-40B4-BE49-F238E27FC236}">
                <a16:creationId xmlns:a16="http://schemas.microsoft.com/office/drawing/2014/main" id="{B9FBA39A-517F-314F-9DC2-27C8F9B71344}"/>
              </a:ext>
            </a:extLst>
          </p:cNvPr>
          <p:cNvPicPr>
            <a:picLocks noChangeAspect="1"/>
          </p:cNvPicPr>
          <p:nvPr/>
        </p:nvPicPr>
        <p:blipFill>
          <a:blip r:embed="rId2"/>
          <a:stretch>
            <a:fillRect/>
          </a:stretch>
        </p:blipFill>
        <p:spPr>
          <a:xfrm>
            <a:off x="2709039" y="5203254"/>
            <a:ext cx="450734" cy="453158"/>
          </a:xfrm>
          <a:prstGeom prst="rect">
            <a:avLst/>
          </a:prstGeom>
        </p:spPr>
      </p:pic>
      <p:sp>
        <p:nvSpPr>
          <p:cNvPr id="22" name="Freeform 21">
            <a:extLst>
              <a:ext uri="{FF2B5EF4-FFF2-40B4-BE49-F238E27FC236}">
                <a16:creationId xmlns:a16="http://schemas.microsoft.com/office/drawing/2014/main" id="{99F643A1-BE73-DE42-978A-36A816CDDE06}"/>
              </a:ext>
            </a:extLst>
          </p:cNvPr>
          <p:cNvSpPr/>
          <p:nvPr/>
        </p:nvSpPr>
        <p:spPr>
          <a:xfrm>
            <a:off x="3902203" y="5294485"/>
            <a:ext cx="123827" cy="123827"/>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pic>
        <p:nvPicPr>
          <p:cNvPr id="23" name="Picture 22">
            <a:extLst>
              <a:ext uri="{FF2B5EF4-FFF2-40B4-BE49-F238E27FC236}">
                <a16:creationId xmlns:a16="http://schemas.microsoft.com/office/drawing/2014/main" id="{C1D354EF-9FFA-C146-AC19-91705F671A3A}"/>
              </a:ext>
            </a:extLst>
          </p:cNvPr>
          <p:cNvPicPr>
            <a:picLocks noChangeAspect="1"/>
          </p:cNvPicPr>
          <p:nvPr/>
        </p:nvPicPr>
        <p:blipFill>
          <a:blip r:embed="rId4">
            <a:lum bright="-100000" contrast="100000"/>
          </a:blip>
          <a:stretch>
            <a:fillRect/>
          </a:stretch>
        </p:blipFill>
        <p:spPr>
          <a:xfrm>
            <a:off x="3819883" y="4566187"/>
            <a:ext cx="341128" cy="341128"/>
          </a:xfrm>
          <a:prstGeom prst="rect">
            <a:avLst/>
          </a:prstGeom>
        </p:spPr>
      </p:pic>
      <p:cxnSp>
        <p:nvCxnSpPr>
          <p:cNvPr id="24" name="Straight Connector 23">
            <a:extLst>
              <a:ext uri="{FF2B5EF4-FFF2-40B4-BE49-F238E27FC236}">
                <a16:creationId xmlns:a16="http://schemas.microsoft.com/office/drawing/2014/main" id="{45258DEB-1F67-F546-A2A7-5168D3B1D06F}"/>
              </a:ext>
            </a:extLst>
          </p:cNvPr>
          <p:cNvCxnSpPr>
            <a:cxnSpLocks/>
          </p:cNvCxnSpPr>
          <p:nvPr/>
        </p:nvCxnSpPr>
        <p:spPr>
          <a:xfrm flipH="1">
            <a:off x="5275987" y="551412"/>
            <a:ext cx="24409" cy="4888041"/>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DBA765-8F69-4E48-9A01-ED647A2BDE0F}"/>
              </a:ext>
            </a:extLst>
          </p:cNvPr>
          <p:cNvCxnSpPr>
            <a:cxnSpLocks/>
            <a:stCxn id="33" idx="3"/>
          </p:cNvCxnSpPr>
          <p:nvPr/>
        </p:nvCxnSpPr>
        <p:spPr bwMode="auto">
          <a:xfrm flipH="1">
            <a:off x="6247282" y="1052321"/>
            <a:ext cx="87044" cy="2179860"/>
          </a:xfrm>
          <a:prstGeom prst="straightConnector1">
            <a:avLst/>
          </a:prstGeom>
          <a:ln w="19050">
            <a:solidFill>
              <a:schemeClr val="tx1">
                <a:lumMod val="50000"/>
                <a:lumOff val="5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9" name="Freeform 575">
            <a:extLst>
              <a:ext uri="{FF2B5EF4-FFF2-40B4-BE49-F238E27FC236}">
                <a16:creationId xmlns:a16="http://schemas.microsoft.com/office/drawing/2014/main" id="{4C2C7B61-3FE9-4F4B-8F12-5673DDEFC72C}"/>
              </a:ext>
            </a:extLst>
          </p:cNvPr>
          <p:cNvSpPr/>
          <p:nvPr/>
        </p:nvSpPr>
        <p:spPr>
          <a:xfrm flipV="1">
            <a:off x="7455375" y="580864"/>
            <a:ext cx="1807034" cy="56406"/>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chemeClr val="tx1"/>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grpSp>
        <p:nvGrpSpPr>
          <p:cNvPr id="41" name="Group 40">
            <a:extLst>
              <a:ext uri="{FF2B5EF4-FFF2-40B4-BE49-F238E27FC236}">
                <a16:creationId xmlns:a16="http://schemas.microsoft.com/office/drawing/2014/main" id="{DB655835-C70A-C444-8854-E4AB1894536F}"/>
              </a:ext>
            </a:extLst>
          </p:cNvPr>
          <p:cNvGrpSpPr/>
          <p:nvPr/>
        </p:nvGrpSpPr>
        <p:grpSpPr>
          <a:xfrm>
            <a:off x="7282451" y="56794"/>
            <a:ext cx="2074570" cy="1158543"/>
            <a:chOff x="6558372" y="212263"/>
            <a:chExt cx="2074570" cy="1158543"/>
          </a:xfrm>
        </p:grpSpPr>
        <p:sp>
          <p:nvSpPr>
            <p:cNvPr id="27" name="Freeform 572">
              <a:extLst>
                <a:ext uri="{FF2B5EF4-FFF2-40B4-BE49-F238E27FC236}">
                  <a16:creationId xmlns:a16="http://schemas.microsoft.com/office/drawing/2014/main" id="{CD38A0F9-4E2F-504D-86D6-14950C5418AE}"/>
                </a:ext>
              </a:extLst>
            </p:cNvPr>
            <p:cNvSpPr/>
            <p:nvPr/>
          </p:nvSpPr>
          <p:spPr>
            <a:xfrm>
              <a:off x="6713562" y="212263"/>
              <a:ext cx="1807034" cy="1121510"/>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noFill/>
            <a:ln w="8721" cap="flat">
              <a:solidFill>
                <a:schemeClr val="tx1"/>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
          <p:nvSpPr>
            <p:cNvPr id="28" name="TextBox 27">
              <a:extLst>
                <a:ext uri="{FF2B5EF4-FFF2-40B4-BE49-F238E27FC236}">
                  <a16:creationId xmlns:a16="http://schemas.microsoft.com/office/drawing/2014/main" id="{0C5E31A9-C0CE-964E-A740-6629D00F77A7}"/>
                </a:ext>
              </a:extLst>
            </p:cNvPr>
            <p:cNvSpPr txBox="1"/>
            <p:nvPr/>
          </p:nvSpPr>
          <p:spPr>
            <a:xfrm>
              <a:off x="6651360" y="291383"/>
              <a:ext cx="1937135"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IBM Infosphere Optim products</a:t>
              </a:r>
            </a:p>
          </p:txBody>
        </p:sp>
        <p:sp>
          <p:nvSpPr>
            <p:cNvPr id="30" name="TextBox 29">
              <a:extLst>
                <a:ext uri="{FF2B5EF4-FFF2-40B4-BE49-F238E27FC236}">
                  <a16:creationId xmlns:a16="http://schemas.microsoft.com/office/drawing/2014/main" id="{DFF37967-A688-A840-AC91-D40E12D9FADF}"/>
                </a:ext>
              </a:extLst>
            </p:cNvPr>
            <p:cNvSpPr txBox="1"/>
            <p:nvPr/>
          </p:nvSpPr>
          <p:spPr>
            <a:xfrm>
              <a:off x="6558372" y="786031"/>
              <a:ext cx="2074570"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Optim Test data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Optim Test data fabrication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Other Optim products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8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endParaRPr>
            </a:p>
          </p:txBody>
        </p:sp>
      </p:grpSp>
      <p:pic>
        <p:nvPicPr>
          <p:cNvPr id="31" name="Picture 30">
            <a:extLst>
              <a:ext uri="{FF2B5EF4-FFF2-40B4-BE49-F238E27FC236}">
                <a16:creationId xmlns:a16="http://schemas.microsoft.com/office/drawing/2014/main" id="{29B039DD-22A4-CA45-86F1-E91ACA0FC7CE}"/>
              </a:ext>
            </a:extLst>
          </p:cNvPr>
          <p:cNvPicPr>
            <a:picLocks noChangeAspect="1"/>
          </p:cNvPicPr>
          <p:nvPr/>
        </p:nvPicPr>
        <p:blipFill>
          <a:blip r:embed="rId5"/>
          <a:stretch>
            <a:fillRect/>
          </a:stretch>
        </p:blipFill>
        <p:spPr>
          <a:xfrm>
            <a:off x="9078718" y="1052321"/>
            <a:ext cx="625473" cy="593803"/>
          </a:xfrm>
          <a:prstGeom prst="rect">
            <a:avLst/>
          </a:prstGeom>
          <a:ln>
            <a:solidFill>
              <a:schemeClr val="tx1"/>
            </a:solidFill>
          </a:ln>
        </p:spPr>
      </p:pic>
      <p:sp>
        <p:nvSpPr>
          <p:cNvPr id="32" name="TextBox 31">
            <a:extLst>
              <a:ext uri="{FF2B5EF4-FFF2-40B4-BE49-F238E27FC236}">
                <a16:creationId xmlns:a16="http://schemas.microsoft.com/office/drawing/2014/main" id="{650FBA3E-14CE-9F4A-A024-B39393F43937}"/>
              </a:ext>
            </a:extLst>
          </p:cNvPr>
          <p:cNvSpPr txBox="1"/>
          <p:nvPr/>
        </p:nvSpPr>
        <p:spPr>
          <a:xfrm>
            <a:off x="9229324" y="1606298"/>
            <a:ext cx="1467311"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Prod/Prod-Clone</a:t>
            </a:r>
          </a:p>
        </p:txBody>
      </p:sp>
      <p:sp>
        <p:nvSpPr>
          <p:cNvPr id="33" name="Cylinder 55">
            <a:extLst>
              <a:ext uri="{FF2B5EF4-FFF2-40B4-BE49-F238E27FC236}">
                <a16:creationId xmlns:a16="http://schemas.microsoft.com/office/drawing/2014/main" id="{00FA6552-DB79-034B-B781-24C4E4A15853}"/>
              </a:ext>
            </a:extLst>
          </p:cNvPr>
          <p:cNvSpPr/>
          <p:nvPr/>
        </p:nvSpPr>
        <p:spPr bwMode="auto">
          <a:xfrm>
            <a:off x="5875598" y="350414"/>
            <a:ext cx="917455" cy="701907"/>
          </a:xfrm>
          <a:prstGeom prst="can">
            <a:avLst/>
          </a:prstGeom>
          <a:solidFill>
            <a:schemeClr val="bg2">
              <a:lumMod val="20000"/>
              <a:lumOff val="80000"/>
              <a:alpha val="7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endParaRPr>
          </a:p>
        </p:txBody>
      </p:sp>
      <p:pic>
        <p:nvPicPr>
          <p:cNvPr id="34" name="Graphic 33">
            <a:extLst>
              <a:ext uri="{FF2B5EF4-FFF2-40B4-BE49-F238E27FC236}">
                <a16:creationId xmlns:a16="http://schemas.microsoft.com/office/drawing/2014/main" id="{99BDF834-CB5B-1D42-A96B-4CE5F5A45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8892" y="1029441"/>
            <a:ext cx="592577" cy="595780"/>
          </a:xfrm>
          <a:prstGeom prst="rect">
            <a:avLst/>
          </a:prstGeom>
        </p:spPr>
      </p:pic>
      <p:cxnSp>
        <p:nvCxnSpPr>
          <p:cNvPr id="35" name="Straight Arrow Connector 34">
            <a:extLst>
              <a:ext uri="{FF2B5EF4-FFF2-40B4-BE49-F238E27FC236}">
                <a16:creationId xmlns:a16="http://schemas.microsoft.com/office/drawing/2014/main" id="{B04BB191-4CA1-D94B-99CA-A6962C832C9B}"/>
              </a:ext>
            </a:extLst>
          </p:cNvPr>
          <p:cNvCxnSpPr>
            <a:cxnSpLocks/>
          </p:cNvCxnSpPr>
          <p:nvPr/>
        </p:nvCxnSpPr>
        <p:spPr bwMode="auto">
          <a:xfrm flipH="1">
            <a:off x="6644937" y="637270"/>
            <a:ext cx="792704" cy="0"/>
          </a:xfrm>
          <a:prstGeom prst="straightConnector1">
            <a:avLst/>
          </a:prstGeom>
          <a:ln w="19050">
            <a:solidFill>
              <a:schemeClr val="tx1">
                <a:lumMod val="50000"/>
                <a:lumOff val="5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0F34F1E-61C1-4A4B-8163-44656A2B38F9}"/>
              </a:ext>
            </a:extLst>
          </p:cNvPr>
          <p:cNvSpPr txBox="1"/>
          <p:nvPr/>
        </p:nvSpPr>
        <p:spPr>
          <a:xfrm>
            <a:off x="5883276" y="617651"/>
            <a:ext cx="9174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Test Data</a:t>
            </a:r>
          </a:p>
        </p:txBody>
      </p:sp>
      <p:sp>
        <p:nvSpPr>
          <p:cNvPr id="53" name="Freeform 52">
            <a:extLst>
              <a:ext uri="{FF2B5EF4-FFF2-40B4-BE49-F238E27FC236}">
                <a16:creationId xmlns:a16="http://schemas.microsoft.com/office/drawing/2014/main" id="{A57D814B-9C33-9B44-832F-AFB81B9C1624}"/>
              </a:ext>
            </a:extLst>
          </p:cNvPr>
          <p:cNvSpPr/>
          <p:nvPr/>
        </p:nvSpPr>
        <p:spPr>
          <a:xfrm>
            <a:off x="5535206" y="3236695"/>
            <a:ext cx="1505298" cy="1147791"/>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no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Regular"/>
              <a:ea typeface="+mn-ea"/>
              <a:cs typeface="+mn-cs"/>
            </a:endParaRPr>
          </a:p>
        </p:txBody>
      </p:sp>
      <p:sp>
        <p:nvSpPr>
          <p:cNvPr id="54" name="TextBox 53">
            <a:extLst>
              <a:ext uri="{FF2B5EF4-FFF2-40B4-BE49-F238E27FC236}">
                <a16:creationId xmlns:a16="http://schemas.microsoft.com/office/drawing/2014/main" id="{47D18C48-CBED-3043-89A7-2C064464598E}"/>
              </a:ext>
            </a:extLst>
          </p:cNvPr>
          <p:cNvSpPr txBox="1"/>
          <p:nvPr/>
        </p:nvSpPr>
        <p:spPr>
          <a:xfrm>
            <a:off x="5605978" y="4981763"/>
            <a:ext cx="726481" cy="240515"/>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63" b="0" i="0" u="none" strike="noStrike" kern="1200" cap="none" spc="0" normalizeH="0" baseline="0" noProof="0" dirty="0">
                <a:ln>
                  <a:noFill/>
                </a:ln>
                <a:solidFill>
                  <a:prstClr val="black"/>
                </a:solidFill>
                <a:effectLst/>
                <a:uLnTx/>
                <a:uFillTx/>
                <a:latin typeface="IBM Plex Sans Bold"/>
                <a:ea typeface="IBM Plex Sans" charset="0"/>
                <a:cs typeface="IBM Plex Sans" charset="0"/>
                <a:sym typeface="IBMPlexSans-SemiBold"/>
                <a:rtl val="0"/>
              </a:rPr>
              <a:t>Provision</a:t>
            </a:r>
          </a:p>
        </p:txBody>
      </p:sp>
      <p:sp>
        <p:nvSpPr>
          <p:cNvPr id="55" name="TextBox 54">
            <a:extLst>
              <a:ext uri="{FF2B5EF4-FFF2-40B4-BE49-F238E27FC236}">
                <a16:creationId xmlns:a16="http://schemas.microsoft.com/office/drawing/2014/main" id="{41CB495A-791E-1946-AB23-848120C6F120}"/>
              </a:ext>
            </a:extLst>
          </p:cNvPr>
          <p:cNvSpPr txBox="1"/>
          <p:nvPr/>
        </p:nvSpPr>
        <p:spPr>
          <a:xfrm>
            <a:off x="6385036" y="4981763"/>
            <a:ext cx="587019" cy="240515"/>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63" b="0" i="0" u="none" strike="noStrike" kern="1200" cap="none" spc="0" normalizeH="0" baseline="0" noProof="0" dirty="0">
                <a:ln>
                  <a:noFill/>
                </a:ln>
                <a:solidFill>
                  <a:prstClr val="black"/>
                </a:solidFill>
                <a:effectLst/>
                <a:uLnTx/>
                <a:uFillTx/>
                <a:latin typeface="IBM Plex Sans Bold"/>
                <a:ea typeface="IBM Plex Sans" charset="0"/>
                <a:cs typeface="IBM Plex Sans" charset="0"/>
                <a:sym typeface="IBMPlexSans-SemiBold"/>
                <a:rtl val="0"/>
              </a:rPr>
              <a:t>Deploy</a:t>
            </a:r>
          </a:p>
        </p:txBody>
      </p:sp>
      <p:sp>
        <p:nvSpPr>
          <p:cNvPr id="58" name="Arrow: Pentagon 124">
            <a:extLst>
              <a:ext uri="{FF2B5EF4-FFF2-40B4-BE49-F238E27FC236}">
                <a16:creationId xmlns:a16="http://schemas.microsoft.com/office/drawing/2014/main" id="{990EB87D-C786-594F-9F85-E61E755C8C99}"/>
              </a:ext>
            </a:extLst>
          </p:cNvPr>
          <p:cNvSpPr/>
          <p:nvPr/>
        </p:nvSpPr>
        <p:spPr>
          <a:xfrm flipV="1">
            <a:off x="5300396" y="2335180"/>
            <a:ext cx="6416116" cy="371444"/>
          </a:xfrm>
          <a:prstGeom prst="homePlate">
            <a:avLst/>
          </a:prstGeom>
          <a:gradFill rotWithShape="1">
            <a:gsLst>
              <a:gs pos="0">
                <a:srgbClr val="000000"/>
              </a:gs>
              <a:gs pos="74000">
                <a:srgbClr val="0F62FE"/>
              </a:gs>
              <a:gs pos="83000">
                <a:srgbClr val="0F62FE"/>
              </a:gs>
              <a:gs pos="100000">
                <a:srgbClr val="4589FF"/>
              </a:gs>
            </a:gsLst>
            <a:lin ang="21594000" scaled="0"/>
          </a:gradFill>
          <a:ln>
            <a:noFill/>
          </a:ln>
          <a:effectLst/>
          <a:scene3d>
            <a:camera prst="orthographicFront">
              <a:rot lat="0" lon="0" rev="0"/>
            </a:camera>
            <a:lightRig rig="threePt" dir="t">
              <a:rot lat="0" lon="0" rev="1200000"/>
            </a:lightRig>
          </a:scene3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alibri" panose="020F0502020204030204"/>
                <a:ea typeface="+mn-ea"/>
                <a:cs typeface="+mn-cs"/>
              </a:rPr>
              <a:t> </a:t>
            </a:r>
            <a:endParaRPr kumimoji="0" lang="en-GB"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844DFED1-C62D-2F4B-BA4D-68C201E81342}"/>
              </a:ext>
            </a:extLst>
          </p:cNvPr>
          <p:cNvSpPr txBox="1"/>
          <p:nvPr/>
        </p:nvSpPr>
        <p:spPr>
          <a:xfrm>
            <a:off x="7704137" y="2361214"/>
            <a:ext cx="1744663" cy="307777"/>
          </a:xfrm>
          <a:prstGeom prst="rect">
            <a:avLst/>
          </a:prstGeom>
          <a:noFill/>
        </p:spPr>
        <p:txBody>
          <a:bodyPr wrap="square" rtlCol="0">
            <a:spAutoFit/>
          </a:bodyPr>
          <a:lstStyle>
            <a:defPPr>
              <a:defRPr lang="en-US"/>
            </a:defPPr>
            <a:lvl1pPr>
              <a:defRPr sz="800" b="1">
                <a:latin typeface="IBM Plex Sans" charset="0"/>
                <a:ea typeface="IBM Plex Sans" charset="0"/>
                <a:cs typeface="IBM Plex Sans"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white"/>
                </a:solidFill>
                <a:effectLst/>
                <a:uLnTx/>
                <a:uFillTx/>
                <a:latin typeface="IBM Plex Sans" charset="0"/>
              </a:rPr>
              <a:t>Post deployment</a:t>
            </a:r>
          </a:p>
        </p:txBody>
      </p:sp>
      <p:sp>
        <p:nvSpPr>
          <p:cNvPr id="60" name="TextBox 59">
            <a:extLst>
              <a:ext uri="{FF2B5EF4-FFF2-40B4-BE49-F238E27FC236}">
                <a16:creationId xmlns:a16="http://schemas.microsoft.com/office/drawing/2014/main" id="{3DF852DA-3A90-354E-955F-751712ED8545}"/>
              </a:ext>
            </a:extLst>
          </p:cNvPr>
          <p:cNvSpPr txBox="1"/>
          <p:nvPr/>
        </p:nvSpPr>
        <p:spPr>
          <a:xfrm>
            <a:off x="5820987" y="3933190"/>
            <a:ext cx="1171165" cy="378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30" b="1"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   Lpar with deployed App</a:t>
            </a:r>
          </a:p>
        </p:txBody>
      </p:sp>
      <p:pic>
        <p:nvPicPr>
          <p:cNvPr id="61" name="Picture 60">
            <a:extLst>
              <a:ext uri="{FF2B5EF4-FFF2-40B4-BE49-F238E27FC236}">
                <a16:creationId xmlns:a16="http://schemas.microsoft.com/office/drawing/2014/main" id="{A89C2CDE-5B00-F54B-9F5E-254AD5C63A6D}"/>
              </a:ext>
            </a:extLst>
          </p:cNvPr>
          <p:cNvPicPr>
            <a:picLocks noChangeAspect="1"/>
          </p:cNvPicPr>
          <p:nvPr/>
        </p:nvPicPr>
        <p:blipFill>
          <a:blip r:embed="rId8">
            <a:alphaModFix amt="70000"/>
            <a:duotone>
              <a:prstClr val="black"/>
              <a:schemeClr val="tx1">
                <a:tint val="45000"/>
                <a:satMod val="400000"/>
              </a:schemeClr>
            </a:duotone>
          </a:blip>
          <a:stretch>
            <a:fillRect/>
          </a:stretch>
        </p:blipFill>
        <p:spPr>
          <a:xfrm>
            <a:off x="6465462" y="3420039"/>
            <a:ext cx="399295" cy="410387"/>
          </a:xfrm>
          <a:prstGeom prst="rect">
            <a:avLst/>
          </a:prstGeom>
        </p:spPr>
      </p:pic>
      <p:pic>
        <p:nvPicPr>
          <p:cNvPr id="62" name="Picture 61">
            <a:extLst>
              <a:ext uri="{FF2B5EF4-FFF2-40B4-BE49-F238E27FC236}">
                <a16:creationId xmlns:a16="http://schemas.microsoft.com/office/drawing/2014/main" id="{C91D0A33-0DED-A840-9956-325A124D1F79}"/>
              </a:ext>
            </a:extLst>
          </p:cNvPr>
          <p:cNvPicPr>
            <a:picLocks noChangeAspect="1"/>
          </p:cNvPicPr>
          <p:nvPr/>
        </p:nvPicPr>
        <p:blipFill>
          <a:blip r:embed="rId5"/>
          <a:stretch>
            <a:fillRect/>
          </a:stretch>
        </p:blipFill>
        <p:spPr>
          <a:xfrm>
            <a:off x="5671490" y="3369741"/>
            <a:ext cx="519361" cy="493064"/>
          </a:xfrm>
          <a:prstGeom prst="rect">
            <a:avLst/>
          </a:prstGeom>
        </p:spPr>
      </p:pic>
      <p:grpSp>
        <p:nvGrpSpPr>
          <p:cNvPr id="67" name="Group 66">
            <a:extLst>
              <a:ext uri="{FF2B5EF4-FFF2-40B4-BE49-F238E27FC236}">
                <a16:creationId xmlns:a16="http://schemas.microsoft.com/office/drawing/2014/main" id="{C79021D6-1632-F34E-83FF-5DE7A852D174}"/>
              </a:ext>
            </a:extLst>
          </p:cNvPr>
          <p:cNvGrpSpPr/>
          <p:nvPr/>
        </p:nvGrpSpPr>
        <p:grpSpPr>
          <a:xfrm>
            <a:off x="5799177" y="4542014"/>
            <a:ext cx="1001555" cy="339992"/>
            <a:chOff x="5426092" y="1268771"/>
            <a:chExt cx="1001555" cy="339992"/>
          </a:xfrm>
        </p:grpSpPr>
        <p:pic>
          <p:nvPicPr>
            <p:cNvPr id="68" name="Picture 67">
              <a:extLst>
                <a:ext uri="{FF2B5EF4-FFF2-40B4-BE49-F238E27FC236}">
                  <a16:creationId xmlns:a16="http://schemas.microsoft.com/office/drawing/2014/main" id="{71325890-90C2-1C46-8102-EFD7888D5C4B}"/>
                </a:ext>
              </a:extLst>
            </p:cNvPr>
            <p:cNvPicPr>
              <a:picLocks noChangeAspect="1"/>
            </p:cNvPicPr>
            <p:nvPr/>
          </p:nvPicPr>
          <p:blipFill>
            <a:blip r:embed="rId9">
              <a:lum bright="-100000" contrast="100000"/>
            </a:blip>
            <a:stretch>
              <a:fillRect/>
            </a:stretch>
          </p:blipFill>
          <p:spPr>
            <a:xfrm>
              <a:off x="5426092" y="1329452"/>
              <a:ext cx="279310" cy="279310"/>
            </a:xfrm>
            <a:prstGeom prst="rect">
              <a:avLst/>
            </a:prstGeom>
          </p:spPr>
        </p:pic>
        <p:pic>
          <p:nvPicPr>
            <p:cNvPr id="69" name="Picture 68">
              <a:extLst>
                <a:ext uri="{FF2B5EF4-FFF2-40B4-BE49-F238E27FC236}">
                  <a16:creationId xmlns:a16="http://schemas.microsoft.com/office/drawing/2014/main" id="{B7E668A7-970C-DC45-9489-018059BF7DEC}"/>
                </a:ext>
              </a:extLst>
            </p:cNvPr>
            <p:cNvPicPr>
              <a:picLocks noChangeAspect="1"/>
            </p:cNvPicPr>
            <p:nvPr/>
          </p:nvPicPr>
          <p:blipFill>
            <a:blip r:embed="rId10">
              <a:lum bright="-100000" contrast="100000"/>
            </a:blip>
            <a:stretch>
              <a:fillRect/>
            </a:stretch>
          </p:blipFill>
          <p:spPr>
            <a:xfrm>
              <a:off x="6087655" y="1268771"/>
              <a:ext cx="339992" cy="339992"/>
            </a:xfrm>
            <a:prstGeom prst="rect">
              <a:avLst/>
            </a:prstGeom>
          </p:spPr>
        </p:pic>
      </p:grpSp>
      <p:sp>
        <p:nvSpPr>
          <p:cNvPr id="70" name="Freeform 69">
            <a:extLst>
              <a:ext uri="{FF2B5EF4-FFF2-40B4-BE49-F238E27FC236}">
                <a16:creationId xmlns:a16="http://schemas.microsoft.com/office/drawing/2014/main" id="{C0CAF7BF-6627-1942-92A6-43D001E001D2}"/>
              </a:ext>
            </a:extLst>
          </p:cNvPr>
          <p:cNvSpPr/>
          <p:nvPr/>
        </p:nvSpPr>
        <p:spPr>
          <a:xfrm>
            <a:off x="7371660" y="3232181"/>
            <a:ext cx="2502014" cy="1223339"/>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no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Regular"/>
              <a:ea typeface="+mn-ea"/>
              <a:cs typeface="+mn-cs"/>
            </a:endParaRPr>
          </a:p>
        </p:txBody>
      </p:sp>
      <p:sp>
        <p:nvSpPr>
          <p:cNvPr id="71" name="Freeform 70">
            <a:extLst>
              <a:ext uri="{FF2B5EF4-FFF2-40B4-BE49-F238E27FC236}">
                <a16:creationId xmlns:a16="http://schemas.microsoft.com/office/drawing/2014/main" id="{5B7FE7AC-2565-CA41-BAC3-F6B7A960C0E8}"/>
              </a:ext>
            </a:extLst>
          </p:cNvPr>
          <p:cNvSpPr/>
          <p:nvPr/>
        </p:nvSpPr>
        <p:spPr>
          <a:xfrm>
            <a:off x="7371658" y="3798461"/>
            <a:ext cx="2502015" cy="64344"/>
          </a:xfrm>
          <a:custGeom>
            <a:avLst/>
            <a:gdLst>
              <a:gd name="connsiteX0" fmla="*/ 0 w 1191999"/>
              <a:gd name="connsiteY0" fmla="*/ 0 h 4364"/>
              <a:gd name="connsiteX1" fmla="*/ 1192000 w 1191999"/>
              <a:gd name="connsiteY1" fmla="*/ 0 h 4364"/>
            </a:gdLst>
            <a:ahLst/>
            <a:cxnLst>
              <a:cxn ang="0">
                <a:pos x="connsiteX0" y="connsiteY0"/>
              </a:cxn>
              <a:cxn ang="0">
                <a:pos x="connsiteX1" y="connsiteY1"/>
              </a:cxn>
            </a:cxnLst>
            <a:rect l="l" t="t" r="r" b="b"/>
            <a:pathLst>
              <a:path w="1191999" h="4364">
                <a:moveTo>
                  <a:pt x="0" y="0"/>
                </a:moveTo>
                <a:lnTo>
                  <a:pt x="119200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Regular"/>
              <a:ea typeface="+mn-ea"/>
              <a:cs typeface="+mn-cs"/>
            </a:endParaRPr>
          </a:p>
        </p:txBody>
      </p:sp>
      <p:sp>
        <p:nvSpPr>
          <p:cNvPr id="76" name="TextBox 75">
            <a:extLst>
              <a:ext uri="{FF2B5EF4-FFF2-40B4-BE49-F238E27FC236}">
                <a16:creationId xmlns:a16="http://schemas.microsoft.com/office/drawing/2014/main" id="{5AFD4FFD-9325-EE47-B656-90C193D23D98}"/>
              </a:ext>
            </a:extLst>
          </p:cNvPr>
          <p:cNvSpPr txBox="1"/>
          <p:nvPr/>
        </p:nvSpPr>
        <p:spPr>
          <a:xfrm>
            <a:off x="8296088" y="4985422"/>
            <a:ext cx="548548" cy="307777"/>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highlight>
                  <a:srgbClr val="FFFF00"/>
                </a:highlight>
                <a:uLnTx/>
                <a:uFillTx/>
                <a:latin typeface="IBM Plex Sans Bold"/>
                <a:ea typeface="IBM Plex Sans" charset="0"/>
                <a:cs typeface="IBM Plex Sans" charset="0"/>
                <a:sym typeface="IBMPlexSans-SemiBold"/>
                <a:rtl val="0"/>
              </a:rPr>
              <a:t>Test</a:t>
            </a:r>
          </a:p>
        </p:txBody>
      </p:sp>
      <p:sp>
        <p:nvSpPr>
          <p:cNvPr id="79" name="TextBox 78">
            <a:extLst>
              <a:ext uri="{FF2B5EF4-FFF2-40B4-BE49-F238E27FC236}">
                <a16:creationId xmlns:a16="http://schemas.microsoft.com/office/drawing/2014/main" id="{47D870C7-AFA9-5340-9C5C-BBDB2C7A3257}"/>
              </a:ext>
            </a:extLst>
          </p:cNvPr>
          <p:cNvSpPr txBox="1"/>
          <p:nvPr/>
        </p:nvSpPr>
        <p:spPr>
          <a:xfrm>
            <a:off x="7371658" y="3209356"/>
            <a:ext cx="262442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solidFill>
                <a:effectLst/>
                <a:uLnTx/>
                <a:uFillTx/>
                <a:latin typeface="IBM Plex Sans" charset="0"/>
                <a:ea typeface="+mn-ea"/>
                <a:cs typeface="+mn-cs"/>
              </a:rPr>
              <a:t>Rational Test WorkBench (RTW)</a:t>
            </a:r>
          </a:p>
        </p:txBody>
      </p:sp>
      <p:sp>
        <p:nvSpPr>
          <p:cNvPr id="80" name="TextBox 79">
            <a:extLst>
              <a:ext uri="{FF2B5EF4-FFF2-40B4-BE49-F238E27FC236}">
                <a16:creationId xmlns:a16="http://schemas.microsoft.com/office/drawing/2014/main" id="{FD73D5FA-2C42-FF4D-B16B-11FD217DD2D8}"/>
              </a:ext>
            </a:extLst>
          </p:cNvPr>
          <p:cNvSpPr txBox="1"/>
          <p:nvPr/>
        </p:nvSpPr>
        <p:spPr>
          <a:xfrm>
            <a:off x="7356396" y="3387812"/>
            <a:ext cx="2523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solidFill>
                <a:effectLst/>
                <a:uLnTx/>
                <a:uFillTx/>
                <a:latin typeface="IBM Plex Sans" charset="0"/>
                <a:ea typeface="+mn-ea"/>
                <a:cs typeface="+mn-cs"/>
              </a:rPr>
              <a:t>       ( RPT, RFT and RIT)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solidFill>
                <a:effectLst/>
                <a:uLnTx/>
                <a:uFillTx/>
                <a:latin typeface="IBM Plex Sans" charset="0"/>
                <a:ea typeface="+mn-ea"/>
                <a:cs typeface="+mn-cs"/>
              </a:rPr>
              <a:t>Rational Test Virtualization Server</a:t>
            </a:r>
          </a:p>
        </p:txBody>
      </p:sp>
      <p:sp>
        <p:nvSpPr>
          <p:cNvPr id="81" name="TextBox 80">
            <a:extLst>
              <a:ext uri="{FF2B5EF4-FFF2-40B4-BE49-F238E27FC236}">
                <a16:creationId xmlns:a16="http://schemas.microsoft.com/office/drawing/2014/main" id="{A64775F5-B491-724D-8384-496D8149BE0E}"/>
              </a:ext>
            </a:extLst>
          </p:cNvPr>
          <p:cNvSpPr txBox="1"/>
          <p:nvPr/>
        </p:nvSpPr>
        <p:spPr>
          <a:xfrm>
            <a:off x="7532927" y="5593537"/>
            <a:ext cx="2342523" cy="707886"/>
          </a:xfrm>
          <a:prstGeom prst="rect">
            <a:avLst/>
          </a:prstGeom>
          <a:solidFill>
            <a:srgbClr val="CEE1FF"/>
          </a:solidFill>
          <a:ln w="6350">
            <a:solidFill>
              <a:schemeClr val="tx2"/>
            </a:solidFill>
            <a:prstDash val="sysDash"/>
          </a:ln>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IBM Plex Sans" panose="020B0503050203000203" pitchFamily="34" charset="0"/>
                <a:ea typeface="IBM Plex Sans" charset="0"/>
                <a:cs typeface="IBM Plex Sans"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Build and Execute Functional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Build and Execute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Build and Execute Integration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rPr>
              <a:t>Review and manage test reports</a:t>
            </a:r>
          </a:p>
        </p:txBody>
      </p:sp>
      <p:sp>
        <p:nvSpPr>
          <p:cNvPr id="82" name="TextBox 81">
            <a:extLst>
              <a:ext uri="{FF2B5EF4-FFF2-40B4-BE49-F238E27FC236}">
                <a16:creationId xmlns:a16="http://schemas.microsoft.com/office/drawing/2014/main" id="{25ECA98A-02C1-7646-8D30-C091FE6EA752}"/>
              </a:ext>
            </a:extLst>
          </p:cNvPr>
          <p:cNvSpPr txBox="1"/>
          <p:nvPr/>
        </p:nvSpPr>
        <p:spPr>
          <a:xfrm>
            <a:off x="8098288" y="4014555"/>
            <a:ext cx="1171165" cy="2354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30" b="1" i="0" u="none" strike="noStrike" kern="1200" cap="none" spc="0" normalizeH="0" baseline="0" noProof="0" dirty="0">
                <a:ln>
                  <a:noFill/>
                </a:ln>
                <a:solidFill>
                  <a:prstClr val="black"/>
                </a:solidFill>
                <a:effectLst/>
                <a:uLnTx/>
                <a:uFillTx/>
                <a:latin typeface="IBM Plex Sans" charset="0"/>
                <a:ea typeface="IBM Plex Sans" charset="0"/>
                <a:cs typeface="IBM Plex Sans" charset="0"/>
              </a:rPr>
              <a:t>   System test</a:t>
            </a:r>
          </a:p>
        </p:txBody>
      </p:sp>
      <p:grpSp>
        <p:nvGrpSpPr>
          <p:cNvPr id="87" name="Group 86">
            <a:extLst>
              <a:ext uri="{FF2B5EF4-FFF2-40B4-BE49-F238E27FC236}">
                <a16:creationId xmlns:a16="http://schemas.microsoft.com/office/drawing/2014/main" id="{942F83D8-8EF5-1248-9886-B3702D8C3CEF}"/>
              </a:ext>
            </a:extLst>
          </p:cNvPr>
          <p:cNvGrpSpPr/>
          <p:nvPr/>
        </p:nvGrpSpPr>
        <p:grpSpPr>
          <a:xfrm>
            <a:off x="8508454" y="5252207"/>
            <a:ext cx="162960" cy="162960"/>
            <a:chOff x="7915641" y="1908965"/>
            <a:chExt cx="162960" cy="162960"/>
          </a:xfrm>
        </p:grpSpPr>
        <p:sp>
          <p:nvSpPr>
            <p:cNvPr id="88" name="Freeform 87">
              <a:extLst>
                <a:ext uri="{FF2B5EF4-FFF2-40B4-BE49-F238E27FC236}">
                  <a16:creationId xmlns:a16="http://schemas.microsoft.com/office/drawing/2014/main" id="{0E7DAD13-79A2-2947-9B47-1ECE8FFB4D58}"/>
                </a:ext>
              </a:extLst>
            </p:cNvPr>
            <p:cNvSpPr/>
            <p:nvPr/>
          </p:nvSpPr>
          <p:spPr>
            <a:xfrm>
              <a:off x="7915641" y="1908965"/>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rgbClr val="FFFFFF"/>
            </a:solidFill>
            <a:ln w="8721" cap="flat">
              <a:solidFill>
                <a:srgbClr val="00BAB6"/>
              </a:solid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IBM Plex Sans Regular"/>
                <a:ea typeface="+mn-ea"/>
                <a:cs typeface="+mn-cs"/>
              </a:endParaRPr>
            </a:p>
          </p:txBody>
        </p:sp>
        <p:sp>
          <p:nvSpPr>
            <p:cNvPr id="89" name="Freeform 88">
              <a:extLst>
                <a:ext uri="{FF2B5EF4-FFF2-40B4-BE49-F238E27FC236}">
                  <a16:creationId xmlns:a16="http://schemas.microsoft.com/office/drawing/2014/main" id="{927F3050-012C-4543-9DBD-7BF4C465C0C5}"/>
                </a:ext>
              </a:extLst>
            </p:cNvPr>
            <p:cNvSpPr/>
            <p:nvPr/>
          </p:nvSpPr>
          <p:spPr>
            <a:xfrm>
              <a:off x="7948090" y="1939445"/>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IBM Plex Sans Regular"/>
                <a:ea typeface="+mn-ea"/>
                <a:cs typeface="+mn-cs"/>
              </a:endParaRPr>
            </a:p>
          </p:txBody>
        </p:sp>
        <p:sp>
          <p:nvSpPr>
            <p:cNvPr id="90" name="Freeform 89">
              <a:extLst>
                <a:ext uri="{FF2B5EF4-FFF2-40B4-BE49-F238E27FC236}">
                  <a16:creationId xmlns:a16="http://schemas.microsoft.com/office/drawing/2014/main" id="{A1F76428-6FC2-DC4E-8283-789885F1908A}"/>
                </a:ext>
              </a:extLst>
            </p:cNvPr>
            <p:cNvSpPr/>
            <p:nvPr/>
          </p:nvSpPr>
          <p:spPr>
            <a:xfrm>
              <a:off x="7970915" y="1962270"/>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rgbClr val="FFFFFF"/>
            </a:solidFill>
            <a:ln w="8721"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IBM Plex Sans Regular"/>
                <a:ea typeface="+mn-ea"/>
                <a:cs typeface="+mn-cs"/>
              </a:endParaRPr>
            </a:p>
          </p:txBody>
        </p:sp>
      </p:grpSp>
      <p:sp>
        <p:nvSpPr>
          <p:cNvPr id="92" name="Freeform 91">
            <a:extLst>
              <a:ext uri="{FF2B5EF4-FFF2-40B4-BE49-F238E27FC236}">
                <a16:creationId xmlns:a16="http://schemas.microsoft.com/office/drawing/2014/main" id="{83B307E7-74A1-0B49-808F-B22B245DF0EE}"/>
              </a:ext>
            </a:extLst>
          </p:cNvPr>
          <p:cNvSpPr/>
          <p:nvPr/>
        </p:nvSpPr>
        <p:spPr>
          <a:xfrm>
            <a:off x="6265086" y="5296419"/>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Regular"/>
              <a:ea typeface="+mn-ea"/>
              <a:cs typeface="+mn-cs"/>
            </a:endParaRPr>
          </a:p>
        </p:txBody>
      </p:sp>
      <p:pic>
        <p:nvPicPr>
          <p:cNvPr id="93" name="Picture 92">
            <a:extLst>
              <a:ext uri="{FF2B5EF4-FFF2-40B4-BE49-F238E27FC236}">
                <a16:creationId xmlns:a16="http://schemas.microsoft.com/office/drawing/2014/main" id="{651F73BC-D349-314C-9DDA-BE25BEC0053D}"/>
              </a:ext>
            </a:extLst>
          </p:cNvPr>
          <p:cNvPicPr>
            <a:picLocks noChangeAspect="1"/>
          </p:cNvPicPr>
          <p:nvPr/>
        </p:nvPicPr>
        <p:blipFill>
          <a:blip r:embed="rId11">
            <a:lum bright="-100000" contrast="100000"/>
          </a:blip>
          <a:stretch>
            <a:fillRect/>
          </a:stretch>
        </p:blipFill>
        <p:spPr>
          <a:xfrm>
            <a:off x="8393164" y="4617340"/>
            <a:ext cx="341128" cy="341128"/>
          </a:xfrm>
          <a:prstGeom prst="rect">
            <a:avLst/>
          </a:prstGeom>
        </p:spPr>
      </p:pic>
      <p:sp>
        <p:nvSpPr>
          <p:cNvPr id="94" name="Freeform 568">
            <a:extLst>
              <a:ext uri="{FF2B5EF4-FFF2-40B4-BE49-F238E27FC236}">
                <a16:creationId xmlns:a16="http://schemas.microsoft.com/office/drawing/2014/main" id="{701AF274-0C05-3B45-8201-B9A0B40436CB}"/>
              </a:ext>
            </a:extLst>
          </p:cNvPr>
          <p:cNvSpPr/>
          <p:nvPr/>
        </p:nvSpPr>
        <p:spPr>
          <a:xfrm>
            <a:off x="10017878" y="3232180"/>
            <a:ext cx="2026337" cy="1216889"/>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no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Regular"/>
              <a:ea typeface="+mn-ea"/>
              <a:cs typeface="+mn-cs"/>
            </a:endParaRPr>
          </a:p>
        </p:txBody>
      </p:sp>
      <p:sp>
        <p:nvSpPr>
          <p:cNvPr id="95" name="Freeform 569">
            <a:extLst>
              <a:ext uri="{FF2B5EF4-FFF2-40B4-BE49-F238E27FC236}">
                <a16:creationId xmlns:a16="http://schemas.microsoft.com/office/drawing/2014/main" id="{096642DF-14CE-6440-8E15-15436CE010E7}"/>
              </a:ext>
            </a:extLst>
          </p:cNvPr>
          <p:cNvSpPr/>
          <p:nvPr/>
        </p:nvSpPr>
        <p:spPr>
          <a:xfrm>
            <a:off x="10017878" y="3798461"/>
            <a:ext cx="2026337" cy="62034"/>
          </a:xfrm>
          <a:custGeom>
            <a:avLst/>
            <a:gdLst>
              <a:gd name="connsiteX0" fmla="*/ 0 w 1191999"/>
              <a:gd name="connsiteY0" fmla="*/ 0 h 4364"/>
              <a:gd name="connsiteX1" fmla="*/ 1192000 w 1191999"/>
              <a:gd name="connsiteY1" fmla="*/ 0 h 4364"/>
            </a:gdLst>
            <a:ahLst/>
            <a:cxnLst>
              <a:cxn ang="0">
                <a:pos x="connsiteX0" y="connsiteY0"/>
              </a:cxn>
              <a:cxn ang="0">
                <a:pos x="connsiteX1" y="connsiteY1"/>
              </a:cxn>
            </a:cxnLst>
            <a:rect l="l" t="t" r="r" b="b"/>
            <a:pathLst>
              <a:path w="1191999" h="4364">
                <a:moveTo>
                  <a:pt x="0" y="0"/>
                </a:moveTo>
                <a:lnTo>
                  <a:pt x="119200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Regular"/>
              <a:ea typeface="+mn-ea"/>
              <a:cs typeface="+mn-cs"/>
            </a:endParaRPr>
          </a:p>
        </p:txBody>
      </p:sp>
      <p:sp>
        <p:nvSpPr>
          <p:cNvPr id="96" name="TextBox 95">
            <a:extLst>
              <a:ext uri="{FF2B5EF4-FFF2-40B4-BE49-F238E27FC236}">
                <a16:creationId xmlns:a16="http://schemas.microsoft.com/office/drawing/2014/main" id="{64B30056-ACD4-4F49-945E-A794307BC192}"/>
              </a:ext>
            </a:extLst>
          </p:cNvPr>
          <p:cNvSpPr txBox="1"/>
          <p:nvPr/>
        </p:nvSpPr>
        <p:spPr>
          <a:xfrm>
            <a:off x="10057080" y="5638078"/>
            <a:ext cx="1893809" cy="663345"/>
          </a:xfrm>
          <a:prstGeom prst="rect">
            <a:avLst/>
          </a:prstGeom>
          <a:solidFill>
            <a:srgbClr val="CEE1FF"/>
          </a:solidFill>
          <a:ln w="6350">
            <a:solidFill>
              <a:schemeClr val="tx2"/>
            </a:solidFill>
            <a:prstDash val="sysDash"/>
          </a:ln>
        </p:spPr>
        <p:txBody>
          <a:bodyPr wrap="square" rtlCol="0">
            <a:no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IBM Plex Sans" panose="020B0503050203000203" pitchFamily="34" charset="0"/>
                <a:ea typeface="IBM Plex Sans" charset="0"/>
                <a:cs typeface="IBM Plex Sans"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pic>
        <p:nvPicPr>
          <p:cNvPr id="97" name="Picture 96" descr="A close up of a logo&#10;&#10;Description automatically generated">
            <a:extLst>
              <a:ext uri="{FF2B5EF4-FFF2-40B4-BE49-F238E27FC236}">
                <a16:creationId xmlns:a16="http://schemas.microsoft.com/office/drawing/2014/main" id="{D76FF781-3A8F-834F-9127-098042EF4993}"/>
              </a:ext>
            </a:extLst>
          </p:cNvPr>
          <p:cNvPicPr>
            <a:picLocks noChangeAspect="1"/>
          </p:cNvPicPr>
          <p:nvPr/>
        </p:nvPicPr>
        <p:blipFill>
          <a:blip r:embed="rId12"/>
          <a:stretch>
            <a:fillRect/>
          </a:stretch>
        </p:blipFill>
        <p:spPr>
          <a:xfrm>
            <a:off x="9911405" y="5189162"/>
            <a:ext cx="479150" cy="531516"/>
          </a:xfrm>
          <a:prstGeom prst="rect">
            <a:avLst/>
          </a:prstGeom>
        </p:spPr>
      </p:pic>
      <p:sp>
        <p:nvSpPr>
          <p:cNvPr id="102" name="TextBox 101">
            <a:extLst>
              <a:ext uri="{FF2B5EF4-FFF2-40B4-BE49-F238E27FC236}">
                <a16:creationId xmlns:a16="http://schemas.microsoft.com/office/drawing/2014/main" id="{3C4B21ED-9376-D640-90ED-B07273C8816C}"/>
              </a:ext>
            </a:extLst>
          </p:cNvPr>
          <p:cNvSpPr txBox="1"/>
          <p:nvPr/>
        </p:nvSpPr>
        <p:spPr>
          <a:xfrm>
            <a:off x="10356254" y="3995091"/>
            <a:ext cx="1583337" cy="2354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30" b="1" i="0" u="none" strike="noStrike" kern="1200" cap="none" spc="0" normalizeH="0" baseline="0" noProof="0" dirty="0">
                <a:ln>
                  <a:noFill/>
                </a:ln>
                <a:solidFill>
                  <a:prstClr val="black"/>
                </a:solidFill>
                <a:effectLst/>
                <a:uLnTx/>
                <a:uFillTx/>
                <a:latin typeface="IBM Plex Sans" charset="0"/>
                <a:ea typeface="+mn-ea"/>
                <a:cs typeface="+mn-cs"/>
              </a:rPr>
              <a:t>User Acceptance T</a:t>
            </a:r>
            <a:r>
              <a:rPr kumimoji="0" lang="en-CA" sz="930" b="1" i="0" u="none" strike="noStrike" kern="1200" cap="none" spc="0" normalizeH="0" baseline="0" noProof="0" dirty="0" err="1">
                <a:ln>
                  <a:noFill/>
                </a:ln>
                <a:solidFill>
                  <a:prstClr val="black"/>
                </a:solidFill>
                <a:effectLst/>
                <a:uLnTx/>
                <a:uFillTx/>
                <a:latin typeface="IBM Plex Sans" charset="0"/>
                <a:ea typeface="+mn-ea"/>
                <a:cs typeface="+mn-cs"/>
              </a:rPr>
              <a:t>est</a:t>
            </a:r>
            <a:endParaRPr kumimoji="0" lang="en-CA" sz="930" b="1" i="0" u="none" strike="noStrike" kern="1200" cap="none" spc="0" normalizeH="0" baseline="0" noProof="0" dirty="0">
              <a:ln>
                <a:noFill/>
              </a:ln>
              <a:solidFill>
                <a:prstClr val="black"/>
              </a:solidFill>
              <a:effectLst/>
              <a:uLnTx/>
              <a:uFillTx/>
              <a:latin typeface="IBM Plex Sans" charset="0"/>
              <a:ea typeface="+mn-ea"/>
              <a:cs typeface="+mn-cs"/>
            </a:endParaRPr>
          </a:p>
        </p:txBody>
      </p:sp>
      <p:grpSp>
        <p:nvGrpSpPr>
          <p:cNvPr id="104" name="Group 103">
            <a:extLst>
              <a:ext uri="{FF2B5EF4-FFF2-40B4-BE49-F238E27FC236}">
                <a16:creationId xmlns:a16="http://schemas.microsoft.com/office/drawing/2014/main" id="{9D7E3FE2-CF58-4F45-B854-001258569C2C}"/>
              </a:ext>
            </a:extLst>
          </p:cNvPr>
          <p:cNvGrpSpPr/>
          <p:nvPr/>
        </p:nvGrpSpPr>
        <p:grpSpPr>
          <a:xfrm>
            <a:off x="10986620" y="5252207"/>
            <a:ext cx="162960" cy="162960"/>
            <a:chOff x="7915641" y="1908965"/>
            <a:chExt cx="162960" cy="162960"/>
          </a:xfrm>
        </p:grpSpPr>
        <p:sp>
          <p:nvSpPr>
            <p:cNvPr id="105" name="Freeform 104">
              <a:extLst>
                <a:ext uri="{FF2B5EF4-FFF2-40B4-BE49-F238E27FC236}">
                  <a16:creationId xmlns:a16="http://schemas.microsoft.com/office/drawing/2014/main" id="{3B461D2D-E178-464B-BE85-3C3F262FC49E}"/>
                </a:ext>
              </a:extLst>
            </p:cNvPr>
            <p:cNvSpPr/>
            <p:nvPr/>
          </p:nvSpPr>
          <p:spPr>
            <a:xfrm>
              <a:off x="7915641" y="1908965"/>
              <a:ext cx="162960" cy="16296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rgbClr val="FFFFFF"/>
            </a:solidFill>
            <a:ln w="8721" cap="flat">
              <a:solidFill>
                <a:srgbClr val="00BAB6"/>
              </a:solid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IBM Plex Sans Regular"/>
                <a:ea typeface="+mn-ea"/>
                <a:cs typeface="+mn-cs"/>
              </a:endParaRPr>
            </a:p>
          </p:txBody>
        </p:sp>
        <p:sp>
          <p:nvSpPr>
            <p:cNvPr id="106" name="Freeform 105">
              <a:extLst>
                <a:ext uri="{FF2B5EF4-FFF2-40B4-BE49-F238E27FC236}">
                  <a16:creationId xmlns:a16="http://schemas.microsoft.com/office/drawing/2014/main" id="{B5C44DEA-D65F-224B-8867-DB8FF68F7612}"/>
                </a:ext>
              </a:extLst>
            </p:cNvPr>
            <p:cNvSpPr/>
            <p:nvPr/>
          </p:nvSpPr>
          <p:spPr>
            <a:xfrm>
              <a:off x="7948090" y="1939445"/>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IBM Plex Sans Regular"/>
                <a:ea typeface="+mn-ea"/>
                <a:cs typeface="+mn-cs"/>
              </a:endParaRPr>
            </a:p>
          </p:txBody>
        </p:sp>
        <p:sp>
          <p:nvSpPr>
            <p:cNvPr id="107" name="Freeform 106">
              <a:extLst>
                <a:ext uri="{FF2B5EF4-FFF2-40B4-BE49-F238E27FC236}">
                  <a16:creationId xmlns:a16="http://schemas.microsoft.com/office/drawing/2014/main" id="{7D1AF129-D5FA-0B45-9FC2-AA714B0FB7C1}"/>
                </a:ext>
              </a:extLst>
            </p:cNvPr>
            <p:cNvSpPr/>
            <p:nvPr/>
          </p:nvSpPr>
          <p:spPr>
            <a:xfrm>
              <a:off x="7970915" y="1962270"/>
              <a:ext cx="55076" cy="55076"/>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rgbClr val="FFFFFF"/>
            </a:solidFill>
            <a:ln w="8721" cap="flat">
              <a:noFill/>
              <a:prstDash val="solid"/>
              <a:miter/>
            </a:ln>
          </p:spPr>
          <p:txBody>
            <a:bodyPr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IBM Plex Sans Regular"/>
                <a:ea typeface="+mn-ea"/>
                <a:cs typeface="+mn-cs"/>
              </a:endParaRPr>
            </a:p>
          </p:txBody>
        </p:sp>
      </p:grpSp>
      <p:pic>
        <p:nvPicPr>
          <p:cNvPr id="108" name="Picture 107">
            <a:extLst>
              <a:ext uri="{FF2B5EF4-FFF2-40B4-BE49-F238E27FC236}">
                <a16:creationId xmlns:a16="http://schemas.microsoft.com/office/drawing/2014/main" id="{576566DE-5B54-B74B-9663-3DBB51D9526C}"/>
              </a:ext>
            </a:extLst>
          </p:cNvPr>
          <p:cNvPicPr>
            <a:picLocks noChangeAspect="1"/>
          </p:cNvPicPr>
          <p:nvPr/>
        </p:nvPicPr>
        <p:blipFill>
          <a:blip r:embed="rId11">
            <a:lum bright="-100000" contrast="100000"/>
          </a:blip>
          <a:stretch>
            <a:fillRect/>
          </a:stretch>
        </p:blipFill>
        <p:spPr>
          <a:xfrm>
            <a:off x="10871330" y="4617340"/>
            <a:ext cx="341128" cy="341128"/>
          </a:xfrm>
          <a:prstGeom prst="rect">
            <a:avLst/>
          </a:prstGeom>
        </p:spPr>
      </p:pic>
      <p:sp>
        <p:nvSpPr>
          <p:cNvPr id="109" name="TextBox 108">
            <a:extLst>
              <a:ext uri="{FF2B5EF4-FFF2-40B4-BE49-F238E27FC236}">
                <a16:creationId xmlns:a16="http://schemas.microsoft.com/office/drawing/2014/main" id="{1B13ADAD-BBFC-9746-857C-F921F1B4B847}"/>
              </a:ext>
            </a:extLst>
          </p:cNvPr>
          <p:cNvSpPr txBox="1"/>
          <p:nvPr/>
        </p:nvSpPr>
        <p:spPr>
          <a:xfrm>
            <a:off x="10356090" y="3374568"/>
            <a:ext cx="132595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solidFill>
                <a:effectLst/>
                <a:uLnTx/>
                <a:uFillTx/>
                <a:latin typeface="IBM Plex Sans" charset="0"/>
                <a:ea typeface="IBM Plex Sans" charset="0"/>
                <a:cs typeface="IBM Plex Sans" charset="0"/>
              </a:rPr>
              <a:t>End user test</a:t>
            </a:r>
          </a:p>
        </p:txBody>
      </p:sp>
      <p:sp>
        <p:nvSpPr>
          <p:cNvPr id="110" name="TextBox 109">
            <a:extLst>
              <a:ext uri="{FF2B5EF4-FFF2-40B4-BE49-F238E27FC236}">
                <a16:creationId xmlns:a16="http://schemas.microsoft.com/office/drawing/2014/main" id="{AD59C17C-B759-9D4C-8E5F-C74CD7614BB1}"/>
              </a:ext>
            </a:extLst>
          </p:cNvPr>
          <p:cNvSpPr txBox="1"/>
          <p:nvPr/>
        </p:nvSpPr>
        <p:spPr>
          <a:xfrm>
            <a:off x="10819475" y="4961197"/>
            <a:ext cx="497252" cy="276999"/>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IBM Plex Sans Bold"/>
                <a:ea typeface="IBM Plex Sans" charset="0"/>
                <a:cs typeface="IBM Plex Sans" charset="0"/>
                <a:sym typeface="IBMPlexSans-SemiBold"/>
                <a:rtl val="0"/>
              </a:rPr>
              <a:t>Test</a:t>
            </a:r>
          </a:p>
        </p:txBody>
      </p:sp>
      <p:sp>
        <p:nvSpPr>
          <p:cNvPr id="111" name="TextBox 110">
            <a:extLst>
              <a:ext uri="{FF2B5EF4-FFF2-40B4-BE49-F238E27FC236}">
                <a16:creationId xmlns:a16="http://schemas.microsoft.com/office/drawing/2014/main" id="{1C45849B-5DC5-F046-AE2C-C50FDDBDB0D9}"/>
              </a:ext>
            </a:extLst>
          </p:cNvPr>
          <p:cNvSpPr txBox="1"/>
          <p:nvPr/>
        </p:nvSpPr>
        <p:spPr>
          <a:xfrm>
            <a:off x="10102785" y="5686393"/>
            <a:ext cx="1676020" cy="255412"/>
          </a:xfrm>
          <a:prstGeom prst="rect">
            <a:avLst/>
          </a:prstGeom>
          <a:noFill/>
          <a:ln w="6350">
            <a:noFill/>
            <a:prstDash val="sys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End user test</a:t>
            </a:r>
          </a:p>
        </p:txBody>
      </p:sp>
      <p:pic>
        <p:nvPicPr>
          <p:cNvPr id="78" name="Picture 77" descr="A close up of a logo&#10;&#10;Description automatically generated">
            <a:extLst>
              <a:ext uri="{FF2B5EF4-FFF2-40B4-BE49-F238E27FC236}">
                <a16:creationId xmlns:a16="http://schemas.microsoft.com/office/drawing/2014/main" id="{D8BB73AD-8E38-1247-AD5E-C7167A44EEB9}"/>
              </a:ext>
            </a:extLst>
          </p:cNvPr>
          <p:cNvPicPr>
            <a:picLocks noChangeAspect="1"/>
          </p:cNvPicPr>
          <p:nvPr/>
        </p:nvPicPr>
        <p:blipFill>
          <a:blip r:embed="rId12"/>
          <a:stretch>
            <a:fillRect/>
          </a:stretch>
        </p:blipFill>
        <p:spPr>
          <a:xfrm>
            <a:off x="7202183" y="5222278"/>
            <a:ext cx="479150" cy="480674"/>
          </a:xfrm>
          <a:prstGeom prst="rect">
            <a:avLst/>
          </a:prstGeom>
        </p:spPr>
      </p:pic>
      <p:sp>
        <p:nvSpPr>
          <p:cNvPr id="113" name="Rectangle 112">
            <a:extLst>
              <a:ext uri="{FF2B5EF4-FFF2-40B4-BE49-F238E27FC236}">
                <a16:creationId xmlns:a16="http://schemas.microsoft.com/office/drawing/2014/main" id="{6470AE3B-47EF-FB45-AD10-3B4AE2F44185}"/>
              </a:ext>
            </a:extLst>
          </p:cNvPr>
          <p:cNvSpPr/>
          <p:nvPr/>
        </p:nvSpPr>
        <p:spPr>
          <a:xfrm>
            <a:off x="235410" y="237775"/>
            <a:ext cx="430762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Arial"/>
                <a:ea typeface="+mn-ea"/>
                <a:cs typeface="+mn-cs"/>
              </a:rPr>
              <a:t>The Testing Pipeline</a:t>
            </a:r>
            <a:endParaRPr kumimoji="0" lang="en-US" sz="2800" b="0" i="0" u="none" strike="noStrike" kern="1200" cap="none" spc="0" normalizeH="0" baseline="0" noProof="0" dirty="0">
              <a:ln>
                <a:noFill/>
              </a:ln>
              <a:solidFill>
                <a:schemeClr val="tx1"/>
              </a:solidFill>
              <a:effectLst/>
              <a:uLnTx/>
              <a:uFillTx/>
              <a:latin typeface="Arial"/>
              <a:ea typeface="+mn-ea"/>
              <a:cs typeface="+mn-cs"/>
            </a:endParaRPr>
          </a:p>
        </p:txBody>
      </p:sp>
      <p:pic>
        <p:nvPicPr>
          <p:cNvPr id="4" name="Picture 3">
            <a:extLst>
              <a:ext uri="{FF2B5EF4-FFF2-40B4-BE49-F238E27FC236}">
                <a16:creationId xmlns:a16="http://schemas.microsoft.com/office/drawing/2014/main" id="{540F5B8F-2C68-434A-9CF7-9CF44D5A66B8}"/>
              </a:ext>
            </a:extLst>
          </p:cNvPr>
          <p:cNvPicPr>
            <a:picLocks noChangeAspect="1"/>
          </p:cNvPicPr>
          <p:nvPr/>
        </p:nvPicPr>
        <p:blipFill>
          <a:blip r:embed="rId13"/>
          <a:stretch>
            <a:fillRect/>
          </a:stretch>
        </p:blipFill>
        <p:spPr>
          <a:xfrm>
            <a:off x="1068490" y="3211366"/>
            <a:ext cx="1578570" cy="1243722"/>
          </a:xfrm>
          <a:prstGeom prst="rect">
            <a:avLst/>
          </a:prstGeom>
        </p:spPr>
      </p:pic>
    </p:spTree>
    <p:extLst>
      <p:ext uri="{BB962C8B-B14F-4D97-AF65-F5344CB8AC3E}">
        <p14:creationId xmlns:p14="http://schemas.microsoft.com/office/powerpoint/2010/main" val="110896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010" name="Picture 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895" y="1430779"/>
            <a:ext cx="3857507" cy="37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F88"/>
                  </a:outerShdw>
                </a:effectLst>
              </a14:hiddenEffects>
            </a:ext>
          </a:extLst>
        </p:spPr>
      </p:pic>
      <p:sp>
        <p:nvSpPr>
          <p:cNvPr id="2" name="Text Placeholder 1"/>
          <p:cNvSpPr>
            <a:spLocks noGrp="1"/>
          </p:cNvSpPr>
          <p:nvPr>
            <p:ph type="body" sz="quarter" idx="12"/>
          </p:nvPr>
        </p:nvSpPr>
        <p:spPr/>
        <p:txBody>
          <a:bodyPr/>
          <a:lstStyle/>
          <a:p>
            <a:pPr eaLnBrk="1" fontAlgn="auto" hangingPunct="1">
              <a:spcAft>
                <a:spcPts val="0"/>
              </a:spcAft>
              <a:defRPr/>
            </a:pPr>
            <a:r>
              <a:rPr lang="en-US" sz="2400" dirty="0"/>
              <a:t>DevOps is not one of these things… </a:t>
            </a:r>
            <a:br>
              <a:rPr lang="en-US" sz="2400" dirty="0"/>
            </a:br>
            <a:br>
              <a:rPr lang="en-US" sz="2400" dirty="0"/>
            </a:br>
            <a:r>
              <a:rPr lang="en-US" sz="2400" dirty="0">
                <a:solidFill>
                  <a:schemeClr val="tx1"/>
                </a:solidFill>
                <a:highlight>
                  <a:srgbClr val="FFFF00"/>
                </a:highlight>
              </a:rPr>
              <a:t>It’s all of them!</a:t>
            </a:r>
          </a:p>
          <a:p>
            <a:pPr eaLnBrk="1" fontAlgn="auto" hangingPunct="1">
              <a:spcAft>
                <a:spcPts val="0"/>
              </a:spcAft>
              <a:defRPr/>
            </a:pPr>
            <a:endParaRPr lang="en-US" dirty="0"/>
          </a:p>
        </p:txBody>
      </p:sp>
      <p:sp>
        <p:nvSpPr>
          <p:cNvPr id="555012" name="TextBox 2"/>
          <p:cNvSpPr txBox="1">
            <a:spLocks noChangeArrowheads="1"/>
          </p:cNvSpPr>
          <p:nvPr/>
        </p:nvSpPr>
        <p:spPr bwMode="auto">
          <a:xfrm>
            <a:off x="6582054" y="2807380"/>
            <a:ext cx="101798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685800" eaLnBrk="1" hangingPunct="1">
              <a:spcBef>
                <a:spcPct val="0"/>
              </a:spcBef>
              <a:buNone/>
              <a:defRPr/>
            </a:pPr>
            <a:r>
              <a:rPr lang="en-US" altLang="en-US" sz="1350" b="1" dirty="0">
                <a:solidFill>
                  <a:srgbClr val="FFFFFF"/>
                </a:solidFill>
                <a:cs typeface="Arial" panose="020B0604020202020204" pitchFamily="34" charset="0"/>
              </a:rPr>
              <a:t>People</a:t>
            </a:r>
          </a:p>
        </p:txBody>
      </p:sp>
      <p:sp>
        <p:nvSpPr>
          <p:cNvPr id="555013" name="TextBox 5"/>
          <p:cNvSpPr txBox="1">
            <a:spLocks noChangeArrowheads="1"/>
          </p:cNvSpPr>
          <p:nvPr/>
        </p:nvSpPr>
        <p:spPr bwMode="auto">
          <a:xfrm>
            <a:off x="5649676" y="4401108"/>
            <a:ext cx="10322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685800" eaLnBrk="1" hangingPunct="1">
              <a:spcBef>
                <a:spcPct val="0"/>
              </a:spcBef>
              <a:buNone/>
              <a:defRPr/>
            </a:pPr>
            <a:r>
              <a:rPr lang="en-US" altLang="en-US" sz="1350" b="1" dirty="0">
                <a:solidFill>
                  <a:srgbClr val="FFFFFF"/>
                </a:solidFill>
                <a:cs typeface="Arial" panose="020B0604020202020204" pitchFamily="34" charset="0"/>
              </a:rPr>
              <a:t>Process</a:t>
            </a:r>
          </a:p>
        </p:txBody>
      </p:sp>
      <p:sp>
        <p:nvSpPr>
          <p:cNvPr id="555014" name="TextBox 7"/>
          <p:cNvSpPr txBox="1">
            <a:spLocks noChangeArrowheads="1"/>
          </p:cNvSpPr>
          <p:nvPr/>
        </p:nvSpPr>
        <p:spPr bwMode="auto">
          <a:xfrm>
            <a:off x="7509272" y="4457700"/>
            <a:ext cx="1023938" cy="300082"/>
          </a:xfrm>
          <a:prstGeom prst="rect">
            <a:avLst/>
          </a:prstGeom>
          <a:noFill/>
          <a:ln>
            <a:noFill/>
          </a:ln>
        </p:spPr>
        <p:txBody>
          <a:bodyPr>
            <a:spAutoFit/>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algn="ctr" defTabSz="685800" eaLnBrk="1" hangingPunct="1">
              <a:spcBef>
                <a:spcPct val="0"/>
              </a:spcBef>
              <a:buNone/>
              <a:defRPr/>
            </a:pPr>
            <a:r>
              <a:rPr lang="en-US" altLang="en-US" sz="1350" b="1" dirty="0">
                <a:solidFill>
                  <a:prstClr val="white"/>
                </a:solidFill>
                <a:cs typeface="Arial" panose="020B0604020202020204" pitchFamily="34" charset="0"/>
              </a:rPr>
              <a:t>Tools</a:t>
            </a:r>
          </a:p>
        </p:txBody>
      </p:sp>
      <p:sp>
        <p:nvSpPr>
          <p:cNvPr id="7" name="Rectangle 6">
            <a:extLst>
              <a:ext uri="{FF2B5EF4-FFF2-40B4-BE49-F238E27FC236}">
                <a16:creationId xmlns:a16="http://schemas.microsoft.com/office/drawing/2014/main" id="{BF170C07-C22D-4783-BED2-04AF6AA2F41C}"/>
              </a:ext>
            </a:extLst>
          </p:cNvPr>
          <p:cNvSpPr/>
          <p:nvPr/>
        </p:nvSpPr>
        <p:spPr>
          <a:xfrm>
            <a:off x="4151784" y="5630966"/>
            <a:ext cx="6374452" cy="954107"/>
          </a:xfrm>
          <a:prstGeom prst="rect">
            <a:avLst/>
          </a:prstGeom>
          <a:solidFill>
            <a:srgbClr val="FFFF00"/>
          </a:solidFill>
          <a:ln>
            <a:solidFill>
              <a:schemeClr val="tx1"/>
            </a:solidFill>
          </a:ln>
        </p:spPr>
        <p:txBody>
          <a:bodyPr wrap="square">
            <a:spAutoFit/>
          </a:bodyPr>
          <a:lstStyle/>
          <a:p>
            <a:r>
              <a:rPr lang="en-US" sz="1400" dirty="0"/>
              <a:t>DevOps is a set of practices that combines software development (Dev) and IT operations (Ops). </a:t>
            </a:r>
            <a:br>
              <a:rPr lang="en-US" sz="1400" dirty="0"/>
            </a:br>
            <a:r>
              <a:rPr lang="en-US" sz="1400" dirty="0"/>
              <a:t>It </a:t>
            </a:r>
            <a:r>
              <a:rPr lang="en-US" sz="1400" dirty="0">
                <a:highlight>
                  <a:srgbClr val="FFFF00"/>
                </a:highlight>
              </a:rPr>
              <a:t>aims to shorten the systems development life cycle and provide continuous delivery with high software quality.</a:t>
            </a:r>
          </a:p>
        </p:txBody>
      </p:sp>
      <p:sp>
        <p:nvSpPr>
          <p:cNvPr id="8" name="Footer Placeholder 4">
            <a:extLst>
              <a:ext uri="{FF2B5EF4-FFF2-40B4-BE49-F238E27FC236}">
                <a16:creationId xmlns:a16="http://schemas.microsoft.com/office/drawing/2014/main" id="{9961D89F-AF1D-420D-A0CF-02E79BCA1191}"/>
              </a:ext>
            </a:extLst>
          </p:cNvPr>
          <p:cNvSpPr txBox="1">
            <a:spLocks/>
          </p:cNvSpPr>
          <p:nvPr/>
        </p:nvSpPr>
        <p:spPr>
          <a:xfrm>
            <a:off x="3769012" y="6650801"/>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4690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2D517-0543-467D-98AE-8A3730C9D64D}"/>
              </a:ext>
            </a:extLst>
          </p:cNvPr>
          <p:cNvPicPr>
            <a:picLocks noChangeAspect="1"/>
          </p:cNvPicPr>
          <p:nvPr/>
        </p:nvPicPr>
        <p:blipFill>
          <a:blip r:embed="rId2"/>
          <a:stretch>
            <a:fillRect/>
          </a:stretch>
        </p:blipFill>
        <p:spPr>
          <a:xfrm>
            <a:off x="2855640" y="3150030"/>
            <a:ext cx="7115314" cy="3600362"/>
          </a:xfrm>
          <a:prstGeom prst="rect">
            <a:avLst/>
          </a:prstGeom>
        </p:spPr>
      </p:pic>
      <p:sp>
        <p:nvSpPr>
          <p:cNvPr id="2" name="Title 1">
            <a:extLst>
              <a:ext uri="{FF2B5EF4-FFF2-40B4-BE49-F238E27FC236}">
                <a16:creationId xmlns:a16="http://schemas.microsoft.com/office/drawing/2014/main" id="{1DB3DF9D-EE34-479A-8D2F-76D2773BE21C}"/>
              </a:ext>
            </a:extLst>
          </p:cNvPr>
          <p:cNvSpPr>
            <a:spLocks noGrp="1"/>
          </p:cNvSpPr>
          <p:nvPr>
            <p:ph type="title"/>
          </p:nvPr>
        </p:nvSpPr>
        <p:spPr>
          <a:xfrm>
            <a:off x="2567609" y="116633"/>
            <a:ext cx="6881813" cy="485775"/>
          </a:xfrm>
        </p:spPr>
        <p:txBody>
          <a:bodyPr/>
          <a:lstStyle/>
          <a:p>
            <a:pPr>
              <a:defRPr/>
            </a:pPr>
            <a:r>
              <a:rPr lang="en-US" sz="2800" b="1" dirty="0">
                <a:solidFill>
                  <a:srgbClr val="1E439B"/>
                </a:solidFill>
              </a:rPr>
              <a:t>IBM zUnit for CICS/DB2 programs </a:t>
            </a:r>
          </a:p>
        </p:txBody>
      </p:sp>
      <p:sp>
        <p:nvSpPr>
          <p:cNvPr id="52227" name="Content Placeholder 2">
            <a:extLst>
              <a:ext uri="{FF2B5EF4-FFF2-40B4-BE49-F238E27FC236}">
                <a16:creationId xmlns:a16="http://schemas.microsoft.com/office/drawing/2014/main" id="{55540D70-7893-4598-A911-A9C561B5BEC6}"/>
              </a:ext>
            </a:extLst>
          </p:cNvPr>
          <p:cNvSpPr>
            <a:spLocks noGrp="1" noChangeArrowheads="1"/>
          </p:cNvSpPr>
          <p:nvPr>
            <p:ph idx="1"/>
          </p:nvPr>
        </p:nvSpPr>
        <p:spPr bwMode="auto">
          <a:xfrm>
            <a:off x="1703512" y="602408"/>
            <a:ext cx="6436962" cy="37626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Start Recording</a:t>
            </a:r>
          </a:p>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Execute the program in CICS </a:t>
            </a:r>
          </a:p>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Stop Recording</a:t>
            </a:r>
          </a:p>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Import recorded data in Test Case</a:t>
            </a:r>
          </a:p>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Generate Test Case</a:t>
            </a:r>
          </a:p>
          <a:p>
            <a:pPr>
              <a:buFont typeface="Wingdings" panose="05000000000000000000" pitchFamily="2" charset="2"/>
              <a:buChar char="§"/>
            </a:pPr>
            <a:r>
              <a:rPr lang="en-US" altLang="en-US" sz="1600" dirty="0">
                <a:ea typeface="IBM Plex Sans" panose="020B0503050203000203" pitchFamily="34" charset="0"/>
                <a:cs typeface="IBM Plex Sans" panose="020B0503050203000203" pitchFamily="34" charset="0"/>
              </a:rPr>
              <a:t>Build Test Case</a:t>
            </a:r>
          </a:p>
          <a:p>
            <a:pPr>
              <a:buFont typeface="Wingdings" panose="05000000000000000000" pitchFamily="2" charset="2"/>
              <a:buChar char="§"/>
            </a:pPr>
            <a:r>
              <a:rPr lang="en-US" altLang="en-US" sz="1600" dirty="0">
                <a:highlight>
                  <a:srgbClr val="FFFF00"/>
                </a:highlight>
                <a:ea typeface="IBM Plex Sans" panose="020B0503050203000203" pitchFamily="34" charset="0"/>
                <a:cs typeface="IBM Plex Sans" panose="020B0503050203000203" pitchFamily="34" charset="0"/>
              </a:rPr>
              <a:t>Run Test Case </a:t>
            </a:r>
          </a:p>
          <a:p>
            <a:pPr lvl="1"/>
            <a:r>
              <a:rPr lang="en-US" altLang="en-US" sz="1400" dirty="0">
                <a:highlight>
                  <a:srgbClr val="FFFF00"/>
                </a:highlight>
                <a:ea typeface="IBM Plex Sans" panose="020B0503050203000203" pitchFamily="34" charset="0"/>
                <a:cs typeface="IBM Plex Sans" panose="020B0503050203000203" pitchFamily="34" charset="0"/>
              </a:rPr>
              <a:t>Outside of CICS</a:t>
            </a:r>
          </a:p>
          <a:p>
            <a:pPr>
              <a:buFont typeface="Wingdings" panose="05000000000000000000" pitchFamily="2" charset="2"/>
              <a:buChar char="§"/>
            </a:pPr>
            <a:endParaRPr lang="en-US" altLang="en-US" dirty="0">
              <a:ea typeface="IBM Plex Sans" panose="020B0503050203000203" pitchFamily="34" charset="0"/>
              <a:cs typeface="IBM Plex Sans" panose="020B0503050203000203" pitchFamily="34" charset="0"/>
            </a:endParaRPr>
          </a:p>
        </p:txBody>
      </p:sp>
    </p:spTree>
    <p:extLst>
      <p:ext uri="{BB962C8B-B14F-4D97-AF65-F5344CB8AC3E}">
        <p14:creationId xmlns:p14="http://schemas.microsoft.com/office/powerpoint/2010/main" val="3648075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631504" y="832906"/>
            <a:ext cx="9937104" cy="5359929"/>
          </a:xfrm>
          <a:prstGeom prst="rect">
            <a:avLst/>
          </a:prstGeom>
          <a:ln>
            <a:noFill/>
          </a:ln>
        </p:spPr>
        <p:txBody>
          <a:bodyPr wrap="square">
            <a:spAutoFit/>
          </a:body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Introduction to DevOps on IBM Z - focus on open source tools </a:t>
            </a:r>
            <a:r>
              <a:rPr kumimoji="0" lang="en-US" sz="14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t>(Ron)</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10:40 LAB 1 - Working with z/OS using COBOL and DB2 </a:t>
            </a:r>
            <a:br>
              <a:rPr kumimoji="0" lang="en-US" sz="1200" b="0" i="0" u="none" strike="noStrike" kern="1200" cap="none" spc="0" normalizeH="0" baseline="0" noProof="0" dirty="0">
                <a:ln>
                  <a:noFill/>
                </a:ln>
                <a:solidFill>
                  <a:srgbClr val="00B050"/>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or</a:t>
            </a:r>
            <a:b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rPr>
              <a:t>          LAB7  - IBM DBB with Git, Jenkins  and UCD on Z  </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12:50 	Checkpoint - Comments and Closing Day 1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(Ron/Wilbert/Regi)</a:t>
            </a: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10:00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zUnit and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SimSun" panose="02010600030101010101" pitchFamily="2" charset="-122"/>
                <a:cs typeface="+mn-cs"/>
              </a:rPr>
              <a:t>Wazi</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VTP  Overview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(Wilbert)</a:t>
            </a:r>
            <a:b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br>
            <a:endParaRPr kumimoji="0" lang="en-US" sz="18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10:15  Demo: Scenario using Z DevOps solutions including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zUnit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Git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 and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Jenkins  </a:t>
            </a:r>
            <a:r>
              <a:rPr kumimoji="0" lang="en-US" sz="14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t>(Regi)</a:t>
            </a:r>
            <a:br>
              <a:rPr kumimoji="0" lang="en-US" sz="10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rPr>
            </a:br>
            <a:endParaRPr kumimoji="0" lang="en-US" sz="700" b="0" i="0" u="none" strike="noStrike" kern="1200" cap="none" spc="0" normalizeH="0" baseline="0" noProof="0" dirty="0">
              <a:ln>
                <a:noFill/>
              </a:ln>
              <a:solidFill>
                <a:srgbClr val="70AD47"/>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11:00</a:t>
            </a:r>
            <a:r>
              <a:rPr kumimoji="0" lang="en-US" altLang="en-US" sz="18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 12:50 Choose one </a:t>
            </a:r>
            <a:r>
              <a:rPr kumimoji="0" lang="en-US" altLang="en-US" sz="1800" b="0" i="0" u="sng"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Optional</a:t>
            </a:r>
            <a:r>
              <a:rPr kumimoji="0" lang="en-US" altLang="en-US" sz="18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lab: </a:t>
            </a:r>
            <a:endPar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endParaRP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LAB 7 - IBM DBB with Git, Jenkins  and UCD on Z </a:t>
            </a:r>
            <a:r>
              <a:rPr kumimoji="0" lang="en-US" sz="105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(1 hour)</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 6B :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Using IBM zUnit to Unit Test a COBOL CICS application (1 hour)</a:t>
            </a:r>
            <a:b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LAB 2D: z/OS Connect EE toolkit   – Create/deploy Service and API for Catalog Manager App </a:t>
            </a:r>
            <a:b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LAB</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5:   UCD – Create UrbanCode Deploy infrastructure and deploy to z/OS</a:t>
            </a:r>
            <a:b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b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sym typeface="Wingdings" panose="05000000000000000000" pitchFamily="2" charset="2"/>
              </a:rPr>
              <a:t> </a:t>
            </a:r>
            <a:r>
              <a:rPr kumimoji="0" lang="en-US" alt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LAB 8 - Using Application Performance Analyzer (APA) </a:t>
            </a:r>
          </a:p>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12:50 	 Checkpoint - Comments and Closing Day 2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SimSun" panose="02010600030101010101" pitchFamily="2" charset="-122"/>
                <a:cs typeface="+mn-cs"/>
              </a:rPr>
              <a:t>(Ron/Wilbert/Regi)</a:t>
            </a:r>
          </a:p>
          <a:p>
            <a:pPr marL="342900" marR="0" lvl="1" indent="0" algn="l" defTabSz="342900" rtl="0" eaLnBrk="1" fontAlgn="base" latinLnBrk="0" hangingPunct="1">
              <a:lnSpc>
                <a:spcPts val="1050"/>
              </a:lnSpc>
              <a:spcBef>
                <a:spcPts val="0"/>
              </a:spcBef>
              <a:spcAft>
                <a:spcPts val="0"/>
              </a:spcAft>
              <a:buClr>
                <a:srgbClr val="000000"/>
              </a:buClr>
              <a:buSzTx/>
              <a:buFontTx/>
              <a:buNone/>
              <a:tabLst/>
              <a:defRPr/>
            </a:pPr>
            <a:endParaRPr kumimoji="0" lang="en-US" altLang="en-US" sz="750" b="0" i="0" u="none" strike="noStrike" kern="120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mn-cs"/>
            </a:endParaRPr>
          </a:p>
        </p:txBody>
      </p:sp>
      <p:sp>
        <p:nvSpPr>
          <p:cNvPr id="4" name="Rectangle 4"/>
          <p:cNvSpPr>
            <a:spLocks noChangeArrowheads="1"/>
          </p:cNvSpPr>
          <p:nvPr/>
        </p:nvSpPr>
        <p:spPr bwMode="auto">
          <a:xfrm>
            <a:off x="2207568" y="26064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1</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grpSp>
        <p:nvGrpSpPr>
          <p:cNvPr id="3" name="Group 2"/>
          <p:cNvGrpSpPr/>
          <p:nvPr/>
        </p:nvGrpSpPr>
        <p:grpSpPr>
          <a:xfrm>
            <a:off x="2495601" y="6412267"/>
            <a:ext cx="1579699" cy="207749"/>
            <a:chOff x="754683" y="6309320"/>
            <a:chExt cx="2106265" cy="276998"/>
          </a:xfrm>
        </p:grpSpPr>
        <p:sp>
          <p:nvSpPr>
            <p:cNvPr id="5" name="Rectangle 12"/>
            <p:cNvSpPr>
              <a:spLocks noChangeArrowheads="1"/>
            </p:cNvSpPr>
            <p:nvPr/>
          </p:nvSpPr>
          <p:spPr bwMode="auto">
            <a:xfrm>
              <a:off x="754683" y="6380758"/>
              <a:ext cx="360362" cy="714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 Box 13"/>
            <p:cNvSpPr txBox="1">
              <a:spLocks noChangeArrowheads="1"/>
            </p:cNvSpPr>
            <p:nvPr/>
          </p:nvSpPr>
          <p:spPr bwMode="auto">
            <a:xfrm>
              <a:off x="1043608" y="6309320"/>
              <a:ext cx="671552"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Lecture</a:t>
              </a:r>
            </a:p>
          </p:txBody>
        </p:sp>
        <p:sp>
          <p:nvSpPr>
            <p:cNvPr id="7" name="Rectangle 14"/>
            <p:cNvSpPr>
              <a:spLocks noChangeArrowheads="1"/>
            </p:cNvSpPr>
            <p:nvPr/>
          </p:nvSpPr>
          <p:spPr bwMode="auto">
            <a:xfrm>
              <a:off x="2051670" y="6380758"/>
              <a:ext cx="360363" cy="71437"/>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8" name="Text Box 15"/>
            <p:cNvSpPr txBox="1">
              <a:spLocks noChangeArrowheads="1"/>
            </p:cNvSpPr>
            <p:nvPr/>
          </p:nvSpPr>
          <p:spPr bwMode="auto">
            <a:xfrm>
              <a:off x="2339009" y="6309320"/>
              <a:ext cx="521939"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en-US" sz="75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Labs</a:t>
              </a:r>
            </a:p>
          </p:txBody>
        </p:sp>
      </p:grpSp>
      <p:sp>
        <p:nvSpPr>
          <p:cNvPr id="13" name="Rectangle 4">
            <a:extLst>
              <a:ext uri="{FF2B5EF4-FFF2-40B4-BE49-F238E27FC236}">
                <a16:creationId xmlns:a16="http://schemas.microsoft.com/office/drawing/2014/main" id="{7CFA9F79-3196-4F58-87B6-1C206CBE5F28}"/>
              </a:ext>
            </a:extLst>
          </p:cNvPr>
          <p:cNvSpPr>
            <a:spLocks noChangeArrowheads="1"/>
          </p:cNvSpPr>
          <p:nvPr/>
        </p:nvSpPr>
        <p:spPr bwMode="auto">
          <a:xfrm>
            <a:off x="2207568" y="2780929"/>
            <a:ext cx="2448272" cy="392415"/>
          </a:xfrm>
          <a:prstGeom prst="rect">
            <a:avLst/>
          </a:prstGeom>
          <a:solidFill>
            <a:srgbClr val="FFFF00"/>
          </a:solidFill>
          <a:ln>
            <a:noFill/>
          </a:ln>
          <a:effectLst/>
        </p:spPr>
        <p:txBody>
          <a:bodyPr wrap="square">
            <a:spAutoFit/>
          </a:bodyP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indent="-227013">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677863" indent="-220663">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90805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11430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1600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0574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
                <a:srgbClr val="7889FB"/>
              </a:buClr>
              <a:buSzPct val="100000"/>
              <a:buFont typeface="Arial" panose="020B0604020202020204" pitchFamily="34" charset="0"/>
              <a:buNone/>
              <a:tabLst/>
              <a:defRPr/>
            </a:pPr>
            <a:r>
              <a:rPr kumimoji="0" lang="en-US" altLang="en-US" sz="195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panose="020B0604020202020204" pitchFamily="34" charset="0"/>
              </a:rPr>
              <a:t>Agenda - Day 2</a:t>
            </a:r>
            <a:r>
              <a:rPr kumimoji="0" lang="en-US" altLang="en-US" sz="195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panose="020B0604020202020204" pitchFamily="34" charset="0"/>
              </a:rPr>
              <a:t> </a:t>
            </a:r>
          </a:p>
        </p:txBody>
      </p:sp>
      <p:pic>
        <p:nvPicPr>
          <p:cNvPr id="9" name="Picture 8">
            <a:extLst>
              <a:ext uri="{FF2B5EF4-FFF2-40B4-BE49-F238E27FC236}">
                <a16:creationId xmlns:a16="http://schemas.microsoft.com/office/drawing/2014/main" id="{CE47F4C7-5640-45DD-ACA8-DDF945B8DACD}"/>
              </a:ext>
            </a:extLst>
          </p:cNvPr>
          <p:cNvPicPr>
            <a:picLocks noChangeAspect="1"/>
          </p:cNvPicPr>
          <p:nvPr/>
        </p:nvPicPr>
        <p:blipFill>
          <a:blip r:embed="rId2"/>
          <a:stretch>
            <a:fillRect/>
          </a:stretch>
        </p:blipFill>
        <p:spPr>
          <a:xfrm>
            <a:off x="1127448" y="4005064"/>
            <a:ext cx="414564" cy="335309"/>
          </a:xfrm>
          <a:prstGeom prst="rect">
            <a:avLst/>
          </a:prstGeom>
        </p:spPr>
      </p:pic>
    </p:spTree>
    <p:extLst>
      <p:ext uri="{BB962C8B-B14F-4D97-AF65-F5344CB8AC3E}">
        <p14:creationId xmlns:p14="http://schemas.microsoft.com/office/powerpoint/2010/main" val="293683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1" name="Freeform 570">
            <a:extLst>
              <a:ext uri="{FF2B5EF4-FFF2-40B4-BE49-F238E27FC236}">
                <a16:creationId xmlns:a16="http://schemas.microsoft.com/office/drawing/2014/main" id="{E4466B20-B1E0-FB4D-A103-C5FAE74708D9}"/>
              </a:ext>
            </a:extLst>
          </p:cNvPr>
          <p:cNvSpPr/>
          <p:nvPr/>
        </p:nvSpPr>
        <p:spPr>
          <a:xfrm>
            <a:off x="6788457" y="219360"/>
            <a:ext cx="2356679" cy="1359019"/>
          </a:xfrm>
          <a:custGeom>
            <a:avLst/>
            <a:gdLst>
              <a:gd name="connsiteX0" fmla="*/ 0 w 1767509"/>
              <a:gd name="connsiteY0" fmla="*/ 0 h 1019264"/>
              <a:gd name="connsiteX1" fmla="*/ 1767510 w 1767509"/>
              <a:gd name="connsiteY1" fmla="*/ 0 h 1019264"/>
              <a:gd name="connsiteX2" fmla="*/ 1767510 w 1767509"/>
              <a:gd name="connsiteY2" fmla="*/ 1019264 h 1019264"/>
              <a:gd name="connsiteX3" fmla="*/ 0 w 176750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767509" h="1019264">
                <a:moveTo>
                  <a:pt x="0" y="0"/>
                </a:moveTo>
                <a:lnTo>
                  <a:pt x="1767510" y="0"/>
                </a:lnTo>
                <a:lnTo>
                  <a:pt x="176751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73" name="Freeform 572">
            <a:extLst>
              <a:ext uri="{FF2B5EF4-FFF2-40B4-BE49-F238E27FC236}">
                <a16:creationId xmlns:a16="http://schemas.microsoft.com/office/drawing/2014/main" id="{7125D5C2-4878-F241-8E15-F0A803A73A54}"/>
              </a:ext>
            </a:extLst>
          </p:cNvPr>
          <p:cNvSpPr/>
          <p:nvPr/>
        </p:nvSpPr>
        <p:spPr>
          <a:xfrm>
            <a:off x="1776265" y="219360"/>
            <a:ext cx="1589332" cy="1359019"/>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69" name="Freeform 568">
            <a:extLst>
              <a:ext uri="{FF2B5EF4-FFF2-40B4-BE49-F238E27FC236}">
                <a16:creationId xmlns:a16="http://schemas.microsoft.com/office/drawing/2014/main" id="{473010AE-23F0-6543-9B0D-8AEE9BB960EC}"/>
              </a:ext>
            </a:extLst>
          </p:cNvPr>
          <p:cNvSpPr/>
          <p:nvPr/>
        </p:nvSpPr>
        <p:spPr>
          <a:xfrm>
            <a:off x="9777074" y="235397"/>
            <a:ext cx="1589332" cy="1359019"/>
          </a:xfrm>
          <a:custGeom>
            <a:avLst/>
            <a:gdLst>
              <a:gd name="connsiteX0" fmla="*/ 0 w 1191999"/>
              <a:gd name="connsiteY0" fmla="*/ 0 h 1019264"/>
              <a:gd name="connsiteX1" fmla="*/ 1192000 w 1191999"/>
              <a:gd name="connsiteY1" fmla="*/ 0 h 1019264"/>
              <a:gd name="connsiteX2" fmla="*/ 1192000 w 1191999"/>
              <a:gd name="connsiteY2" fmla="*/ 1019264 h 1019264"/>
              <a:gd name="connsiteX3" fmla="*/ 0 w 1191999"/>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191999" h="1019264">
                <a:moveTo>
                  <a:pt x="0" y="0"/>
                </a:moveTo>
                <a:lnTo>
                  <a:pt x="1192000" y="0"/>
                </a:lnTo>
                <a:lnTo>
                  <a:pt x="1192000"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2" name="Footer Placeholder 1">
            <a:extLst>
              <a:ext uri="{FF2B5EF4-FFF2-40B4-BE49-F238E27FC236}">
                <a16:creationId xmlns:a16="http://schemas.microsoft.com/office/drawing/2014/main" id="{77B38FE3-EEEA-F643-95D4-5EAD32388C55}"/>
              </a:ext>
            </a:extLst>
          </p:cNvPr>
          <p:cNvSpPr>
            <a:spLocks noGrp="1"/>
          </p:cNvSpPr>
          <p:nvPr>
            <p:ph type="ftr" sz="quarter" idx="10"/>
          </p:nvPr>
        </p:nvSpPr>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IBM Z / © 2020 IBM Corporation</a:t>
            </a:r>
          </a:p>
        </p:txBody>
      </p:sp>
      <p:sp>
        <p:nvSpPr>
          <p:cNvPr id="3" name="Slide Number Placeholder 2">
            <a:extLst>
              <a:ext uri="{FF2B5EF4-FFF2-40B4-BE49-F238E27FC236}">
                <a16:creationId xmlns:a16="http://schemas.microsoft.com/office/drawing/2014/main" id="{D275BB77-C5E2-BD43-AEF1-87FFAA13252D}"/>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pPr marL="0" marR="0" lvl="0" indent="0" algn="r" defTabSz="914621"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1" name="Group 10">
            <a:extLst>
              <a:ext uri="{FF2B5EF4-FFF2-40B4-BE49-F238E27FC236}">
                <a16:creationId xmlns:a16="http://schemas.microsoft.com/office/drawing/2014/main" id="{1D8F780D-7FDE-2045-B570-4602E32323FD}"/>
              </a:ext>
            </a:extLst>
          </p:cNvPr>
          <p:cNvGrpSpPr/>
          <p:nvPr/>
        </p:nvGrpSpPr>
        <p:grpSpPr>
          <a:xfrm>
            <a:off x="5055402" y="4645708"/>
            <a:ext cx="427669" cy="427669"/>
            <a:chOff x="3810966" y="3300297"/>
            <a:chExt cx="279310" cy="279310"/>
          </a:xfrm>
        </p:grpSpPr>
        <p:sp>
          <p:nvSpPr>
            <p:cNvPr id="349" name="Freeform 348">
              <a:extLst>
                <a:ext uri="{FF2B5EF4-FFF2-40B4-BE49-F238E27FC236}">
                  <a16:creationId xmlns:a16="http://schemas.microsoft.com/office/drawing/2014/main" id="{E86DF7AB-F49B-9843-8122-9687FC6645C9}"/>
                </a:ext>
              </a:extLst>
            </p:cNvPr>
            <p:cNvSpPr/>
            <p:nvPr/>
          </p:nvSpPr>
          <p:spPr>
            <a:xfrm>
              <a:off x="3824059" y="3308851"/>
              <a:ext cx="230081" cy="246665"/>
            </a:xfrm>
            <a:custGeom>
              <a:avLst/>
              <a:gdLst>
                <a:gd name="connsiteX0" fmla="*/ 122198 w 230081"/>
                <a:gd name="connsiteY0" fmla="*/ 246666 h 246665"/>
                <a:gd name="connsiteX1" fmla="*/ 0 w 230081"/>
                <a:gd name="connsiteY1" fmla="*/ 246666 h 246665"/>
                <a:gd name="connsiteX2" fmla="*/ 0 w 230081"/>
                <a:gd name="connsiteY2" fmla="*/ 24789 h 246665"/>
                <a:gd name="connsiteX3" fmla="*/ 230082 w 230081"/>
                <a:gd name="connsiteY3" fmla="*/ 24789 h 246665"/>
                <a:gd name="connsiteX4" fmla="*/ 230082 w 230081"/>
                <a:gd name="connsiteY4" fmla="*/ 130927 h 246665"/>
                <a:gd name="connsiteX5" fmla="*/ 49316 w 230081"/>
                <a:gd name="connsiteY5" fmla="*/ 49272 h 246665"/>
                <a:gd name="connsiteX6" fmla="*/ 49316 w 230081"/>
                <a:gd name="connsiteY6" fmla="*/ 0 h 246665"/>
                <a:gd name="connsiteX7" fmla="*/ 180592 w 230081"/>
                <a:gd name="connsiteY7" fmla="*/ 49447 h 246665"/>
                <a:gd name="connsiteX8" fmla="*/ 180592 w 230081"/>
                <a:gd name="connsiteY8" fmla="*/ 0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81" h="246665">
                  <a:moveTo>
                    <a:pt x="122198" y="246666"/>
                  </a:moveTo>
                  <a:lnTo>
                    <a:pt x="0" y="246666"/>
                  </a:lnTo>
                  <a:lnTo>
                    <a:pt x="0" y="24789"/>
                  </a:lnTo>
                  <a:lnTo>
                    <a:pt x="230082" y="24789"/>
                  </a:lnTo>
                  <a:lnTo>
                    <a:pt x="230082" y="130927"/>
                  </a:lnTo>
                  <a:moveTo>
                    <a:pt x="49316" y="49272"/>
                  </a:moveTo>
                  <a:lnTo>
                    <a:pt x="49316" y="0"/>
                  </a:lnTo>
                  <a:moveTo>
                    <a:pt x="180592" y="49447"/>
                  </a:moveTo>
                  <a:lnTo>
                    <a:pt x="180592" y="0"/>
                  </a:lnTo>
                </a:path>
              </a:pathLst>
            </a:custGeom>
            <a:noFill/>
            <a:ln w="8721" cap="flat">
              <a:solidFill>
                <a:schemeClr val="tx1"/>
              </a:solidFill>
              <a:prstDash val="solid"/>
              <a:round/>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0" name="Freeform 349">
              <a:extLst>
                <a:ext uri="{FF2B5EF4-FFF2-40B4-BE49-F238E27FC236}">
                  <a16:creationId xmlns:a16="http://schemas.microsoft.com/office/drawing/2014/main" id="{CA79A193-EDE9-5C4B-9FC9-7AC98C9C8310}"/>
                </a:ext>
              </a:extLst>
            </p:cNvPr>
            <p:cNvSpPr/>
            <p:nvPr/>
          </p:nvSpPr>
          <p:spPr>
            <a:xfrm>
              <a:off x="3949836" y="3443531"/>
              <a:ext cx="127347" cy="127348"/>
            </a:xfrm>
            <a:custGeom>
              <a:avLst/>
              <a:gdLst>
                <a:gd name="connsiteX0" fmla="*/ 127348 w 127347"/>
                <a:gd name="connsiteY0" fmla="*/ 63674 h 127348"/>
                <a:gd name="connsiteX1" fmla="*/ 63674 w 127347"/>
                <a:gd name="connsiteY1" fmla="*/ 127348 h 127348"/>
                <a:gd name="connsiteX2" fmla="*/ 0 w 127347"/>
                <a:gd name="connsiteY2" fmla="*/ 63674 h 127348"/>
                <a:gd name="connsiteX3" fmla="*/ 63674 w 127347"/>
                <a:gd name="connsiteY3" fmla="*/ 0 h 127348"/>
                <a:gd name="connsiteX4" fmla="*/ 127348 w 127347"/>
                <a:gd name="connsiteY4" fmla="*/ 63674 h 12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7" h="127348">
                  <a:moveTo>
                    <a:pt x="127348" y="63674"/>
                  </a:moveTo>
                  <a:cubicBezTo>
                    <a:pt x="127348" y="98840"/>
                    <a:pt x="98840" y="127348"/>
                    <a:pt x="63674" y="127348"/>
                  </a:cubicBezTo>
                  <a:cubicBezTo>
                    <a:pt x="28508" y="127348"/>
                    <a:pt x="0" y="98840"/>
                    <a:pt x="0" y="63674"/>
                  </a:cubicBezTo>
                  <a:cubicBezTo>
                    <a:pt x="0" y="28508"/>
                    <a:pt x="28508" y="0"/>
                    <a:pt x="63674" y="0"/>
                  </a:cubicBezTo>
                  <a:cubicBezTo>
                    <a:pt x="98840" y="0"/>
                    <a:pt x="127348" y="28508"/>
                    <a:pt x="127348" y="63674"/>
                  </a:cubicBezTo>
                  <a:close/>
                </a:path>
              </a:pathLst>
            </a:custGeom>
            <a:noFill/>
            <a:ln w="8721" cap="flat">
              <a:solidFill>
                <a:schemeClr val="tx1"/>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1" name="Freeform 350">
              <a:extLst>
                <a:ext uri="{FF2B5EF4-FFF2-40B4-BE49-F238E27FC236}">
                  <a16:creationId xmlns:a16="http://schemas.microsoft.com/office/drawing/2014/main" id="{F29A8E8B-6EAF-C641-B965-926827FB22D9}"/>
                </a:ext>
              </a:extLst>
            </p:cNvPr>
            <p:cNvSpPr/>
            <p:nvPr/>
          </p:nvSpPr>
          <p:spPr>
            <a:xfrm>
              <a:off x="4014208" y="3471855"/>
              <a:ext cx="22432" cy="61710"/>
            </a:xfrm>
            <a:custGeom>
              <a:avLst/>
              <a:gdLst>
                <a:gd name="connsiteX0" fmla="*/ 0 w 22432"/>
                <a:gd name="connsiteY0" fmla="*/ 0 h 61710"/>
                <a:gd name="connsiteX1" fmla="*/ 524 w 22432"/>
                <a:gd name="connsiteY1" fmla="*/ 39278 h 61710"/>
                <a:gd name="connsiteX2" fmla="*/ 22432 w 22432"/>
                <a:gd name="connsiteY2" fmla="*/ 61710 h 61710"/>
              </a:gdLst>
              <a:ahLst/>
              <a:cxnLst>
                <a:cxn ang="0">
                  <a:pos x="connsiteX0" y="connsiteY0"/>
                </a:cxn>
                <a:cxn ang="0">
                  <a:pos x="connsiteX1" y="connsiteY1"/>
                </a:cxn>
                <a:cxn ang="0">
                  <a:pos x="connsiteX2" y="connsiteY2"/>
                </a:cxn>
              </a:cxnLst>
              <a:rect l="l" t="t" r="r" b="b"/>
              <a:pathLst>
                <a:path w="22432" h="61710">
                  <a:moveTo>
                    <a:pt x="0" y="0"/>
                  </a:moveTo>
                  <a:lnTo>
                    <a:pt x="524" y="39278"/>
                  </a:lnTo>
                  <a:lnTo>
                    <a:pt x="22432" y="61710"/>
                  </a:lnTo>
                </a:path>
              </a:pathLst>
            </a:custGeom>
            <a:noFill/>
            <a:ln w="8721" cap="flat">
              <a:solidFill>
                <a:schemeClr val="tx1"/>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52" name="Freeform 351">
              <a:extLst>
                <a:ext uri="{FF2B5EF4-FFF2-40B4-BE49-F238E27FC236}">
                  <a16:creationId xmlns:a16="http://schemas.microsoft.com/office/drawing/2014/main" id="{7ACAD43D-B284-AB43-BB22-85EFC899F3CB}"/>
                </a:ext>
              </a:extLst>
            </p:cNvPr>
            <p:cNvSpPr/>
            <p:nvPr/>
          </p:nvSpPr>
          <p:spPr>
            <a:xfrm>
              <a:off x="3810966" y="3300297"/>
              <a:ext cx="279310" cy="279310"/>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372" name="Freeform 371">
            <a:extLst>
              <a:ext uri="{FF2B5EF4-FFF2-40B4-BE49-F238E27FC236}">
                <a16:creationId xmlns:a16="http://schemas.microsoft.com/office/drawing/2014/main" id="{7E90FE84-DFC5-1949-95C6-181171F47B28}"/>
              </a:ext>
            </a:extLst>
          </p:cNvPr>
          <p:cNvSpPr/>
          <p:nvPr/>
        </p:nvSpPr>
        <p:spPr>
          <a:xfrm>
            <a:off x="2375239" y="4400396"/>
            <a:ext cx="372413" cy="372413"/>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373" name="TextBox 372">
            <a:extLst>
              <a:ext uri="{FF2B5EF4-FFF2-40B4-BE49-F238E27FC236}">
                <a16:creationId xmlns:a16="http://schemas.microsoft.com/office/drawing/2014/main" id="{A32E992F-BE34-7B4F-BFAC-29EEC728D37D}"/>
              </a:ext>
            </a:extLst>
          </p:cNvPr>
          <p:cNvSpPr txBox="1"/>
          <p:nvPr/>
        </p:nvSpPr>
        <p:spPr>
          <a:xfrm>
            <a:off x="2130425" y="4311608"/>
            <a:ext cx="790601"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Analyze</a:t>
            </a:r>
          </a:p>
        </p:txBody>
      </p:sp>
      <p:sp>
        <p:nvSpPr>
          <p:cNvPr id="399" name="TextBox 398">
            <a:extLst>
              <a:ext uri="{FF2B5EF4-FFF2-40B4-BE49-F238E27FC236}">
                <a16:creationId xmlns:a16="http://schemas.microsoft.com/office/drawing/2014/main" id="{8419D00E-47C5-A946-A4AA-0D6D2ED68437}"/>
              </a:ext>
            </a:extLst>
          </p:cNvPr>
          <p:cNvSpPr txBox="1"/>
          <p:nvPr/>
        </p:nvSpPr>
        <p:spPr>
          <a:xfrm>
            <a:off x="2245841" y="2218599"/>
            <a:ext cx="591829"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Code</a:t>
            </a:r>
          </a:p>
        </p:txBody>
      </p:sp>
      <p:sp>
        <p:nvSpPr>
          <p:cNvPr id="404" name="Freeform 403">
            <a:extLst>
              <a:ext uri="{FF2B5EF4-FFF2-40B4-BE49-F238E27FC236}">
                <a16:creationId xmlns:a16="http://schemas.microsoft.com/office/drawing/2014/main" id="{74CF6785-4C4F-B046-92CE-3BB5C26AED2B}"/>
              </a:ext>
            </a:extLst>
          </p:cNvPr>
          <p:cNvSpPr/>
          <p:nvPr/>
        </p:nvSpPr>
        <p:spPr>
          <a:xfrm>
            <a:off x="5027102" y="1809678"/>
            <a:ext cx="372413" cy="372413"/>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05" name="TextBox 404">
            <a:extLst>
              <a:ext uri="{FF2B5EF4-FFF2-40B4-BE49-F238E27FC236}">
                <a16:creationId xmlns:a16="http://schemas.microsoft.com/office/drawing/2014/main" id="{8087F028-DCFC-7D4A-953F-6D91322AF7AA}"/>
              </a:ext>
            </a:extLst>
          </p:cNvPr>
          <p:cNvSpPr txBox="1"/>
          <p:nvPr/>
        </p:nvSpPr>
        <p:spPr>
          <a:xfrm>
            <a:off x="4586149" y="2218599"/>
            <a:ext cx="1254318"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Build and Test</a:t>
            </a:r>
          </a:p>
        </p:txBody>
      </p:sp>
      <p:sp>
        <p:nvSpPr>
          <p:cNvPr id="423" name="Freeform 422">
            <a:extLst>
              <a:ext uri="{FF2B5EF4-FFF2-40B4-BE49-F238E27FC236}">
                <a16:creationId xmlns:a16="http://schemas.microsoft.com/office/drawing/2014/main" id="{12F3C05D-18B9-604A-AF1E-665E890B9A6A}"/>
              </a:ext>
            </a:extLst>
          </p:cNvPr>
          <p:cNvSpPr/>
          <p:nvPr/>
        </p:nvSpPr>
        <p:spPr>
          <a:xfrm>
            <a:off x="10439203" y="1847384"/>
            <a:ext cx="372413" cy="372413"/>
          </a:xfrm>
          <a:custGeom>
            <a:avLst/>
            <a:gdLst>
              <a:gd name="connsiteX0" fmla="*/ 0 w 279310"/>
              <a:gd name="connsiteY0" fmla="*/ 0 h 279310"/>
              <a:gd name="connsiteX1" fmla="*/ 279310 w 279310"/>
              <a:gd name="connsiteY1" fmla="*/ 0 h 279310"/>
              <a:gd name="connsiteX2" fmla="*/ 279310 w 279310"/>
              <a:gd name="connsiteY2" fmla="*/ 279310 h 279310"/>
              <a:gd name="connsiteX3" fmla="*/ 0 w 279310"/>
              <a:gd name="connsiteY3" fmla="*/ 279310 h 279310"/>
            </a:gdLst>
            <a:ahLst/>
            <a:cxnLst>
              <a:cxn ang="0">
                <a:pos x="connsiteX0" y="connsiteY0"/>
              </a:cxn>
              <a:cxn ang="0">
                <a:pos x="connsiteX1" y="connsiteY1"/>
              </a:cxn>
              <a:cxn ang="0">
                <a:pos x="connsiteX2" y="connsiteY2"/>
              </a:cxn>
              <a:cxn ang="0">
                <a:pos x="connsiteX3" y="connsiteY3"/>
              </a:cxn>
            </a:cxnLst>
            <a:rect l="l" t="t" r="r" b="b"/>
            <a:pathLst>
              <a:path w="279310" h="279310">
                <a:moveTo>
                  <a:pt x="0" y="0"/>
                </a:moveTo>
                <a:lnTo>
                  <a:pt x="279310" y="0"/>
                </a:lnTo>
                <a:lnTo>
                  <a:pt x="279310" y="279310"/>
                </a:lnTo>
                <a:lnTo>
                  <a:pt x="0" y="279310"/>
                </a:lnTo>
                <a:close/>
              </a:path>
            </a:pathLst>
          </a:custGeom>
          <a:no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80" name="TextBox 479">
            <a:extLst>
              <a:ext uri="{FF2B5EF4-FFF2-40B4-BE49-F238E27FC236}">
                <a16:creationId xmlns:a16="http://schemas.microsoft.com/office/drawing/2014/main" id="{29C3107F-FFDD-B14D-A518-4E05F9D5BC8A}"/>
              </a:ext>
            </a:extLst>
          </p:cNvPr>
          <p:cNvSpPr txBox="1"/>
          <p:nvPr/>
        </p:nvSpPr>
        <p:spPr>
          <a:xfrm>
            <a:off x="237495" y="2801579"/>
            <a:ext cx="1392183" cy="1221168"/>
          </a:xfrm>
          <a:prstGeom prst="rect">
            <a:avLst/>
          </a:prstGeom>
          <a:noFill/>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End to end DevOps</a:t>
            </a:r>
            <a:br>
              <a:rPr kumimoji="0" lang="en-US" sz="1467"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467"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The IBM way </a:t>
            </a:r>
            <a:br>
              <a:rPr kumimoji="0" lang="en-US" sz="1467"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1467" b="0" i="1"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Open and Flexible</a:t>
            </a:r>
          </a:p>
        </p:txBody>
      </p:sp>
      <p:sp>
        <p:nvSpPr>
          <p:cNvPr id="580" name="Freeform 579">
            <a:extLst>
              <a:ext uri="{FF2B5EF4-FFF2-40B4-BE49-F238E27FC236}">
                <a16:creationId xmlns:a16="http://schemas.microsoft.com/office/drawing/2014/main" id="{EC999838-1CC5-CF42-BD19-8FDC9904CD9A}"/>
              </a:ext>
            </a:extLst>
          </p:cNvPr>
          <p:cNvSpPr/>
          <p:nvPr/>
        </p:nvSpPr>
        <p:spPr>
          <a:xfrm>
            <a:off x="7936828" y="2616360"/>
            <a:ext cx="73435" cy="73435"/>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1" name="Freeform 580">
            <a:extLst>
              <a:ext uri="{FF2B5EF4-FFF2-40B4-BE49-F238E27FC236}">
                <a16:creationId xmlns:a16="http://schemas.microsoft.com/office/drawing/2014/main" id="{AFB7E320-5A1C-6048-A15F-6BC777E6C819}"/>
              </a:ext>
            </a:extLst>
          </p:cNvPr>
          <p:cNvSpPr/>
          <p:nvPr/>
        </p:nvSpPr>
        <p:spPr>
          <a:xfrm>
            <a:off x="422463" y="526019"/>
            <a:ext cx="151292" cy="151292"/>
          </a:xfrm>
          <a:custGeom>
            <a:avLst/>
            <a:gdLst>
              <a:gd name="connsiteX0" fmla="*/ 113470 w 113469"/>
              <a:gd name="connsiteY0" fmla="*/ 56735 h 113469"/>
              <a:gd name="connsiteX1" fmla="*/ 56735 w 113469"/>
              <a:gd name="connsiteY1" fmla="*/ 113470 h 113469"/>
              <a:gd name="connsiteX2" fmla="*/ 0 w 113469"/>
              <a:gd name="connsiteY2" fmla="*/ 56735 h 113469"/>
              <a:gd name="connsiteX3" fmla="*/ 56735 w 113469"/>
              <a:gd name="connsiteY3" fmla="*/ 0 h 113469"/>
              <a:gd name="connsiteX4" fmla="*/ 113470 w 113469"/>
              <a:gd name="connsiteY4" fmla="*/ 56735 h 11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9" h="113469">
                <a:moveTo>
                  <a:pt x="113470" y="56735"/>
                </a:moveTo>
                <a:cubicBezTo>
                  <a:pt x="113470" y="88069"/>
                  <a:pt x="88069" y="113470"/>
                  <a:pt x="56735" y="113470"/>
                </a:cubicBezTo>
                <a:cubicBezTo>
                  <a:pt x="25401" y="113470"/>
                  <a:pt x="0" y="88069"/>
                  <a:pt x="0" y="56735"/>
                </a:cubicBezTo>
                <a:cubicBezTo>
                  <a:pt x="0" y="25401"/>
                  <a:pt x="25401" y="0"/>
                  <a:pt x="56735" y="0"/>
                </a:cubicBezTo>
                <a:cubicBezTo>
                  <a:pt x="88069" y="0"/>
                  <a:pt x="113470" y="25401"/>
                  <a:pt x="113470" y="56735"/>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2" name="Freeform 581">
            <a:extLst>
              <a:ext uri="{FF2B5EF4-FFF2-40B4-BE49-F238E27FC236}">
                <a16:creationId xmlns:a16="http://schemas.microsoft.com/office/drawing/2014/main" id="{E8583878-5478-EC4B-9A1E-36CD57E3CC71}"/>
              </a:ext>
            </a:extLst>
          </p:cNvPr>
          <p:cNvSpPr/>
          <p:nvPr/>
        </p:nvSpPr>
        <p:spPr>
          <a:xfrm>
            <a:off x="430958" y="804980"/>
            <a:ext cx="134301" cy="134301"/>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F8A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3" name="Freeform 582">
            <a:extLst>
              <a:ext uri="{FF2B5EF4-FFF2-40B4-BE49-F238E27FC236}">
                <a16:creationId xmlns:a16="http://schemas.microsoft.com/office/drawing/2014/main" id="{87FD3BD5-3D85-6E41-8540-BAB34563A2B8}"/>
              </a:ext>
            </a:extLst>
          </p:cNvPr>
          <p:cNvSpPr/>
          <p:nvPr/>
        </p:nvSpPr>
        <p:spPr>
          <a:xfrm>
            <a:off x="461391" y="835413"/>
            <a:ext cx="73435" cy="73435"/>
          </a:xfrm>
          <a:custGeom>
            <a:avLst/>
            <a:gdLst>
              <a:gd name="connsiteX0" fmla="*/ 55076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6"/>
                  <a:pt x="27538" y="55076"/>
                </a:cubicBezTo>
                <a:cubicBezTo>
                  <a:pt x="12329" y="55076"/>
                  <a:pt x="0" y="42747"/>
                  <a:pt x="0" y="27538"/>
                </a:cubicBezTo>
                <a:cubicBezTo>
                  <a:pt x="0" y="12329"/>
                  <a:pt x="12329" y="0"/>
                  <a:pt x="27538" y="0"/>
                </a:cubicBezTo>
                <a:cubicBezTo>
                  <a:pt x="42747" y="0"/>
                  <a:pt x="55076" y="12329"/>
                  <a:pt x="55076" y="27538"/>
                </a:cubicBezTo>
                <a:close/>
              </a:path>
            </a:pathLst>
          </a:custGeom>
          <a:solidFill>
            <a:schemeClr val="bg1"/>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84" name="TextBox 583">
            <a:extLst>
              <a:ext uri="{FF2B5EF4-FFF2-40B4-BE49-F238E27FC236}">
                <a16:creationId xmlns:a16="http://schemas.microsoft.com/office/drawing/2014/main" id="{F205FD8C-7691-DA4E-8247-1ED9A07AC1BF}"/>
              </a:ext>
            </a:extLst>
          </p:cNvPr>
          <p:cNvSpPr txBox="1"/>
          <p:nvPr/>
        </p:nvSpPr>
        <p:spPr>
          <a:xfrm>
            <a:off x="535745" y="449349"/>
            <a:ext cx="562975" cy="219291"/>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Analyze</a:t>
            </a:r>
          </a:p>
        </p:txBody>
      </p:sp>
      <p:sp>
        <p:nvSpPr>
          <p:cNvPr id="589" name="TextBox 588">
            <a:extLst>
              <a:ext uri="{FF2B5EF4-FFF2-40B4-BE49-F238E27FC236}">
                <a16:creationId xmlns:a16="http://schemas.microsoft.com/office/drawing/2014/main" id="{E0ED0C9F-26C0-2249-AA04-BF6709C8BAF5}"/>
              </a:ext>
            </a:extLst>
          </p:cNvPr>
          <p:cNvSpPr txBox="1"/>
          <p:nvPr/>
        </p:nvSpPr>
        <p:spPr>
          <a:xfrm>
            <a:off x="535744" y="700030"/>
            <a:ext cx="661528" cy="346249"/>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16"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Feedback,</a:t>
            </a:r>
            <a:br>
              <a:rPr kumimoji="0" lang="en-US" sz="825" b="0" i="0" u="none" strike="noStrike" kern="1200" cap="none" spc="-16"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r>
              <a:rPr kumimoji="0" lang="en-US" sz="825" b="0" i="0" u="none" strike="noStrike" kern="1200" cap="none" spc="-16"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approvals</a:t>
            </a:r>
          </a:p>
        </p:txBody>
      </p:sp>
      <p:sp>
        <p:nvSpPr>
          <p:cNvPr id="596" name="TextBox 595">
            <a:extLst>
              <a:ext uri="{FF2B5EF4-FFF2-40B4-BE49-F238E27FC236}">
                <a16:creationId xmlns:a16="http://schemas.microsoft.com/office/drawing/2014/main" id="{6E20E252-04BF-7A4F-AD34-9E71E1E1D0E9}"/>
              </a:ext>
            </a:extLst>
          </p:cNvPr>
          <p:cNvSpPr txBox="1"/>
          <p:nvPr/>
        </p:nvSpPr>
        <p:spPr>
          <a:xfrm>
            <a:off x="322278" y="219361"/>
            <a:ext cx="620683" cy="219291"/>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LEGEND</a:t>
            </a:r>
          </a:p>
        </p:txBody>
      </p:sp>
      <p:sp>
        <p:nvSpPr>
          <p:cNvPr id="603" name="Freeform 602">
            <a:extLst>
              <a:ext uri="{FF2B5EF4-FFF2-40B4-BE49-F238E27FC236}">
                <a16:creationId xmlns:a16="http://schemas.microsoft.com/office/drawing/2014/main" id="{28D6DA16-C7E4-534C-BD25-E1AEBD9B691B}"/>
              </a:ext>
            </a:extLst>
          </p:cNvPr>
          <p:cNvSpPr/>
          <p:nvPr/>
        </p:nvSpPr>
        <p:spPr>
          <a:xfrm rot="10800000">
            <a:off x="9852431" y="5353511"/>
            <a:ext cx="1589332" cy="1266845"/>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4" name="Freeform 603">
            <a:extLst>
              <a:ext uri="{FF2B5EF4-FFF2-40B4-BE49-F238E27FC236}">
                <a16:creationId xmlns:a16="http://schemas.microsoft.com/office/drawing/2014/main" id="{407D4515-4E50-994E-8FE3-689FCA2CD22C}"/>
              </a:ext>
            </a:extLst>
          </p:cNvPr>
          <p:cNvSpPr/>
          <p:nvPr/>
        </p:nvSpPr>
        <p:spPr>
          <a:xfrm>
            <a:off x="9852490" y="5961708"/>
            <a:ext cx="1589332" cy="5819"/>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07" name="Picture 606">
            <a:extLst>
              <a:ext uri="{FF2B5EF4-FFF2-40B4-BE49-F238E27FC236}">
                <a16:creationId xmlns:a16="http://schemas.microsoft.com/office/drawing/2014/main" id="{02A90479-FE48-A246-8821-F75499E72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336284" y="3602975"/>
            <a:ext cx="909835" cy="266602"/>
          </a:xfrm>
          <a:custGeom>
            <a:avLst/>
            <a:gdLst>
              <a:gd name="connsiteX0" fmla="*/ 823 w 544218"/>
              <a:gd name="connsiteY0" fmla="*/ 522 h 159468"/>
              <a:gd name="connsiteX1" fmla="*/ 545042 w 544218"/>
              <a:gd name="connsiteY1" fmla="*/ 522 h 159468"/>
              <a:gd name="connsiteX2" fmla="*/ 545042 w 544218"/>
              <a:gd name="connsiteY2" fmla="*/ 159991 h 159468"/>
              <a:gd name="connsiteX3" fmla="*/ 823 w 544218"/>
              <a:gd name="connsiteY3" fmla="*/ 159991 h 159468"/>
            </a:gdLst>
            <a:ahLst/>
            <a:cxnLst>
              <a:cxn ang="0">
                <a:pos x="connsiteX0" y="connsiteY0"/>
              </a:cxn>
              <a:cxn ang="0">
                <a:pos x="connsiteX1" y="connsiteY1"/>
              </a:cxn>
              <a:cxn ang="0">
                <a:pos x="connsiteX2" y="connsiteY2"/>
              </a:cxn>
              <a:cxn ang="0">
                <a:pos x="connsiteX3" y="connsiteY3"/>
              </a:cxn>
            </a:cxnLst>
            <a:rect l="l" t="t" r="r" b="b"/>
            <a:pathLst>
              <a:path w="544218" h="159468">
                <a:moveTo>
                  <a:pt x="823" y="522"/>
                </a:moveTo>
                <a:lnTo>
                  <a:pt x="545042" y="522"/>
                </a:lnTo>
                <a:lnTo>
                  <a:pt x="545042" y="159991"/>
                </a:lnTo>
                <a:lnTo>
                  <a:pt x="823" y="159991"/>
                </a:lnTo>
                <a:close/>
              </a:path>
            </a:pathLst>
          </a:custGeom>
          <a:solidFill>
            <a:srgbClr val="FFFF00"/>
          </a:solidFill>
        </p:spPr>
      </p:pic>
      <p:pic>
        <p:nvPicPr>
          <p:cNvPr id="613" name="Picture 612">
            <a:extLst>
              <a:ext uri="{FF2B5EF4-FFF2-40B4-BE49-F238E27FC236}">
                <a16:creationId xmlns:a16="http://schemas.microsoft.com/office/drawing/2014/main" id="{83F286A4-9B25-5042-9A1D-F11B91FA173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7245557" y="3601680"/>
            <a:ext cx="779159" cy="198949"/>
          </a:xfrm>
          <a:custGeom>
            <a:avLst/>
            <a:gdLst>
              <a:gd name="connsiteX0" fmla="*/ 555 w 584369"/>
              <a:gd name="connsiteY0" fmla="*/ 502 h 149212"/>
              <a:gd name="connsiteX1" fmla="*/ 584925 w 584369"/>
              <a:gd name="connsiteY1" fmla="*/ 502 h 149212"/>
              <a:gd name="connsiteX2" fmla="*/ 584925 w 584369"/>
              <a:gd name="connsiteY2" fmla="*/ 149715 h 149212"/>
              <a:gd name="connsiteX3" fmla="*/ 555 w 584369"/>
              <a:gd name="connsiteY3" fmla="*/ 149715 h 149212"/>
            </a:gdLst>
            <a:ahLst/>
            <a:cxnLst>
              <a:cxn ang="0">
                <a:pos x="connsiteX0" y="connsiteY0"/>
              </a:cxn>
              <a:cxn ang="0">
                <a:pos x="connsiteX1" y="connsiteY1"/>
              </a:cxn>
              <a:cxn ang="0">
                <a:pos x="connsiteX2" y="connsiteY2"/>
              </a:cxn>
              <a:cxn ang="0">
                <a:pos x="connsiteX3" y="connsiteY3"/>
              </a:cxn>
            </a:cxnLst>
            <a:rect l="l" t="t" r="r" b="b"/>
            <a:pathLst>
              <a:path w="584369" h="149212">
                <a:moveTo>
                  <a:pt x="555" y="502"/>
                </a:moveTo>
                <a:lnTo>
                  <a:pt x="584925" y="502"/>
                </a:lnTo>
                <a:lnTo>
                  <a:pt x="584925" y="149715"/>
                </a:lnTo>
                <a:lnTo>
                  <a:pt x="555" y="149715"/>
                </a:lnTo>
                <a:close/>
              </a:path>
            </a:pathLst>
          </a:custGeom>
        </p:spPr>
      </p:pic>
      <p:pic>
        <p:nvPicPr>
          <p:cNvPr id="618" name="Picture 617">
            <a:extLst>
              <a:ext uri="{FF2B5EF4-FFF2-40B4-BE49-F238E27FC236}">
                <a16:creationId xmlns:a16="http://schemas.microsoft.com/office/drawing/2014/main" id="{24C2EF7D-8549-DD48-99BF-44C9D176973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10285653" y="6143202"/>
            <a:ext cx="763913" cy="215068"/>
          </a:xfrm>
          <a:custGeom>
            <a:avLst/>
            <a:gdLst>
              <a:gd name="connsiteX0" fmla="*/ 1472 w 572935"/>
              <a:gd name="connsiteY0" fmla="*/ 907 h 161301"/>
              <a:gd name="connsiteX1" fmla="*/ 574407 w 572935"/>
              <a:gd name="connsiteY1" fmla="*/ 907 h 161301"/>
              <a:gd name="connsiteX2" fmla="*/ 574407 w 572935"/>
              <a:gd name="connsiteY2" fmla="*/ 162209 h 161301"/>
              <a:gd name="connsiteX3" fmla="*/ 1472 w 572935"/>
              <a:gd name="connsiteY3" fmla="*/ 162209 h 161301"/>
            </a:gdLst>
            <a:ahLst/>
            <a:cxnLst>
              <a:cxn ang="0">
                <a:pos x="connsiteX0" y="connsiteY0"/>
              </a:cxn>
              <a:cxn ang="0">
                <a:pos x="connsiteX1" y="connsiteY1"/>
              </a:cxn>
              <a:cxn ang="0">
                <a:pos x="connsiteX2" y="connsiteY2"/>
              </a:cxn>
              <a:cxn ang="0">
                <a:pos x="connsiteX3" y="connsiteY3"/>
              </a:cxn>
            </a:cxnLst>
            <a:rect l="l" t="t" r="r" b="b"/>
            <a:pathLst>
              <a:path w="572935" h="161301">
                <a:moveTo>
                  <a:pt x="1472" y="907"/>
                </a:moveTo>
                <a:lnTo>
                  <a:pt x="574407" y="907"/>
                </a:lnTo>
                <a:lnTo>
                  <a:pt x="574407" y="162209"/>
                </a:lnTo>
                <a:lnTo>
                  <a:pt x="1472" y="162209"/>
                </a:lnTo>
                <a:close/>
              </a:path>
            </a:pathLst>
          </a:custGeom>
        </p:spPr>
      </p:pic>
      <p:sp>
        <p:nvSpPr>
          <p:cNvPr id="575" name="Freeform 574">
            <a:extLst>
              <a:ext uri="{FF2B5EF4-FFF2-40B4-BE49-F238E27FC236}">
                <a16:creationId xmlns:a16="http://schemas.microsoft.com/office/drawing/2014/main" id="{D68D4FD9-2163-644C-9253-A401D098E112}"/>
              </a:ext>
            </a:extLst>
          </p:cNvPr>
          <p:cNvSpPr/>
          <p:nvPr/>
        </p:nvSpPr>
        <p:spPr>
          <a:xfrm>
            <a:off x="4197017" y="219360"/>
            <a:ext cx="2129740" cy="1359019"/>
          </a:xfrm>
          <a:custGeom>
            <a:avLst/>
            <a:gdLst>
              <a:gd name="connsiteX0" fmla="*/ 0 w 1597305"/>
              <a:gd name="connsiteY0" fmla="*/ 0 h 1019264"/>
              <a:gd name="connsiteX1" fmla="*/ 1597305 w 1597305"/>
              <a:gd name="connsiteY1" fmla="*/ 0 h 1019264"/>
              <a:gd name="connsiteX2" fmla="*/ 1597305 w 1597305"/>
              <a:gd name="connsiteY2" fmla="*/ 1019264 h 1019264"/>
              <a:gd name="connsiteX3" fmla="*/ 0 w 1597305"/>
              <a:gd name="connsiteY3" fmla="*/ 1019264 h 1019264"/>
            </a:gdLst>
            <a:ahLst/>
            <a:cxnLst>
              <a:cxn ang="0">
                <a:pos x="connsiteX0" y="connsiteY0"/>
              </a:cxn>
              <a:cxn ang="0">
                <a:pos x="connsiteX1" y="connsiteY1"/>
              </a:cxn>
              <a:cxn ang="0">
                <a:pos x="connsiteX2" y="connsiteY2"/>
              </a:cxn>
              <a:cxn ang="0">
                <a:pos x="connsiteX3" y="connsiteY3"/>
              </a:cxn>
            </a:cxnLst>
            <a:rect l="l" t="t" r="r" b="b"/>
            <a:pathLst>
              <a:path w="1597305" h="1019264">
                <a:moveTo>
                  <a:pt x="0" y="0"/>
                </a:moveTo>
                <a:lnTo>
                  <a:pt x="1597305" y="0"/>
                </a:lnTo>
                <a:lnTo>
                  <a:pt x="1597305" y="1019264"/>
                </a:lnTo>
                <a:lnTo>
                  <a:pt x="0" y="1019264"/>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03" name="TextBox 502">
            <a:extLst>
              <a:ext uri="{FF2B5EF4-FFF2-40B4-BE49-F238E27FC236}">
                <a16:creationId xmlns:a16="http://schemas.microsoft.com/office/drawing/2014/main" id="{61ADE228-A81E-CE46-B2D0-58CDC49814C2}"/>
              </a:ext>
            </a:extLst>
          </p:cNvPr>
          <p:cNvSpPr txBox="1"/>
          <p:nvPr/>
        </p:nvSpPr>
        <p:spPr>
          <a:xfrm>
            <a:off x="4146150" y="205806"/>
            <a:ext cx="2231471" cy="666593"/>
          </a:xfrm>
          <a:prstGeom prst="rect">
            <a:avLst/>
          </a:prstGeom>
          <a:noFill/>
        </p:spPr>
        <p:txBody>
          <a:bodyPr wrap="square" rtlCol="0" anchor="t">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Dependency Based Build (</a:t>
            </a:r>
            <a:r>
              <a:rPr kumimoji="0" lang="en-US" sz="9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IDzEE</a:t>
            </a: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ZUnit</a:t>
            </a: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 (</a:t>
            </a:r>
            <a:r>
              <a:rPr kumimoji="0" lang="en-US" sz="9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IDzEE</a:t>
            </a: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Pr>
              <a:t>)</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t>
            </a:r>
            <a:r>
              <a:rPr kumimoji="0" lang="en-US" sz="933"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Wazi</a:t>
            </a: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 Virtual Test Platform</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576" name="Freeform 575">
            <a:extLst>
              <a:ext uri="{FF2B5EF4-FFF2-40B4-BE49-F238E27FC236}">
                <a16:creationId xmlns:a16="http://schemas.microsoft.com/office/drawing/2014/main" id="{CF64E03E-B43B-924E-8016-6C81D32436DC}"/>
              </a:ext>
            </a:extLst>
          </p:cNvPr>
          <p:cNvSpPr/>
          <p:nvPr/>
        </p:nvSpPr>
        <p:spPr>
          <a:xfrm>
            <a:off x="4197017" y="825972"/>
            <a:ext cx="2129740" cy="581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1" name="Picture 620">
            <a:extLst>
              <a:ext uri="{FF2B5EF4-FFF2-40B4-BE49-F238E27FC236}">
                <a16:creationId xmlns:a16="http://schemas.microsoft.com/office/drawing/2014/main" id="{11F48425-E989-C744-B955-DB20767CE3B6}"/>
              </a:ext>
            </a:extLst>
          </p:cNvPr>
          <p:cNvPicPr>
            <a:picLocks noChangeAspect="1"/>
          </p:cNvPicPr>
          <p:nvPr/>
        </p:nvPicPr>
        <p:blipFill rotWithShape="1">
          <a:blip r:embed="rId8">
            <a:clrChange>
              <a:clrFrom>
                <a:srgbClr val="FFFFFF">
                  <a:alpha val="0"/>
                </a:srgbClr>
              </a:clrFrom>
              <a:clrTo>
                <a:srgbClr val="FFFFFF">
                  <a:alpha val="0"/>
                </a:srgbClr>
              </a:clrTo>
            </a:clrChange>
            <a:alphaModFix/>
            <a:duotone>
              <a:prstClr val="black"/>
              <a:schemeClr val="accent6">
                <a:tint val="45000"/>
                <a:satMod val="400000"/>
              </a:schemeClr>
            </a:duotone>
            <a:extLst>
              <a:ext uri="{BEBA8EAE-BF5A-486C-A8C5-ECC9F3942E4B}">
                <a14:imgProps xmlns:a14="http://schemas.microsoft.com/office/drawing/2010/main">
                  <a14:imgLayer r:embed="rId9">
                    <a14:imgEffect>
                      <a14:colorTemperature colorTemp="1500"/>
                    </a14:imgEffect>
                    <a14:imgEffect>
                      <a14:saturation sat="400000"/>
                    </a14:imgEffect>
                    <a14:imgEffect>
                      <a14:brightnessContrast bright="-100000" contrast="100000"/>
                    </a14:imgEffect>
                  </a14:imgLayer>
                </a14:imgProps>
              </a:ext>
            </a:extLst>
          </a:blip>
          <a:srcRect t="1" b="-1"/>
          <a:stretch/>
        </p:blipFill>
        <p:spPr>
          <a:xfrm>
            <a:off x="4445961" y="958246"/>
            <a:ext cx="564323" cy="172473"/>
          </a:xfrm>
          <a:custGeom>
            <a:avLst/>
            <a:gdLst>
              <a:gd name="connsiteX0" fmla="*/ 323 w 423242"/>
              <a:gd name="connsiteY0" fmla="*/ 55 h 129355"/>
              <a:gd name="connsiteX1" fmla="*/ 423566 w 423242"/>
              <a:gd name="connsiteY1" fmla="*/ 55 h 129355"/>
              <a:gd name="connsiteX2" fmla="*/ 423566 w 423242"/>
              <a:gd name="connsiteY2" fmla="*/ 129410 h 129355"/>
              <a:gd name="connsiteX3" fmla="*/ 323 w 423242"/>
              <a:gd name="connsiteY3" fmla="*/ 129410 h 129355"/>
            </a:gdLst>
            <a:ahLst/>
            <a:cxnLst>
              <a:cxn ang="0">
                <a:pos x="connsiteX0" y="connsiteY0"/>
              </a:cxn>
              <a:cxn ang="0">
                <a:pos x="connsiteX1" y="connsiteY1"/>
              </a:cxn>
              <a:cxn ang="0">
                <a:pos x="connsiteX2" y="connsiteY2"/>
              </a:cxn>
              <a:cxn ang="0">
                <a:pos x="connsiteX3" y="connsiteY3"/>
              </a:cxn>
            </a:cxnLst>
            <a:rect l="l" t="t" r="r" b="b"/>
            <a:pathLst>
              <a:path w="423242" h="129355">
                <a:moveTo>
                  <a:pt x="323" y="55"/>
                </a:moveTo>
                <a:lnTo>
                  <a:pt x="423566" y="55"/>
                </a:lnTo>
                <a:lnTo>
                  <a:pt x="423566" y="129410"/>
                </a:lnTo>
                <a:lnTo>
                  <a:pt x="323" y="129410"/>
                </a:lnTo>
                <a:close/>
              </a:path>
            </a:pathLst>
          </a:custGeom>
          <a:noFill/>
        </p:spPr>
      </p:pic>
      <p:pic>
        <p:nvPicPr>
          <p:cNvPr id="622" name="Picture 621">
            <a:extLst>
              <a:ext uri="{FF2B5EF4-FFF2-40B4-BE49-F238E27FC236}">
                <a16:creationId xmlns:a16="http://schemas.microsoft.com/office/drawing/2014/main" id="{0BAA8871-B262-7943-BDC9-BF1137A5109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Lst>
          </a:blip>
          <a:stretch>
            <a:fillRect/>
          </a:stretch>
        </p:blipFill>
        <p:spPr>
          <a:xfrm>
            <a:off x="5225756" y="924641"/>
            <a:ext cx="624083" cy="176023"/>
          </a:xfrm>
          <a:custGeom>
            <a:avLst/>
            <a:gdLst>
              <a:gd name="connsiteX0" fmla="*/ 608 w 468062"/>
              <a:gd name="connsiteY0" fmla="*/ 108 h 132017"/>
              <a:gd name="connsiteX1" fmla="*/ 468671 w 468062"/>
              <a:gd name="connsiteY1" fmla="*/ 108 h 132017"/>
              <a:gd name="connsiteX2" fmla="*/ 468671 w 468062"/>
              <a:gd name="connsiteY2" fmla="*/ 132125 h 132017"/>
              <a:gd name="connsiteX3" fmla="*/ 608 w 468062"/>
              <a:gd name="connsiteY3" fmla="*/ 132125 h 132017"/>
            </a:gdLst>
            <a:ahLst/>
            <a:cxnLst>
              <a:cxn ang="0">
                <a:pos x="connsiteX0" y="connsiteY0"/>
              </a:cxn>
              <a:cxn ang="0">
                <a:pos x="connsiteX1" y="connsiteY1"/>
              </a:cxn>
              <a:cxn ang="0">
                <a:pos x="connsiteX2" y="connsiteY2"/>
              </a:cxn>
              <a:cxn ang="0">
                <a:pos x="connsiteX3" y="connsiteY3"/>
              </a:cxn>
            </a:cxnLst>
            <a:rect l="l" t="t" r="r" b="b"/>
            <a:pathLst>
              <a:path w="468062" h="132017">
                <a:moveTo>
                  <a:pt x="608" y="108"/>
                </a:moveTo>
                <a:lnTo>
                  <a:pt x="468671" y="108"/>
                </a:lnTo>
                <a:lnTo>
                  <a:pt x="468671" y="132125"/>
                </a:lnTo>
                <a:lnTo>
                  <a:pt x="608" y="132125"/>
                </a:lnTo>
                <a:close/>
              </a:path>
            </a:pathLst>
          </a:custGeom>
        </p:spPr>
      </p:pic>
      <p:pic>
        <p:nvPicPr>
          <p:cNvPr id="623" name="Picture 622">
            <a:extLst>
              <a:ext uri="{FF2B5EF4-FFF2-40B4-BE49-F238E27FC236}">
                <a16:creationId xmlns:a16="http://schemas.microsoft.com/office/drawing/2014/main" id="{6C7547A8-4325-5A49-A83F-41966CEEE717}"/>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Lst>
          </a:blip>
          <a:stretch>
            <a:fillRect/>
          </a:stretch>
        </p:blipFill>
        <p:spPr>
          <a:xfrm>
            <a:off x="4598525" y="1266774"/>
            <a:ext cx="507529" cy="127900"/>
          </a:xfrm>
          <a:custGeom>
            <a:avLst/>
            <a:gdLst>
              <a:gd name="connsiteX0" fmla="*/ 119 w 380647"/>
              <a:gd name="connsiteY0" fmla="*/ 70 h 95925"/>
              <a:gd name="connsiteX1" fmla="*/ 380766 w 380647"/>
              <a:gd name="connsiteY1" fmla="*/ 70 h 95925"/>
              <a:gd name="connsiteX2" fmla="*/ 380766 w 380647"/>
              <a:gd name="connsiteY2" fmla="*/ 95996 h 95925"/>
              <a:gd name="connsiteX3" fmla="*/ 119 w 380647"/>
              <a:gd name="connsiteY3" fmla="*/ 95996 h 95925"/>
            </a:gdLst>
            <a:ahLst/>
            <a:cxnLst>
              <a:cxn ang="0">
                <a:pos x="connsiteX0" y="connsiteY0"/>
              </a:cxn>
              <a:cxn ang="0">
                <a:pos x="connsiteX1" y="connsiteY1"/>
              </a:cxn>
              <a:cxn ang="0">
                <a:pos x="connsiteX2" y="connsiteY2"/>
              </a:cxn>
              <a:cxn ang="0">
                <a:pos x="connsiteX3" y="connsiteY3"/>
              </a:cxn>
            </a:cxnLst>
            <a:rect l="l" t="t" r="r" b="b"/>
            <a:pathLst>
              <a:path w="380647" h="95925">
                <a:moveTo>
                  <a:pt x="119" y="70"/>
                </a:moveTo>
                <a:lnTo>
                  <a:pt x="380766" y="70"/>
                </a:lnTo>
                <a:lnTo>
                  <a:pt x="380766" y="95996"/>
                </a:lnTo>
                <a:lnTo>
                  <a:pt x="119" y="95996"/>
                </a:lnTo>
                <a:close/>
              </a:path>
            </a:pathLst>
          </a:custGeom>
        </p:spPr>
      </p:pic>
      <p:pic>
        <p:nvPicPr>
          <p:cNvPr id="624" name="Picture 623">
            <a:extLst>
              <a:ext uri="{FF2B5EF4-FFF2-40B4-BE49-F238E27FC236}">
                <a16:creationId xmlns:a16="http://schemas.microsoft.com/office/drawing/2014/main" id="{860837DB-43A5-0146-9536-3D8A1F43A3F5}"/>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Lst>
          </a:blip>
          <a:stretch>
            <a:fillRect/>
          </a:stretch>
        </p:blipFill>
        <p:spPr>
          <a:xfrm>
            <a:off x="5320077" y="1243498"/>
            <a:ext cx="630135" cy="153329"/>
          </a:xfrm>
          <a:custGeom>
            <a:avLst/>
            <a:gdLst>
              <a:gd name="connsiteX0" fmla="*/ 558 w 472601"/>
              <a:gd name="connsiteY0" fmla="*/ 148 h 114997"/>
              <a:gd name="connsiteX1" fmla="*/ 473159 w 472601"/>
              <a:gd name="connsiteY1" fmla="*/ 148 h 114997"/>
              <a:gd name="connsiteX2" fmla="*/ 473159 w 472601"/>
              <a:gd name="connsiteY2" fmla="*/ 115145 h 114997"/>
              <a:gd name="connsiteX3" fmla="*/ 558 w 472601"/>
              <a:gd name="connsiteY3" fmla="*/ 115145 h 114997"/>
            </a:gdLst>
            <a:ahLst/>
            <a:cxnLst>
              <a:cxn ang="0">
                <a:pos x="connsiteX0" y="connsiteY0"/>
              </a:cxn>
              <a:cxn ang="0">
                <a:pos x="connsiteX1" y="connsiteY1"/>
              </a:cxn>
              <a:cxn ang="0">
                <a:pos x="connsiteX2" y="connsiteY2"/>
              </a:cxn>
              <a:cxn ang="0">
                <a:pos x="connsiteX3" y="connsiteY3"/>
              </a:cxn>
            </a:cxnLst>
            <a:rect l="l" t="t" r="r" b="b"/>
            <a:pathLst>
              <a:path w="472601" h="114997">
                <a:moveTo>
                  <a:pt x="558" y="148"/>
                </a:moveTo>
                <a:lnTo>
                  <a:pt x="473159" y="148"/>
                </a:lnTo>
                <a:lnTo>
                  <a:pt x="473159" y="115145"/>
                </a:lnTo>
                <a:lnTo>
                  <a:pt x="558" y="115145"/>
                </a:lnTo>
                <a:close/>
              </a:path>
            </a:pathLst>
          </a:custGeom>
        </p:spPr>
      </p:pic>
      <p:pic>
        <p:nvPicPr>
          <p:cNvPr id="626" name="Picture 625">
            <a:extLst>
              <a:ext uri="{FF2B5EF4-FFF2-40B4-BE49-F238E27FC236}">
                <a16:creationId xmlns:a16="http://schemas.microsoft.com/office/drawing/2014/main" id="{E5EBB1E0-EC0E-EB42-A6D3-2D9D274A49C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contrast="100000"/>
                    </a14:imgEffect>
                  </a14:imgLayer>
                </a14:imgProps>
              </a:ext>
            </a:extLst>
          </a:blip>
          <a:stretch>
            <a:fillRect/>
          </a:stretch>
        </p:blipFill>
        <p:spPr>
          <a:xfrm>
            <a:off x="10442764" y="5514754"/>
            <a:ext cx="460861" cy="290948"/>
          </a:xfrm>
          <a:custGeom>
            <a:avLst/>
            <a:gdLst>
              <a:gd name="connsiteX0" fmla="*/ 1549 w 345646"/>
              <a:gd name="connsiteY0" fmla="*/ 758 h 218211"/>
              <a:gd name="connsiteX1" fmla="*/ 347195 w 345646"/>
              <a:gd name="connsiteY1" fmla="*/ 758 h 218211"/>
              <a:gd name="connsiteX2" fmla="*/ 347195 w 345646"/>
              <a:gd name="connsiteY2" fmla="*/ 218969 h 218211"/>
              <a:gd name="connsiteX3" fmla="*/ 1549 w 345646"/>
              <a:gd name="connsiteY3" fmla="*/ 218969 h 218211"/>
            </a:gdLst>
            <a:ahLst/>
            <a:cxnLst>
              <a:cxn ang="0">
                <a:pos x="connsiteX0" y="connsiteY0"/>
              </a:cxn>
              <a:cxn ang="0">
                <a:pos x="connsiteX1" y="connsiteY1"/>
              </a:cxn>
              <a:cxn ang="0">
                <a:pos x="connsiteX2" y="connsiteY2"/>
              </a:cxn>
              <a:cxn ang="0">
                <a:pos x="connsiteX3" y="connsiteY3"/>
              </a:cxn>
            </a:cxnLst>
            <a:rect l="l" t="t" r="r" b="b"/>
            <a:pathLst>
              <a:path w="345646" h="218211">
                <a:moveTo>
                  <a:pt x="1549" y="758"/>
                </a:moveTo>
                <a:lnTo>
                  <a:pt x="347195" y="758"/>
                </a:lnTo>
                <a:lnTo>
                  <a:pt x="347195" y="218969"/>
                </a:lnTo>
                <a:lnTo>
                  <a:pt x="1549" y="218969"/>
                </a:lnTo>
                <a:close/>
              </a:path>
            </a:pathLst>
          </a:custGeom>
        </p:spPr>
      </p:pic>
      <p:pic>
        <p:nvPicPr>
          <p:cNvPr id="650" name="Picture 649">
            <a:extLst>
              <a:ext uri="{FF2B5EF4-FFF2-40B4-BE49-F238E27FC236}">
                <a16:creationId xmlns:a16="http://schemas.microsoft.com/office/drawing/2014/main" id="{5A1DE8FB-A366-A143-8AA5-B8F86347E1BC}"/>
              </a:ext>
            </a:extLst>
          </p:cNvPr>
          <p:cNvPicPr>
            <a:picLocks noChangeAspect="1"/>
          </p:cNvPicPr>
          <p:nvPr/>
        </p:nvPicPr>
        <p:blipFill>
          <a:blip r:embed="rId18">
            <a:lum bright="-100000" contrast="100000"/>
          </a:blip>
          <a:stretch>
            <a:fillRect/>
          </a:stretch>
        </p:blipFill>
        <p:spPr>
          <a:xfrm>
            <a:off x="2343511" y="1731391"/>
            <a:ext cx="454839" cy="454839"/>
          </a:xfrm>
          <a:prstGeom prst="rect">
            <a:avLst/>
          </a:prstGeom>
        </p:spPr>
      </p:pic>
      <p:pic>
        <p:nvPicPr>
          <p:cNvPr id="651" name="Picture 650">
            <a:extLst>
              <a:ext uri="{FF2B5EF4-FFF2-40B4-BE49-F238E27FC236}">
                <a16:creationId xmlns:a16="http://schemas.microsoft.com/office/drawing/2014/main" id="{ACCC23FA-0F8B-554D-9D60-B255B955EC3C}"/>
              </a:ext>
            </a:extLst>
          </p:cNvPr>
          <p:cNvPicPr>
            <a:picLocks noChangeAspect="1"/>
          </p:cNvPicPr>
          <p:nvPr/>
        </p:nvPicPr>
        <p:blipFill>
          <a:blip r:embed="rId19">
            <a:lum bright="-100000" contrast="100000"/>
          </a:blip>
          <a:stretch>
            <a:fillRect/>
          </a:stretch>
        </p:blipFill>
        <p:spPr>
          <a:xfrm>
            <a:off x="5041818" y="1731391"/>
            <a:ext cx="454837" cy="454837"/>
          </a:xfrm>
          <a:prstGeom prst="rect">
            <a:avLst/>
          </a:prstGeom>
        </p:spPr>
      </p:pic>
      <p:grpSp>
        <p:nvGrpSpPr>
          <p:cNvPr id="12" name="Group 11">
            <a:extLst>
              <a:ext uri="{FF2B5EF4-FFF2-40B4-BE49-F238E27FC236}">
                <a16:creationId xmlns:a16="http://schemas.microsoft.com/office/drawing/2014/main" id="{3871F09F-213A-374C-B81A-833C31DC8FD3}"/>
              </a:ext>
            </a:extLst>
          </p:cNvPr>
          <p:cNvGrpSpPr/>
          <p:nvPr/>
        </p:nvGrpSpPr>
        <p:grpSpPr>
          <a:xfrm>
            <a:off x="7299093" y="1691695"/>
            <a:ext cx="1335407" cy="453323"/>
            <a:chOff x="5426092" y="1268771"/>
            <a:chExt cx="1001555" cy="339992"/>
          </a:xfrm>
        </p:grpSpPr>
        <p:sp>
          <p:nvSpPr>
            <p:cNvPr id="479" name="TextBox 478">
              <a:extLst>
                <a:ext uri="{FF2B5EF4-FFF2-40B4-BE49-F238E27FC236}">
                  <a16:creationId xmlns:a16="http://schemas.microsoft.com/office/drawing/2014/main" id="{C1E41019-9340-FC45-9850-3DC237FB3240}"/>
                </a:ext>
              </a:extLst>
            </p:cNvPr>
            <p:cNvSpPr txBox="1"/>
            <p:nvPr/>
          </p:nvSpPr>
          <p:spPr>
            <a:xfrm>
              <a:off x="5783866" y="1385066"/>
              <a:ext cx="192601" cy="180386"/>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963"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a:t>
              </a:r>
            </a:p>
          </p:txBody>
        </p:sp>
        <p:pic>
          <p:nvPicPr>
            <p:cNvPr id="654" name="Picture 653">
              <a:extLst>
                <a:ext uri="{FF2B5EF4-FFF2-40B4-BE49-F238E27FC236}">
                  <a16:creationId xmlns:a16="http://schemas.microsoft.com/office/drawing/2014/main" id="{25A46785-0162-134A-86E3-084DD5D2C8BF}"/>
                </a:ext>
              </a:extLst>
            </p:cNvPr>
            <p:cNvPicPr>
              <a:picLocks noChangeAspect="1"/>
            </p:cNvPicPr>
            <p:nvPr/>
          </p:nvPicPr>
          <p:blipFill>
            <a:blip r:embed="rId20">
              <a:lum bright="-100000" contrast="100000"/>
            </a:blip>
            <a:stretch>
              <a:fillRect/>
            </a:stretch>
          </p:blipFill>
          <p:spPr>
            <a:xfrm>
              <a:off x="5426092" y="1329452"/>
              <a:ext cx="279310" cy="279310"/>
            </a:xfrm>
            <a:prstGeom prst="rect">
              <a:avLst/>
            </a:prstGeom>
          </p:spPr>
        </p:pic>
        <p:pic>
          <p:nvPicPr>
            <p:cNvPr id="655" name="Picture 654">
              <a:extLst>
                <a:ext uri="{FF2B5EF4-FFF2-40B4-BE49-F238E27FC236}">
                  <a16:creationId xmlns:a16="http://schemas.microsoft.com/office/drawing/2014/main" id="{F6ADEF91-9AC7-2844-9666-42BD964B15FD}"/>
                </a:ext>
              </a:extLst>
            </p:cNvPr>
            <p:cNvPicPr>
              <a:picLocks noChangeAspect="1"/>
            </p:cNvPicPr>
            <p:nvPr/>
          </p:nvPicPr>
          <p:blipFill>
            <a:blip r:embed="rId21">
              <a:lum bright="-100000" contrast="100000"/>
            </a:blip>
            <a:stretch>
              <a:fillRect/>
            </a:stretch>
          </p:blipFill>
          <p:spPr>
            <a:xfrm>
              <a:off x="6087655" y="1268771"/>
              <a:ext cx="339992" cy="339992"/>
            </a:xfrm>
            <a:prstGeom prst="rect">
              <a:avLst/>
            </a:prstGeom>
          </p:spPr>
        </p:pic>
      </p:grpSp>
      <p:grpSp>
        <p:nvGrpSpPr>
          <p:cNvPr id="13" name="Group 12">
            <a:extLst>
              <a:ext uri="{FF2B5EF4-FFF2-40B4-BE49-F238E27FC236}">
                <a16:creationId xmlns:a16="http://schemas.microsoft.com/office/drawing/2014/main" id="{B71DDD27-7E34-3446-82C8-62B72A61C5D7}"/>
              </a:ext>
            </a:extLst>
          </p:cNvPr>
          <p:cNvGrpSpPr/>
          <p:nvPr/>
        </p:nvGrpSpPr>
        <p:grpSpPr>
          <a:xfrm>
            <a:off x="7139137" y="2203989"/>
            <a:ext cx="1664668" cy="297454"/>
            <a:chOff x="5275957" y="1652994"/>
            <a:chExt cx="1248501" cy="223091"/>
          </a:xfrm>
        </p:grpSpPr>
        <p:sp>
          <p:nvSpPr>
            <p:cNvPr id="657" name="TextBox 656">
              <a:extLst>
                <a:ext uri="{FF2B5EF4-FFF2-40B4-BE49-F238E27FC236}">
                  <a16:creationId xmlns:a16="http://schemas.microsoft.com/office/drawing/2014/main" id="{6B1876C5-1D60-E046-B941-3FA850CFD1B5}"/>
                </a:ext>
              </a:extLst>
            </p:cNvPr>
            <p:cNvSpPr txBox="1"/>
            <p:nvPr/>
          </p:nvSpPr>
          <p:spPr>
            <a:xfrm>
              <a:off x="5275957" y="1652994"/>
              <a:ext cx="665086" cy="223091"/>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Provision</a:t>
              </a:r>
            </a:p>
          </p:txBody>
        </p:sp>
        <p:sp>
          <p:nvSpPr>
            <p:cNvPr id="658" name="TextBox 657">
              <a:extLst>
                <a:ext uri="{FF2B5EF4-FFF2-40B4-BE49-F238E27FC236}">
                  <a16:creationId xmlns:a16="http://schemas.microsoft.com/office/drawing/2014/main" id="{C0898E54-B73C-714B-87B3-495B0F65C93F}"/>
                </a:ext>
              </a:extLst>
            </p:cNvPr>
            <p:cNvSpPr txBox="1"/>
            <p:nvPr/>
          </p:nvSpPr>
          <p:spPr>
            <a:xfrm>
              <a:off x="5988014" y="1652994"/>
              <a:ext cx="536444" cy="223091"/>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Deploy</a:t>
              </a:r>
            </a:p>
          </p:txBody>
        </p:sp>
      </p:grpSp>
      <p:sp>
        <p:nvSpPr>
          <p:cNvPr id="659" name="TextBox 658">
            <a:extLst>
              <a:ext uri="{FF2B5EF4-FFF2-40B4-BE49-F238E27FC236}">
                <a16:creationId xmlns:a16="http://schemas.microsoft.com/office/drawing/2014/main" id="{F6079548-2169-D442-950A-FCF14F0BB37A}"/>
              </a:ext>
            </a:extLst>
          </p:cNvPr>
          <p:cNvSpPr txBox="1"/>
          <p:nvPr/>
        </p:nvSpPr>
        <p:spPr>
          <a:xfrm>
            <a:off x="5647427" y="2980508"/>
            <a:ext cx="1762022" cy="369332"/>
          </a:xfrm>
          <a:prstGeom prst="rect">
            <a:avLst/>
          </a:prstGeom>
          <a:solidFill>
            <a:srgbClr val="FFFF00"/>
          </a:solid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CI/CD Pipeline</a:t>
            </a:r>
          </a:p>
        </p:txBody>
      </p:sp>
      <p:pic>
        <p:nvPicPr>
          <p:cNvPr id="660" name="Picture 659">
            <a:extLst>
              <a:ext uri="{FF2B5EF4-FFF2-40B4-BE49-F238E27FC236}">
                <a16:creationId xmlns:a16="http://schemas.microsoft.com/office/drawing/2014/main" id="{AF22DA6E-5AAB-D84B-AB0D-DA13AC0F6112}"/>
              </a:ext>
            </a:extLst>
          </p:cNvPr>
          <p:cNvPicPr>
            <a:picLocks noChangeAspect="1"/>
          </p:cNvPicPr>
          <p:nvPr/>
        </p:nvPicPr>
        <p:blipFill>
          <a:blip r:embed="rId22">
            <a:lum bright="-100000" contrast="100000"/>
          </a:blip>
          <a:stretch>
            <a:fillRect/>
          </a:stretch>
        </p:blipFill>
        <p:spPr>
          <a:xfrm>
            <a:off x="2299996" y="4573853"/>
            <a:ext cx="541867" cy="541867"/>
          </a:xfrm>
          <a:prstGeom prst="rect">
            <a:avLst/>
          </a:prstGeom>
        </p:spPr>
      </p:pic>
      <p:sp>
        <p:nvSpPr>
          <p:cNvPr id="663" name="TextBox 662">
            <a:extLst>
              <a:ext uri="{FF2B5EF4-FFF2-40B4-BE49-F238E27FC236}">
                <a16:creationId xmlns:a16="http://schemas.microsoft.com/office/drawing/2014/main" id="{E4C0B38E-1F9A-5D45-9CB5-EBAE8EC65C72}"/>
              </a:ext>
            </a:extLst>
          </p:cNvPr>
          <p:cNvSpPr txBox="1"/>
          <p:nvPr/>
        </p:nvSpPr>
        <p:spPr>
          <a:xfrm>
            <a:off x="7539114" y="4353235"/>
            <a:ext cx="755335"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Monitor</a:t>
            </a:r>
          </a:p>
        </p:txBody>
      </p:sp>
      <p:sp>
        <p:nvSpPr>
          <p:cNvPr id="664" name="TextBox 663">
            <a:extLst>
              <a:ext uri="{FF2B5EF4-FFF2-40B4-BE49-F238E27FC236}">
                <a16:creationId xmlns:a16="http://schemas.microsoft.com/office/drawing/2014/main" id="{FD7B3EF2-C977-5E44-8AD3-5884995E9358}"/>
              </a:ext>
            </a:extLst>
          </p:cNvPr>
          <p:cNvSpPr txBox="1"/>
          <p:nvPr/>
        </p:nvSpPr>
        <p:spPr>
          <a:xfrm>
            <a:off x="10242746" y="4353235"/>
            <a:ext cx="809837"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Release</a:t>
            </a:r>
          </a:p>
        </p:txBody>
      </p:sp>
      <p:pic>
        <p:nvPicPr>
          <p:cNvPr id="669" name="Picture 668">
            <a:extLst>
              <a:ext uri="{FF2B5EF4-FFF2-40B4-BE49-F238E27FC236}">
                <a16:creationId xmlns:a16="http://schemas.microsoft.com/office/drawing/2014/main" id="{B455E315-3956-7B42-92B5-654F8E4888CC}"/>
              </a:ext>
            </a:extLst>
          </p:cNvPr>
          <p:cNvPicPr>
            <a:picLocks noChangeAspect="1"/>
          </p:cNvPicPr>
          <p:nvPr/>
        </p:nvPicPr>
        <p:blipFill>
          <a:blip r:embed="rId23">
            <a:lum bright="-100000" contrast="100000"/>
          </a:blip>
          <a:stretch>
            <a:fillRect/>
          </a:stretch>
        </p:blipFill>
        <p:spPr>
          <a:xfrm>
            <a:off x="7765627" y="4662387"/>
            <a:ext cx="402336" cy="396240"/>
          </a:xfrm>
          <a:prstGeom prst="rect">
            <a:avLst/>
          </a:prstGeom>
        </p:spPr>
      </p:pic>
      <p:pic>
        <p:nvPicPr>
          <p:cNvPr id="670" name="Picture 669">
            <a:extLst>
              <a:ext uri="{FF2B5EF4-FFF2-40B4-BE49-F238E27FC236}">
                <a16:creationId xmlns:a16="http://schemas.microsoft.com/office/drawing/2014/main" id="{EC531B21-8FC9-8B4B-88A3-D2EB6A12A400}"/>
              </a:ext>
            </a:extLst>
          </p:cNvPr>
          <p:cNvPicPr>
            <a:picLocks noChangeAspect="1"/>
          </p:cNvPicPr>
          <p:nvPr/>
        </p:nvPicPr>
        <p:blipFill>
          <a:blip r:embed="rId24">
            <a:lum bright="-100000" contrast="100000"/>
          </a:blip>
          <a:stretch>
            <a:fillRect/>
          </a:stretch>
        </p:blipFill>
        <p:spPr>
          <a:xfrm>
            <a:off x="10500851" y="4714761"/>
            <a:ext cx="364800" cy="364800"/>
          </a:xfrm>
          <a:prstGeom prst="rect">
            <a:avLst/>
          </a:prstGeom>
        </p:spPr>
      </p:pic>
      <p:sp>
        <p:nvSpPr>
          <p:cNvPr id="572" name="Freeform 571">
            <a:extLst>
              <a:ext uri="{FF2B5EF4-FFF2-40B4-BE49-F238E27FC236}">
                <a16:creationId xmlns:a16="http://schemas.microsoft.com/office/drawing/2014/main" id="{5A4885CD-A172-BF46-9A7B-008DCF2BAD6F}"/>
              </a:ext>
            </a:extLst>
          </p:cNvPr>
          <p:cNvSpPr/>
          <p:nvPr/>
        </p:nvSpPr>
        <p:spPr>
          <a:xfrm>
            <a:off x="8143451" y="221745"/>
            <a:ext cx="5819" cy="1359251"/>
          </a:xfrm>
          <a:custGeom>
            <a:avLst/>
            <a:gdLst>
              <a:gd name="connsiteX0" fmla="*/ 0 w 4364"/>
              <a:gd name="connsiteY0" fmla="*/ 0 h 1019438"/>
              <a:gd name="connsiteX1" fmla="*/ 0 w 4364"/>
              <a:gd name="connsiteY1" fmla="*/ 1019439 h 1019438"/>
            </a:gdLst>
            <a:ahLst/>
            <a:cxnLst>
              <a:cxn ang="0">
                <a:pos x="connsiteX0" y="connsiteY0"/>
              </a:cxn>
              <a:cxn ang="0">
                <a:pos x="connsiteX1" y="connsiteY1"/>
              </a:cxn>
            </a:cxnLst>
            <a:rect l="l" t="t" r="r" b="b"/>
            <a:pathLst>
              <a:path w="4364" h="1019438">
                <a:moveTo>
                  <a:pt x="0" y="0"/>
                </a:moveTo>
                <a:lnTo>
                  <a:pt x="0" y="1019439"/>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25" name="Picture 624">
            <a:extLst>
              <a:ext uri="{FF2B5EF4-FFF2-40B4-BE49-F238E27FC236}">
                <a16:creationId xmlns:a16="http://schemas.microsoft.com/office/drawing/2014/main" id="{1D5B0708-9769-C64F-A818-F1101E169234}"/>
              </a:ext>
            </a:extLst>
          </p:cNvPr>
          <p:cNvPicPr>
            <a:picLocks noChangeAspect="1"/>
          </p:cNvPicPr>
          <p:nvPr/>
        </p:nvPicPr>
        <p:blipFill>
          <a:blip r:embed="rId16">
            <a:extLst>
              <a:ext uri="{BEBA8EAE-BF5A-486C-A8C5-ECC9F3942E4B}">
                <a14:imgProps xmlns:a14="http://schemas.microsoft.com/office/drawing/2010/main">
                  <a14:imgLayer r:embed="rId25">
                    <a14:imgEffect>
                      <a14:brightnessContrast bright="-100000" contrast="100000"/>
                    </a14:imgEffect>
                  </a14:imgLayer>
                </a14:imgProps>
              </a:ext>
            </a:extLst>
          </a:blip>
          <a:stretch>
            <a:fillRect/>
          </a:stretch>
        </p:blipFill>
        <p:spPr>
          <a:xfrm>
            <a:off x="8330800" y="739143"/>
            <a:ext cx="620256" cy="391576"/>
          </a:xfrm>
          <a:custGeom>
            <a:avLst/>
            <a:gdLst>
              <a:gd name="connsiteX0" fmla="*/ 986 w 345646"/>
              <a:gd name="connsiteY0" fmla="*/ 17 h 218211"/>
              <a:gd name="connsiteX1" fmla="*/ 346632 w 345646"/>
              <a:gd name="connsiteY1" fmla="*/ 17 h 218211"/>
              <a:gd name="connsiteX2" fmla="*/ 346632 w 345646"/>
              <a:gd name="connsiteY2" fmla="*/ 218228 h 218211"/>
              <a:gd name="connsiteX3" fmla="*/ 986 w 345646"/>
              <a:gd name="connsiteY3" fmla="*/ 218228 h 218211"/>
            </a:gdLst>
            <a:ahLst/>
            <a:cxnLst>
              <a:cxn ang="0">
                <a:pos x="connsiteX0" y="connsiteY0"/>
              </a:cxn>
              <a:cxn ang="0">
                <a:pos x="connsiteX1" y="connsiteY1"/>
              </a:cxn>
              <a:cxn ang="0">
                <a:pos x="connsiteX2" y="connsiteY2"/>
              </a:cxn>
              <a:cxn ang="0">
                <a:pos x="connsiteX3" y="connsiteY3"/>
              </a:cxn>
            </a:cxnLst>
            <a:rect l="l" t="t" r="r" b="b"/>
            <a:pathLst>
              <a:path w="345646" h="218211">
                <a:moveTo>
                  <a:pt x="986" y="17"/>
                </a:moveTo>
                <a:lnTo>
                  <a:pt x="346632" y="17"/>
                </a:lnTo>
                <a:lnTo>
                  <a:pt x="346632" y="218228"/>
                </a:lnTo>
                <a:lnTo>
                  <a:pt x="986" y="218228"/>
                </a:lnTo>
                <a:close/>
              </a:path>
            </a:pathLst>
          </a:custGeom>
          <a:solidFill>
            <a:srgbClr val="FFFF00"/>
          </a:solidFill>
        </p:spPr>
      </p:pic>
      <p:pic>
        <p:nvPicPr>
          <p:cNvPr id="634" name="Picture 633">
            <a:extLst>
              <a:ext uri="{FF2B5EF4-FFF2-40B4-BE49-F238E27FC236}">
                <a16:creationId xmlns:a16="http://schemas.microsoft.com/office/drawing/2014/main" id="{28E6FA12-7D06-2943-80B1-75EBAD3DFB6A}"/>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contrast="100000"/>
                    </a14:imgEffect>
                  </a14:imgLayer>
                </a14:imgProps>
              </a:ext>
            </a:extLst>
          </a:blip>
          <a:stretch>
            <a:fillRect/>
          </a:stretch>
        </p:blipFill>
        <p:spPr>
          <a:xfrm>
            <a:off x="7027680" y="1307140"/>
            <a:ext cx="844272" cy="140819"/>
          </a:xfrm>
          <a:custGeom>
            <a:avLst/>
            <a:gdLst>
              <a:gd name="connsiteX0" fmla="*/ 722 w 633204"/>
              <a:gd name="connsiteY0" fmla="*/ 112 h 105614"/>
              <a:gd name="connsiteX1" fmla="*/ 633927 w 633204"/>
              <a:gd name="connsiteY1" fmla="*/ 112 h 105614"/>
              <a:gd name="connsiteX2" fmla="*/ 633927 w 633204"/>
              <a:gd name="connsiteY2" fmla="*/ 105726 h 105614"/>
              <a:gd name="connsiteX3" fmla="*/ 722 w 633204"/>
              <a:gd name="connsiteY3" fmla="*/ 105726 h 105614"/>
            </a:gdLst>
            <a:ahLst/>
            <a:cxnLst>
              <a:cxn ang="0">
                <a:pos x="connsiteX0" y="connsiteY0"/>
              </a:cxn>
              <a:cxn ang="0">
                <a:pos x="connsiteX1" y="connsiteY1"/>
              </a:cxn>
              <a:cxn ang="0">
                <a:pos x="connsiteX2" y="connsiteY2"/>
              </a:cxn>
              <a:cxn ang="0">
                <a:pos x="connsiteX3" y="connsiteY3"/>
              </a:cxn>
            </a:cxnLst>
            <a:rect l="l" t="t" r="r" b="b"/>
            <a:pathLst>
              <a:path w="633204" h="105614">
                <a:moveTo>
                  <a:pt x="722" y="112"/>
                </a:moveTo>
                <a:lnTo>
                  <a:pt x="633927" y="112"/>
                </a:lnTo>
                <a:lnTo>
                  <a:pt x="633927" y="105726"/>
                </a:lnTo>
                <a:lnTo>
                  <a:pt x="722" y="105726"/>
                </a:lnTo>
                <a:close/>
              </a:path>
            </a:pathLst>
          </a:custGeom>
        </p:spPr>
      </p:pic>
      <p:sp>
        <p:nvSpPr>
          <p:cNvPr id="674" name="TextBox 673">
            <a:extLst>
              <a:ext uri="{FF2B5EF4-FFF2-40B4-BE49-F238E27FC236}">
                <a16:creationId xmlns:a16="http://schemas.microsoft.com/office/drawing/2014/main" id="{1F962A01-BA27-EE42-997D-AA99042CE3D0}"/>
              </a:ext>
            </a:extLst>
          </p:cNvPr>
          <p:cNvSpPr txBox="1"/>
          <p:nvPr/>
        </p:nvSpPr>
        <p:spPr>
          <a:xfrm>
            <a:off x="6722729" y="252587"/>
            <a:ext cx="1538036" cy="810158"/>
          </a:xfrm>
          <a:prstGeom prst="rect">
            <a:avLst/>
          </a:prstGeom>
          <a:noFill/>
        </p:spPr>
        <p:txBody>
          <a:bodyPr wrap="square" rtlCol="0" anchor="t">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tl val="0"/>
              </a:rPr>
              <a:t>IBM Z Development and Test </a:t>
            </a:r>
            <a:r>
              <a:rPr kumimoji="0" lang="en-US" sz="933"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tl val="0"/>
              </a:rPr>
              <a:t>Enviroment</a:t>
            </a:r>
            <a:r>
              <a:rPr kumimoji="0" lang="en-US" sz="933"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IBM Plex Sans" charset="0"/>
                <a:cs typeface="Arial" panose="020B0604020202020204" pitchFamily="34" charset="0"/>
                <a:sym typeface="IBMPlexSans"/>
                <a:rtl val="0"/>
              </a:rPr>
              <a:t> (ZD&amp;T)</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933"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(Sandbox)</a:t>
            </a:r>
            <a:endParaRPr kumimoji="0" lang="en-US" sz="933"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z/OS </a:t>
            </a:r>
            <a:r>
              <a:rPr kumimoji="0" lang="en-US" sz="933"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Cloudbroker</a:t>
            </a: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nvGrpSpPr>
          <p:cNvPr id="18" name="Group 17">
            <a:extLst>
              <a:ext uri="{FF2B5EF4-FFF2-40B4-BE49-F238E27FC236}">
                <a16:creationId xmlns:a16="http://schemas.microsoft.com/office/drawing/2014/main" id="{D3A9D0C4-6203-2A44-90FA-35004A981179}"/>
              </a:ext>
            </a:extLst>
          </p:cNvPr>
          <p:cNvGrpSpPr/>
          <p:nvPr/>
        </p:nvGrpSpPr>
        <p:grpSpPr>
          <a:xfrm>
            <a:off x="1776235" y="5353511"/>
            <a:ext cx="1589391" cy="1266845"/>
            <a:chOff x="1331783" y="4015133"/>
            <a:chExt cx="1192043" cy="950134"/>
          </a:xfrm>
        </p:grpSpPr>
        <p:sp>
          <p:nvSpPr>
            <p:cNvPr id="599" name="Freeform 598">
              <a:extLst>
                <a:ext uri="{FF2B5EF4-FFF2-40B4-BE49-F238E27FC236}">
                  <a16:creationId xmlns:a16="http://schemas.microsoft.com/office/drawing/2014/main" id="{6BE8FBB9-6EFF-BB48-A1EF-A6A47B32F80B}"/>
                </a:ext>
              </a:extLst>
            </p:cNvPr>
            <p:cNvSpPr/>
            <p:nvPr/>
          </p:nvSpPr>
          <p:spPr>
            <a:xfrm rot="10800000">
              <a:off x="1331783"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0" name="Freeform 599">
              <a:extLst>
                <a:ext uri="{FF2B5EF4-FFF2-40B4-BE49-F238E27FC236}">
                  <a16:creationId xmlns:a16="http://schemas.microsoft.com/office/drawing/2014/main" id="{E6DAFD38-2436-6340-9BB1-31BFCAD0C087}"/>
                </a:ext>
              </a:extLst>
            </p:cNvPr>
            <p:cNvSpPr/>
            <p:nvPr/>
          </p:nvSpPr>
          <p:spPr>
            <a:xfrm>
              <a:off x="1331827" y="446255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9" name="Picture 618">
              <a:extLst>
                <a:ext uri="{FF2B5EF4-FFF2-40B4-BE49-F238E27FC236}">
                  <a16:creationId xmlns:a16="http://schemas.microsoft.com/office/drawing/2014/main" id="{519C3B49-889C-3A48-8502-5E6A05670348}"/>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100000" contrast="100000"/>
                      </a14:imgEffect>
                    </a14:imgLayer>
                  </a14:imgProps>
                </a:ext>
              </a:extLst>
            </a:blip>
            <a:stretch>
              <a:fillRect/>
            </a:stretch>
          </p:blipFill>
          <p:spPr>
            <a:xfrm>
              <a:off x="1661064" y="4629222"/>
              <a:ext cx="493331" cy="147685"/>
            </a:xfrm>
            <a:custGeom>
              <a:avLst/>
              <a:gdLst>
                <a:gd name="connsiteX0" fmla="*/ 36 w 493331"/>
                <a:gd name="connsiteY0" fmla="*/ 894 h 147685"/>
                <a:gd name="connsiteX1" fmla="*/ 493367 w 493331"/>
                <a:gd name="connsiteY1" fmla="*/ 894 h 147685"/>
                <a:gd name="connsiteX2" fmla="*/ 493367 w 493331"/>
                <a:gd name="connsiteY2" fmla="*/ 148579 h 147685"/>
                <a:gd name="connsiteX3" fmla="*/ 36 w 493331"/>
                <a:gd name="connsiteY3" fmla="*/ 148579 h 147685"/>
              </a:gdLst>
              <a:ahLst/>
              <a:cxnLst>
                <a:cxn ang="0">
                  <a:pos x="connsiteX0" y="connsiteY0"/>
                </a:cxn>
                <a:cxn ang="0">
                  <a:pos x="connsiteX1" y="connsiteY1"/>
                </a:cxn>
                <a:cxn ang="0">
                  <a:pos x="connsiteX2" y="connsiteY2"/>
                </a:cxn>
                <a:cxn ang="0">
                  <a:pos x="connsiteX3" y="connsiteY3"/>
                </a:cxn>
              </a:cxnLst>
              <a:rect l="l" t="t" r="r" b="b"/>
              <a:pathLst>
                <a:path w="493331" h="147685">
                  <a:moveTo>
                    <a:pt x="36" y="894"/>
                  </a:moveTo>
                  <a:lnTo>
                    <a:pt x="493367" y="894"/>
                  </a:lnTo>
                  <a:lnTo>
                    <a:pt x="493367" y="148579"/>
                  </a:lnTo>
                  <a:lnTo>
                    <a:pt x="36" y="148579"/>
                  </a:lnTo>
                  <a:close/>
                </a:path>
              </a:pathLst>
            </a:custGeom>
          </p:spPr>
        </p:pic>
        <p:sp>
          <p:nvSpPr>
            <p:cNvPr id="676" name="TextBox 675">
              <a:extLst>
                <a:ext uri="{FF2B5EF4-FFF2-40B4-BE49-F238E27FC236}">
                  <a16:creationId xmlns:a16="http://schemas.microsoft.com/office/drawing/2014/main" id="{B7D2FBEC-B75E-AF4B-9357-A1ABDE0C72FC}"/>
                </a:ext>
              </a:extLst>
            </p:cNvPr>
            <p:cNvSpPr txBox="1"/>
            <p:nvPr/>
          </p:nvSpPr>
          <p:spPr>
            <a:xfrm>
              <a:off x="1332611" y="4021523"/>
              <a:ext cx="1185967" cy="392271"/>
            </a:xfrm>
            <a:prstGeom prst="rect">
              <a:avLst/>
            </a:prstGeom>
            <a:noFill/>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Application </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Discovery and Delivery </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Intelligence </a:t>
              </a:r>
            </a:p>
          </p:txBody>
        </p:sp>
      </p:grpSp>
      <p:grpSp>
        <p:nvGrpSpPr>
          <p:cNvPr id="16" name="Group 15">
            <a:extLst>
              <a:ext uri="{FF2B5EF4-FFF2-40B4-BE49-F238E27FC236}">
                <a16:creationId xmlns:a16="http://schemas.microsoft.com/office/drawing/2014/main" id="{711402A3-A822-4449-BFDD-210C1C5C9336}"/>
              </a:ext>
            </a:extLst>
          </p:cNvPr>
          <p:cNvGrpSpPr/>
          <p:nvPr/>
        </p:nvGrpSpPr>
        <p:grpSpPr>
          <a:xfrm>
            <a:off x="4367464" y="5353511"/>
            <a:ext cx="1803544" cy="1266845"/>
            <a:chOff x="3258995" y="4015133"/>
            <a:chExt cx="1352658" cy="950134"/>
          </a:xfrm>
        </p:grpSpPr>
        <p:sp>
          <p:nvSpPr>
            <p:cNvPr id="601" name="Freeform 600">
              <a:extLst>
                <a:ext uri="{FF2B5EF4-FFF2-40B4-BE49-F238E27FC236}">
                  <a16:creationId xmlns:a16="http://schemas.microsoft.com/office/drawing/2014/main" id="{E9CC9B70-08C7-F34E-B63C-268A0364A72C}"/>
                </a:ext>
              </a:extLst>
            </p:cNvPr>
            <p:cNvSpPr/>
            <p:nvPr/>
          </p:nvSpPr>
          <p:spPr>
            <a:xfrm rot="10800000">
              <a:off x="3339325" y="4015133"/>
              <a:ext cx="1191999" cy="950134"/>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2" name="Freeform 601">
              <a:extLst>
                <a:ext uri="{FF2B5EF4-FFF2-40B4-BE49-F238E27FC236}">
                  <a16:creationId xmlns:a16="http://schemas.microsoft.com/office/drawing/2014/main" id="{E5430EF2-6BA6-8245-A574-C532EC72CC64}"/>
                </a:ext>
              </a:extLst>
            </p:cNvPr>
            <p:cNvSpPr/>
            <p:nvPr/>
          </p:nvSpPr>
          <p:spPr>
            <a:xfrm>
              <a:off x="3339369" y="4318533"/>
              <a:ext cx="1191999" cy="4364"/>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1" name="Picture 610">
              <a:extLst>
                <a:ext uri="{FF2B5EF4-FFF2-40B4-BE49-F238E27FC236}">
                  <a16:creationId xmlns:a16="http://schemas.microsoft.com/office/drawing/2014/main" id="{9569ED44-507D-D74A-A114-5FC64598A7B3}"/>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contrast="100000"/>
                      </a14:imgEffect>
                    </a14:imgLayer>
                  </a14:imgProps>
                </a:ext>
              </a:extLst>
            </a:blip>
            <a:stretch>
              <a:fillRect/>
            </a:stretch>
          </p:blipFill>
          <p:spPr>
            <a:xfrm>
              <a:off x="3902397" y="4747318"/>
              <a:ext cx="142710" cy="142273"/>
            </a:xfrm>
            <a:custGeom>
              <a:avLst/>
              <a:gdLst>
                <a:gd name="connsiteX0" fmla="*/ 659 w 142710"/>
                <a:gd name="connsiteY0" fmla="*/ 851 h 142273"/>
                <a:gd name="connsiteX1" fmla="*/ 143369 w 142710"/>
                <a:gd name="connsiteY1" fmla="*/ 851 h 142273"/>
                <a:gd name="connsiteX2" fmla="*/ 143369 w 142710"/>
                <a:gd name="connsiteY2" fmla="*/ 143125 h 142273"/>
                <a:gd name="connsiteX3" fmla="*/ 659 w 142710"/>
                <a:gd name="connsiteY3" fmla="*/ 143125 h 142273"/>
              </a:gdLst>
              <a:ahLst/>
              <a:cxnLst>
                <a:cxn ang="0">
                  <a:pos x="connsiteX0" y="connsiteY0"/>
                </a:cxn>
                <a:cxn ang="0">
                  <a:pos x="connsiteX1" y="connsiteY1"/>
                </a:cxn>
                <a:cxn ang="0">
                  <a:pos x="connsiteX2" y="connsiteY2"/>
                </a:cxn>
                <a:cxn ang="0">
                  <a:pos x="connsiteX3" y="connsiteY3"/>
                </a:cxn>
              </a:cxnLst>
              <a:rect l="l" t="t" r="r" b="b"/>
              <a:pathLst>
                <a:path w="142710" h="142273">
                  <a:moveTo>
                    <a:pt x="659" y="851"/>
                  </a:moveTo>
                  <a:lnTo>
                    <a:pt x="143369" y="851"/>
                  </a:lnTo>
                  <a:lnTo>
                    <a:pt x="143369" y="143125"/>
                  </a:lnTo>
                  <a:lnTo>
                    <a:pt x="659" y="143125"/>
                  </a:lnTo>
                  <a:close/>
                </a:path>
              </a:pathLst>
            </a:custGeom>
          </p:spPr>
        </p:pic>
        <p:pic>
          <p:nvPicPr>
            <p:cNvPr id="615" name="Picture 614">
              <a:extLst>
                <a:ext uri="{FF2B5EF4-FFF2-40B4-BE49-F238E27FC236}">
                  <a16:creationId xmlns:a16="http://schemas.microsoft.com/office/drawing/2014/main" id="{10A185E6-EAC0-F147-8E01-9E504B440016}"/>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3778933" y="4406647"/>
              <a:ext cx="333862" cy="113120"/>
            </a:xfrm>
            <a:custGeom>
              <a:avLst/>
              <a:gdLst>
                <a:gd name="connsiteX0" fmla="*/ 604 w 333862"/>
                <a:gd name="connsiteY0" fmla="*/ 861 h 113120"/>
                <a:gd name="connsiteX1" fmla="*/ 334467 w 333862"/>
                <a:gd name="connsiteY1" fmla="*/ 861 h 113120"/>
                <a:gd name="connsiteX2" fmla="*/ 334467 w 333862"/>
                <a:gd name="connsiteY2" fmla="*/ 113982 h 113120"/>
                <a:gd name="connsiteX3" fmla="*/ 604 w 333862"/>
                <a:gd name="connsiteY3" fmla="*/ 113982 h 113120"/>
              </a:gdLst>
              <a:ahLst/>
              <a:cxnLst>
                <a:cxn ang="0">
                  <a:pos x="connsiteX0" y="connsiteY0"/>
                </a:cxn>
                <a:cxn ang="0">
                  <a:pos x="connsiteX1" y="connsiteY1"/>
                </a:cxn>
                <a:cxn ang="0">
                  <a:pos x="connsiteX2" y="connsiteY2"/>
                </a:cxn>
                <a:cxn ang="0">
                  <a:pos x="connsiteX3" y="connsiteY3"/>
                </a:cxn>
              </a:cxnLst>
              <a:rect l="l" t="t" r="r" b="b"/>
              <a:pathLst>
                <a:path w="333862" h="113120">
                  <a:moveTo>
                    <a:pt x="604" y="861"/>
                  </a:moveTo>
                  <a:lnTo>
                    <a:pt x="334467" y="861"/>
                  </a:lnTo>
                  <a:lnTo>
                    <a:pt x="334467" y="113982"/>
                  </a:lnTo>
                  <a:lnTo>
                    <a:pt x="604" y="113982"/>
                  </a:lnTo>
                  <a:close/>
                </a:path>
              </a:pathLst>
            </a:custGeom>
          </p:spPr>
        </p:pic>
        <p:pic>
          <p:nvPicPr>
            <p:cNvPr id="616" name="Picture 615">
              <a:extLst>
                <a:ext uri="{FF2B5EF4-FFF2-40B4-BE49-F238E27FC236}">
                  <a16:creationId xmlns:a16="http://schemas.microsoft.com/office/drawing/2014/main" id="{33236570-0759-3E48-A1B7-7FD7610F0DD4}"/>
                </a:ext>
              </a:extLst>
            </p:cNvPr>
            <p:cNvPicPr>
              <a:picLocks noChangeAspect="1"/>
            </p:cNvPicPr>
            <p:nvPr/>
          </p:nvPicPr>
          <p:blipFill>
            <a:blip r:embed="rId34">
              <a:extLst>
                <a:ext uri="{BEBA8EAE-BF5A-486C-A8C5-ECC9F3942E4B}">
                  <a14:imgProps xmlns:a14="http://schemas.microsoft.com/office/drawing/2010/main">
                    <a14:imgLayer r:embed="rId35">
                      <a14:imgEffect>
                        <a14:brightnessContrast bright="-100000" contrast="100000"/>
                      </a14:imgEffect>
                    </a14:imgLayer>
                  </a14:imgProps>
                </a:ext>
              </a:extLst>
            </a:blip>
            <a:stretch>
              <a:fillRect/>
            </a:stretch>
          </p:blipFill>
          <p:spPr>
            <a:xfrm>
              <a:off x="3676723" y="4598280"/>
              <a:ext cx="599120" cy="90732"/>
            </a:xfrm>
            <a:custGeom>
              <a:avLst/>
              <a:gdLst>
                <a:gd name="connsiteX0" fmla="*/ 200 w 599120"/>
                <a:gd name="connsiteY0" fmla="*/ 880 h 90732"/>
                <a:gd name="connsiteX1" fmla="*/ 599320 w 599120"/>
                <a:gd name="connsiteY1" fmla="*/ 880 h 90732"/>
                <a:gd name="connsiteX2" fmla="*/ 599320 w 599120"/>
                <a:gd name="connsiteY2" fmla="*/ 91612 h 90732"/>
                <a:gd name="connsiteX3" fmla="*/ 200 w 599120"/>
                <a:gd name="connsiteY3" fmla="*/ 91612 h 90732"/>
              </a:gdLst>
              <a:ahLst/>
              <a:cxnLst>
                <a:cxn ang="0">
                  <a:pos x="connsiteX0" y="connsiteY0"/>
                </a:cxn>
                <a:cxn ang="0">
                  <a:pos x="connsiteX1" y="connsiteY1"/>
                </a:cxn>
                <a:cxn ang="0">
                  <a:pos x="connsiteX2" y="connsiteY2"/>
                </a:cxn>
                <a:cxn ang="0">
                  <a:pos x="connsiteX3" y="connsiteY3"/>
                </a:cxn>
              </a:cxnLst>
              <a:rect l="l" t="t" r="r" b="b"/>
              <a:pathLst>
                <a:path w="599120" h="90732">
                  <a:moveTo>
                    <a:pt x="200" y="880"/>
                  </a:moveTo>
                  <a:lnTo>
                    <a:pt x="599320" y="880"/>
                  </a:lnTo>
                  <a:lnTo>
                    <a:pt x="599320" y="91612"/>
                  </a:lnTo>
                  <a:lnTo>
                    <a:pt x="200" y="91612"/>
                  </a:lnTo>
                  <a:close/>
                </a:path>
              </a:pathLst>
            </a:custGeom>
          </p:spPr>
        </p:pic>
        <p:sp>
          <p:nvSpPr>
            <p:cNvPr id="677" name="TextBox 676">
              <a:extLst>
                <a:ext uri="{FF2B5EF4-FFF2-40B4-BE49-F238E27FC236}">
                  <a16:creationId xmlns:a16="http://schemas.microsoft.com/office/drawing/2014/main" id="{A1924352-83C7-944F-918C-609495982C03}"/>
                </a:ext>
              </a:extLst>
            </p:cNvPr>
            <p:cNvSpPr txBox="1"/>
            <p:nvPr/>
          </p:nvSpPr>
          <p:spPr>
            <a:xfrm>
              <a:off x="3258995" y="4054477"/>
              <a:ext cx="1352658" cy="392271"/>
            </a:xfrm>
            <a:prstGeom prst="rect">
              <a:avLst/>
            </a:prstGeom>
            <a:noFill/>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Engineering Workflow Management</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grpSp>
      <p:sp>
        <p:nvSpPr>
          <p:cNvPr id="605" name="Freeform 604">
            <a:extLst>
              <a:ext uri="{FF2B5EF4-FFF2-40B4-BE49-F238E27FC236}">
                <a16:creationId xmlns:a16="http://schemas.microsoft.com/office/drawing/2014/main" id="{4C6B00EE-2796-7141-AFB9-32E41DACA67A}"/>
              </a:ext>
            </a:extLst>
          </p:cNvPr>
          <p:cNvSpPr/>
          <p:nvPr/>
        </p:nvSpPr>
        <p:spPr>
          <a:xfrm rot="10800000">
            <a:off x="7175010" y="5353511"/>
            <a:ext cx="1589332" cy="1266845"/>
          </a:xfrm>
          <a:custGeom>
            <a:avLst/>
            <a:gdLst>
              <a:gd name="connsiteX0" fmla="*/ 0 w 1191999"/>
              <a:gd name="connsiteY0" fmla="*/ 0 h 950134"/>
              <a:gd name="connsiteX1" fmla="*/ 1192000 w 1191999"/>
              <a:gd name="connsiteY1" fmla="*/ 0 h 950134"/>
              <a:gd name="connsiteX2" fmla="*/ 1192000 w 1191999"/>
              <a:gd name="connsiteY2" fmla="*/ 950135 h 950134"/>
              <a:gd name="connsiteX3" fmla="*/ 0 w 1191999"/>
              <a:gd name="connsiteY3" fmla="*/ 950135 h 950134"/>
            </a:gdLst>
            <a:ahLst/>
            <a:cxnLst>
              <a:cxn ang="0">
                <a:pos x="connsiteX0" y="connsiteY0"/>
              </a:cxn>
              <a:cxn ang="0">
                <a:pos x="connsiteX1" y="connsiteY1"/>
              </a:cxn>
              <a:cxn ang="0">
                <a:pos x="connsiteX2" y="connsiteY2"/>
              </a:cxn>
              <a:cxn ang="0">
                <a:pos x="connsiteX3" y="connsiteY3"/>
              </a:cxn>
            </a:cxnLst>
            <a:rect l="l" t="t" r="r" b="b"/>
            <a:pathLst>
              <a:path w="1191999" h="950134">
                <a:moveTo>
                  <a:pt x="0" y="0"/>
                </a:moveTo>
                <a:lnTo>
                  <a:pt x="1192000" y="0"/>
                </a:lnTo>
                <a:lnTo>
                  <a:pt x="1192000" y="950135"/>
                </a:lnTo>
                <a:lnTo>
                  <a:pt x="0" y="950135"/>
                </a:lnTo>
                <a:close/>
              </a:path>
            </a:pathLst>
          </a:custGeom>
          <a:solidFill>
            <a:schemeClr val="tx2"/>
          </a:solidFill>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06" name="Freeform 605">
            <a:extLst>
              <a:ext uri="{FF2B5EF4-FFF2-40B4-BE49-F238E27FC236}">
                <a16:creationId xmlns:a16="http://schemas.microsoft.com/office/drawing/2014/main" id="{E7465639-73E6-1742-B379-57A452EB6012}"/>
              </a:ext>
            </a:extLst>
          </p:cNvPr>
          <p:cNvSpPr/>
          <p:nvPr/>
        </p:nvSpPr>
        <p:spPr>
          <a:xfrm>
            <a:off x="7169250" y="5961708"/>
            <a:ext cx="1589332" cy="5819"/>
          </a:xfrm>
          <a:custGeom>
            <a:avLst/>
            <a:gdLst>
              <a:gd name="connsiteX0" fmla="*/ 1192000 w 1191999"/>
              <a:gd name="connsiteY0" fmla="*/ 0 h 4364"/>
              <a:gd name="connsiteX1" fmla="*/ 0 w 1191999"/>
              <a:gd name="connsiteY1" fmla="*/ 0 h 4364"/>
            </a:gdLst>
            <a:ahLst/>
            <a:cxnLst>
              <a:cxn ang="0">
                <a:pos x="connsiteX0" y="connsiteY0"/>
              </a:cxn>
              <a:cxn ang="0">
                <a:pos x="connsiteX1" y="connsiteY1"/>
              </a:cxn>
            </a:cxnLst>
            <a:rect l="l" t="t" r="r" b="b"/>
            <a:pathLst>
              <a:path w="1191999" h="4364">
                <a:moveTo>
                  <a:pt x="1192000" y="0"/>
                </a:moveTo>
                <a:lnTo>
                  <a:pt x="0"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617" name="Picture 616">
            <a:extLst>
              <a:ext uri="{FF2B5EF4-FFF2-40B4-BE49-F238E27FC236}">
                <a16:creationId xmlns:a16="http://schemas.microsoft.com/office/drawing/2014/main" id="{0DBF6167-F712-BD48-A194-8DE9948D31D2}"/>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contrast="100000"/>
                    </a14:imgEffect>
                  </a14:imgLayer>
                </a14:imgProps>
              </a:ext>
            </a:extLst>
          </a:blip>
          <a:stretch>
            <a:fillRect/>
          </a:stretch>
        </p:blipFill>
        <p:spPr>
          <a:xfrm>
            <a:off x="7311464" y="6201391"/>
            <a:ext cx="1267835" cy="166421"/>
          </a:xfrm>
          <a:custGeom>
            <a:avLst/>
            <a:gdLst>
              <a:gd name="connsiteX0" fmla="*/ 437 w 950876"/>
              <a:gd name="connsiteY0" fmla="*/ 880 h 124816"/>
              <a:gd name="connsiteX1" fmla="*/ 951314 w 950876"/>
              <a:gd name="connsiteY1" fmla="*/ 880 h 124816"/>
              <a:gd name="connsiteX2" fmla="*/ 951314 w 950876"/>
              <a:gd name="connsiteY2" fmla="*/ 125697 h 124816"/>
              <a:gd name="connsiteX3" fmla="*/ 437 w 950876"/>
              <a:gd name="connsiteY3" fmla="*/ 125697 h 124816"/>
            </a:gdLst>
            <a:ahLst/>
            <a:cxnLst>
              <a:cxn ang="0">
                <a:pos x="connsiteX0" y="connsiteY0"/>
              </a:cxn>
              <a:cxn ang="0">
                <a:pos x="connsiteX1" y="connsiteY1"/>
              </a:cxn>
              <a:cxn ang="0">
                <a:pos x="connsiteX2" y="connsiteY2"/>
              </a:cxn>
              <a:cxn ang="0">
                <a:pos x="connsiteX3" y="connsiteY3"/>
              </a:cxn>
            </a:cxnLst>
            <a:rect l="l" t="t" r="r" b="b"/>
            <a:pathLst>
              <a:path w="950876" h="124816">
                <a:moveTo>
                  <a:pt x="437" y="880"/>
                </a:moveTo>
                <a:lnTo>
                  <a:pt x="951314" y="880"/>
                </a:lnTo>
                <a:lnTo>
                  <a:pt x="951314" y="125697"/>
                </a:lnTo>
                <a:lnTo>
                  <a:pt x="437" y="125697"/>
                </a:lnTo>
                <a:close/>
              </a:path>
            </a:pathLst>
          </a:custGeom>
        </p:spPr>
      </p:pic>
      <p:sp>
        <p:nvSpPr>
          <p:cNvPr id="678" name="TextBox 677">
            <a:extLst>
              <a:ext uri="{FF2B5EF4-FFF2-40B4-BE49-F238E27FC236}">
                <a16:creationId xmlns:a16="http://schemas.microsoft.com/office/drawing/2014/main" id="{69F9C214-6858-D34B-A1D4-D106D29FB626}"/>
              </a:ext>
            </a:extLst>
          </p:cNvPr>
          <p:cNvSpPr txBox="1"/>
          <p:nvPr/>
        </p:nvSpPr>
        <p:spPr>
          <a:xfrm>
            <a:off x="7175008" y="5357830"/>
            <a:ext cx="1589333" cy="584584"/>
          </a:xfrm>
          <a:prstGeom prst="rect">
            <a:avLst/>
          </a:prstGeom>
          <a:noFill/>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IBM Z APM Connect</a:t>
            </a:r>
            <a:b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br>
            <a:endParaRPr kumimoji="0" lang="en-US" sz="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OMEGAMON</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rPr>
              <a:t>Operational Insights</a:t>
            </a:r>
          </a:p>
        </p:txBody>
      </p:sp>
      <p:sp>
        <p:nvSpPr>
          <p:cNvPr id="697" name="TextBox 696">
            <a:extLst>
              <a:ext uri="{FF2B5EF4-FFF2-40B4-BE49-F238E27FC236}">
                <a16:creationId xmlns:a16="http://schemas.microsoft.com/office/drawing/2014/main" id="{006E5FDB-62EA-5D41-B842-1D48B148C372}"/>
              </a:ext>
            </a:extLst>
          </p:cNvPr>
          <p:cNvSpPr txBox="1"/>
          <p:nvPr/>
        </p:nvSpPr>
        <p:spPr>
          <a:xfrm>
            <a:off x="5006183" y="4353235"/>
            <a:ext cx="526106" cy="297454"/>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Plan</a:t>
            </a:r>
          </a:p>
        </p:txBody>
      </p:sp>
      <p:pic>
        <p:nvPicPr>
          <p:cNvPr id="701" name="Picture 700">
            <a:extLst>
              <a:ext uri="{FF2B5EF4-FFF2-40B4-BE49-F238E27FC236}">
                <a16:creationId xmlns:a16="http://schemas.microsoft.com/office/drawing/2014/main" id="{F178314E-FFFD-4B42-99C8-36D204FB3135}"/>
              </a:ext>
            </a:extLst>
          </p:cNvPr>
          <p:cNvPicPr>
            <a:picLocks noChangeAspect="1"/>
          </p:cNvPicPr>
          <p:nvPr/>
        </p:nvPicPr>
        <p:blipFill>
          <a:blip r:embed="rId38">
            <a:lum bright="-100000" contrast="100000"/>
          </a:blip>
          <a:stretch>
            <a:fillRect/>
          </a:stretch>
        </p:blipFill>
        <p:spPr>
          <a:xfrm>
            <a:off x="10401646" y="1731391"/>
            <a:ext cx="454837" cy="454837"/>
          </a:xfrm>
          <a:prstGeom prst="rect">
            <a:avLst/>
          </a:prstGeom>
        </p:spPr>
      </p:pic>
      <p:sp>
        <p:nvSpPr>
          <p:cNvPr id="702" name="TextBox 701">
            <a:extLst>
              <a:ext uri="{FF2B5EF4-FFF2-40B4-BE49-F238E27FC236}">
                <a16:creationId xmlns:a16="http://schemas.microsoft.com/office/drawing/2014/main" id="{FEFEE4BC-51A6-F545-8E98-7F4F479C1945}"/>
              </a:ext>
            </a:extLst>
          </p:cNvPr>
          <p:cNvSpPr txBox="1"/>
          <p:nvPr/>
        </p:nvSpPr>
        <p:spPr>
          <a:xfrm>
            <a:off x="10380279" y="2203992"/>
            <a:ext cx="497572" cy="297454"/>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tl val="0"/>
              </a:rPr>
              <a:t>Test</a:t>
            </a:r>
          </a:p>
        </p:txBody>
      </p:sp>
      <p:sp>
        <p:nvSpPr>
          <p:cNvPr id="671" name="TextBox 670">
            <a:extLst>
              <a:ext uri="{FF2B5EF4-FFF2-40B4-BE49-F238E27FC236}">
                <a16:creationId xmlns:a16="http://schemas.microsoft.com/office/drawing/2014/main" id="{E2DE5E1A-80E9-5B44-994E-04DEB87774A8}"/>
              </a:ext>
            </a:extLst>
          </p:cNvPr>
          <p:cNvSpPr txBox="1"/>
          <p:nvPr/>
        </p:nvSpPr>
        <p:spPr>
          <a:xfrm>
            <a:off x="1660899" y="179984"/>
            <a:ext cx="1805140" cy="953723"/>
          </a:xfrm>
          <a:prstGeom prst="rect">
            <a:avLst/>
          </a:prstGeom>
          <a:noFill/>
        </p:spPr>
        <p:txBody>
          <a:bodyPr wrap="square" rtlCol="0" anchor="t">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Eclipse, VS Code, Eclipse Che (BYOI)</a:t>
            </a:r>
            <a:b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US" sz="933" b="1" i="0" u="none" strike="noStrike" kern="1200" cap="none" spc="0" normalizeH="0" baseline="0" noProof="0" dirty="0">
                <a:ln>
                  <a:noFill/>
                </a:ln>
                <a:solidFill>
                  <a:srgbClr val="000000"/>
                </a:solidFill>
                <a:effectLst/>
                <a:highlight>
                  <a:srgbClr val="FFFF00"/>
                </a:highlight>
                <a:uLnTx/>
                <a:uFillTx/>
                <a:latin typeface="Arial"/>
                <a:ea typeface="IBM Plex Sans" charset="0"/>
                <a:cs typeface="Arial"/>
                <a:sym typeface="IBMPlexSans"/>
              </a:rPr>
              <a:t>IBM Developer for z/OS </a:t>
            </a:r>
            <a:r>
              <a:rPr kumimoji="0" lang="en-US" sz="933" b="0" i="0" u="none" strike="noStrike" kern="1200" cap="none" spc="0" normalizeH="0" baseline="0" noProof="0" dirty="0">
                <a:ln>
                  <a:noFill/>
                </a:ln>
                <a:solidFill>
                  <a:srgbClr val="000000"/>
                </a:solidFill>
                <a:effectLst/>
                <a:highlight>
                  <a:srgbClr val="FFFF00"/>
                </a:highlight>
                <a:uLnTx/>
                <a:uFillTx/>
                <a:latin typeface="Arial"/>
                <a:ea typeface="IBM Plex Sans" charset="0"/>
                <a:cs typeface="Arial"/>
                <a:sym typeface="IBMPlexSans"/>
              </a:rPr>
              <a:t>Enterprise Edition (</a:t>
            </a:r>
            <a:r>
              <a:rPr kumimoji="0" lang="en-US" sz="933" b="0" i="0" u="none" strike="noStrike" kern="1200" cap="none" spc="0" normalizeH="0" baseline="0" noProof="0" dirty="0" err="1">
                <a:ln>
                  <a:noFill/>
                </a:ln>
                <a:solidFill>
                  <a:srgbClr val="000000"/>
                </a:solidFill>
                <a:effectLst/>
                <a:highlight>
                  <a:srgbClr val="FFFF00"/>
                </a:highlight>
                <a:uLnTx/>
                <a:uFillTx/>
                <a:latin typeface="Arial"/>
                <a:ea typeface="IBM Plex Sans" charset="0"/>
                <a:cs typeface="Arial"/>
                <a:sym typeface="IBMPlexSans"/>
              </a:rPr>
              <a:t>IDzEE</a:t>
            </a:r>
            <a:r>
              <a:rPr kumimoji="0" lang="en-US" sz="933" b="0" i="0" u="none" strike="noStrike" kern="1200" cap="none" spc="0" normalizeH="0" baseline="0" noProof="0" dirty="0">
                <a:ln>
                  <a:noFill/>
                </a:ln>
                <a:solidFill>
                  <a:srgbClr val="000000"/>
                </a:solidFill>
                <a:effectLst/>
                <a:highlight>
                  <a:srgbClr val="FFFF00"/>
                </a:highlight>
                <a:uLnTx/>
                <a:uFillTx/>
                <a:latin typeface="Arial"/>
                <a:ea typeface="IBM Plex Sans" charset="0"/>
                <a:cs typeface="Arial"/>
                <a:sym typeface="IBMPlexSans"/>
              </a:rPr>
              <a:t>)</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  IBM </a:t>
            </a:r>
            <a:r>
              <a:rPr kumimoji="0" lang="en-US" sz="933"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Wazi</a:t>
            </a: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 Workspaces (Code)</a:t>
            </a:r>
            <a:endParaRPr kumimoji="0" lang="en-US" sz="933" b="0" i="0" u="none" strike="noStrike" kern="1200" cap="none" spc="0" normalizeH="0" baseline="0" noProof="0" dirty="0">
              <a:ln>
                <a:noFill/>
              </a:ln>
              <a:solidFill>
                <a:srgbClr val="000000"/>
              </a:solidFill>
              <a:effectLst/>
              <a:uLnTx/>
              <a:uFillTx/>
              <a:latin typeface="Arial"/>
              <a:ea typeface="IBM Plex Sans" charset="0"/>
              <a:cs typeface="Arial"/>
            </a:endParaRPr>
          </a:p>
        </p:txBody>
      </p:sp>
      <p:sp>
        <p:nvSpPr>
          <p:cNvPr id="135" name="TextBox 134">
            <a:extLst>
              <a:ext uri="{FF2B5EF4-FFF2-40B4-BE49-F238E27FC236}">
                <a16:creationId xmlns:a16="http://schemas.microsoft.com/office/drawing/2014/main" id="{C51B7C41-D8AC-466C-868A-64BB945B5EE8}"/>
              </a:ext>
            </a:extLst>
          </p:cNvPr>
          <p:cNvSpPr txBox="1"/>
          <p:nvPr/>
        </p:nvSpPr>
        <p:spPr>
          <a:xfrm>
            <a:off x="4892685" y="606088"/>
            <a:ext cx="521297" cy="235898"/>
          </a:xfrm>
          <a:prstGeom prst="rect">
            <a:avLst/>
          </a:prstGeom>
          <a:noFill/>
        </p:spPr>
        <p:txBody>
          <a:bodyPr wrap="none" rtlCol="0" anchor="t">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err="1">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SemiBold"/>
              </a:rPr>
              <a:t>uBuild</a:t>
            </a: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TextBox 135">
            <a:extLst>
              <a:ext uri="{FF2B5EF4-FFF2-40B4-BE49-F238E27FC236}">
                <a16:creationId xmlns:a16="http://schemas.microsoft.com/office/drawing/2014/main" id="{A951B9D4-7BBD-4B7E-BA05-CFEB38276FEE}"/>
              </a:ext>
            </a:extLst>
          </p:cNvPr>
          <p:cNvSpPr txBox="1"/>
          <p:nvPr/>
        </p:nvSpPr>
        <p:spPr>
          <a:xfrm>
            <a:off x="9812692" y="299110"/>
            <a:ext cx="1594837" cy="666593"/>
          </a:xfrm>
          <a:prstGeom prst="rect">
            <a:avLst/>
          </a:prstGeom>
          <a:noFill/>
        </p:spPr>
        <p:txBody>
          <a:bodyPr wrap="square" rtlCol="0" anchor="t">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a:t>
            </a:r>
            <a:r>
              <a:rPr kumimoji="0" lang="en-US" sz="933"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Optim</a:t>
            </a: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 Test Data </a:t>
            </a:r>
            <a:r>
              <a:rPr kumimoji="0" lang="en-US" sz="933" b="0" i="0" u="none" strike="noStrike" kern="1200" cap="none" spc="0" normalizeH="0" baseline="0" noProof="0" dirty="0" err="1">
                <a:ln>
                  <a:noFill/>
                </a:ln>
                <a:solidFill>
                  <a:srgbClr val="000000"/>
                </a:solidFill>
                <a:effectLst/>
                <a:uLnTx/>
                <a:uFillTx/>
                <a:latin typeface="Arial"/>
                <a:ea typeface="IBM Plex Sans" charset="0"/>
                <a:cs typeface="Arial"/>
                <a:sym typeface="IBMPlexSans"/>
              </a:rPr>
              <a:t>Managament</a:t>
            </a:r>
            <a:endParaRPr kumimoji="0" lang="en-US" sz="933" b="0" i="0" u="none" strike="noStrike" kern="1200" cap="none" spc="0" normalizeH="0" baseline="0" noProof="0" dirty="0">
              <a:ln>
                <a:noFill/>
              </a:ln>
              <a:solidFill>
                <a:srgbClr val="000000"/>
              </a:solidFill>
              <a:effectLst/>
              <a:uLnTx/>
              <a:uFillTx/>
              <a:latin typeface="Arial"/>
              <a:ea typeface="IBM Plex Sans" charset="0"/>
              <a:cs typeface="Arial"/>
            </a:endParaRP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a:ea typeface="IBM Plex Sans" charset="0"/>
                <a:cs typeface="Arial"/>
                <a:sym typeface="IBMPlexSans"/>
              </a:rPr>
              <a:t>IBM Rational Test Workbench</a:t>
            </a:r>
            <a:endParaRPr kumimoji="0" lang="en-US" sz="1800" b="0" i="0" u="none" strike="noStrike" kern="1200" cap="none" spc="0" normalizeH="0" baseline="0" noProof="0" dirty="0">
              <a:ln>
                <a:noFill/>
              </a:ln>
              <a:solidFill>
                <a:srgbClr val="000000"/>
              </a:solidFill>
              <a:effectLst/>
              <a:uLnTx/>
              <a:uFillTx/>
              <a:latin typeface="IBM Plex Sans Regular"/>
              <a:ea typeface="SimSun" panose="02010600030101010101" pitchFamily="2" charset="-122"/>
              <a:cs typeface="+mn-cs"/>
            </a:endParaRPr>
          </a:p>
        </p:txBody>
      </p:sp>
      <p:sp>
        <p:nvSpPr>
          <p:cNvPr id="126" name="Freeform 579">
            <a:extLst>
              <a:ext uri="{FF2B5EF4-FFF2-40B4-BE49-F238E27FC236}">
                <a16:creationId xmlns:a16="http://schemas.microsoft.com/office/drawing/2014/main" id="{604D880C-25F4-43FF-9C56-40B4C14D0456}"/>
              </a:ext>
            </a:extLst>
          </p:cNvPr>
          <p:cNvSpPr/>
          <p:nvPr/>
        </p:nvSpPr>
        <p:spPr>
          <a:xfrm>
            <a:off x="7936828" y="2616360"/>
            <a:ext cx="73435" cy="73435"/>
          </a:xfrm>
          <a:custGeom>
            <a:avLst/>
            <a:gdLst>
              <a:gd name="connsiteX0" fmla="*/ 55076 w 55076"/>
              <a:gd name="connsiteY0" fmla="*/ 27538 h 55076"/>
              <a:gd name="connsiteX1" fmla="*/ 27538 w 55076"/>
              <a:gd name="connsiteY1" fmla="*/ 55077 h 55076"/>
              <a:gd name="connsiteX2" fmla="*/ -1 w 55076"/>
              <a:gd name="connsiteY2" fmla="*/ 27538 h 55076"/>
              <a:gd name="connsiteX3" fmla="*/ 27538 w 55076"/>
              <a:gd name="connsiteY3" fmla="*/ 0 h 55076"/>
              <a:gd name="connsiteX4" fmla="*/ 55076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6" y="27538"/>
                </a:moveTo>
                <a:cubicBezTo>
                  <a:pt x="55076" y="42747"/>
                  <a:pt x="42747" y="55077"/>
                  <a:pt x="27538" y="55077"/>
                </a:cubicBezTo>
                <a:cubicBezTo>
                  <a:pt x="12329" y="55077"/>
                  <a:pt x="-1" y="42747"/>
                  <a:pt x="-1" y="27538"/>
                </a:cubicBezTo>
                <a:cubicBezTo>
                  <a:pt x="-1" y="12329"/>
                  <a:pt x="12329" y="0"/>
                  <a:pt x="27538" y="0"/>
                </a:cubicBezTo>
                <a:cubicBezTo>
                  <a:pt x="42747" y="0"/>
                  <a:pt x="55076" y="12329"/>
                  <a:pt x="55076" y="27538"/>
                </a:cubicBezTo>
                <a:close/>
              </a:path>
            </a:pathLst>
          </a:custGeom>
          <a:solidFill>
            <a:srgbClr val="000000"/>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8" name="Freeform 679">
            <a:extLst>
              <a:ext uri="{FF2B5EF4-FFF2-40B4-BE49-F238E27FC236}">
                <a16:creationId xmlns:a16="http://schemas.microsoft.com/office/drawing/2014/main" id="{3D968F2A-0920-40D6-899C-0E901C39110B}"/>
              </a:ext>
            </a:extLst>
          </p:cNvPr>
          <p:cNvSpPr/>
          <p:nvPr/>
        </p:nvSpPr>
        <p:spPr>
          <a:xfrm>
            <a:off x="1822628" y="3143985"/>
            <a:ext cx="9584901" cy="1083731"/>
          </a:xfrm>
          <a:custGeom>
            <a:avLst/>
            <a:gdLst>
              <a:gd name="connsiteX0" fmla="*/ 7188677 w 7188676"/>
              <a:gd name="connsiteY0" fmla="*/ 583209 h 812798"/>
              <a:gd name="connsiteX1" fmla="*/ 7188677 w 7188676"/>
              <a:gd name="connsiteY1" fmla="*/ 756163 h 812798"/>
              <a:gd name="connsiteX2" fmla="*/ 7132042 w 7188676"/>
              <a:gd name="connsiteY2" fmla="*/ 812798 h 812798"/>
              <a:gd name="connsiteX3" fmla="*/ 56635 w 7188676"/>
              <a:gd name="connsiteY3" fmla="*/ 812798 h 812798"/>
              <a:gd name="connsiteX4" fmla="*/ 0 w 7188676"/>
              <a:gd name="connsiteY4" fmla="*/ 756163 h 812798"/>
              <a:gd name="connsiteX5" fmla="*/ 0 w 7188676"/>
              <a:gd name="connsiteY5" fmla="*/ 0 h 81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676" h="812798">
                <a:moveTo>
                  <a:pt x="7188677" y="583209"/>
                </a:moveTo>
                <a:lnTo>
                  <a:pt x="7188677" y="756163"/>
                </a:lnTo>
                <a:cubicBezTo>
                  <a:pt x="7188677" y="787443"/>
                  <a:pt x="7163322" y="812798"/>
                  <a:pt x="7132042" y="812798"/>
                </a:cubicBezTo>
                <a:lnTo>
                  <a:pt x="56635" y="812798"/>
                </a:lnTo>
                <a:cubicBezTo>
                  <a:pt x="25355" y="812798"/>
                  <a:pt x="0" y="787443"/>
                  <a:pt x="0" y="756163"/>
                </a:cubicBezTo>
                <a:lnTo>
                  <a:pt x="0" y="0"/>
                </a:lnTo>
              </a:path>
            </a:pathLst>
          </a:custGeom>
          <a:noFill/>
          <a:ln w="9525" cap="flat">
            <a:gradFill>
              <a:gsLst>
                <a:gs pos="0">
                  <a:srgbClr val="408BFC"/>
                </a:gs>
                <a:gs pos="100000">
                  <a:srgbClr val="BB8EFF"/>
                </a:gs>
              </a:gsLst>
              <a:lin ang="9000000" scaled="0"/>
            </a:gra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9" name="Freeform 681">
            <a:extLst>
              <a:ext uri="{FF2B5EF4-FFF2-40B4-BE49-F238E27FC236}">
                <a16:creationId xmlns:a16="http://schemas.microsoft.com/office/drawing/2014/main" id="{F92B3157-DBD9-439E-964A-BF1CDB62F642}"/>
              </a:ext>
            </a:extLst>
          </p:cNvPr>
          <p:cNvSpPr/>
          <p:nvPr/>
        </p:nvSpPr>
        <p:spPr>
          <a:xfrm>
            <a:off x="1824952" y="2659541"/>
            <a:ext cx="9579093" cy="1025063"/>
          </a:xfrm>
          <a:custGeom>
            <a:avLst/>
            <a:gdLst>
              <a:gd name="connsiteX0" fmla="*/ 0 w 7184320"/>
              <a:gd name="connsiteY0" fmla="*/ 185937 h 768797"/>
              <a:gd name="connsiteX1" fmla="*/ 0 w 7184320"/>
              <a:gd name="connsiteY1" fmla="*/ 56635 h 768797"/>
              <a:gd name="connsiteX2" fmla="*/ 56635 w 7184320"/>
              <a:gd name="connsiteY2" fmla="*/ 0 h 768797"/>
              <a:gd name="connsiteX3" fmla="*/ 7127685 w 7184320"/>
              <a:gd name="connsiteY3" fmla="*/ 0 h 768797"/>
              <a:gd name="connsiteX4" fmla="*/ 7184320 w 7184320"/>
              <a:gd name="connsiteY4" fmla="*/ 56635 h 768797"/>
              <a:gd name="connsiteX5" fmla="*/ 7184320 w 7184320"/>
              <a:gd name="connsiteY5" fmla="*/ 768797 h 7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4320" h="768797">
                <a:moveTo>
                  <a:pt x="0" y="185937"/>
                </a:moveTo>
                <a:lnTo>
                  <a:pt x="0" y="56635"/>
                </a:lnTo>
                <a:cubicBezTo>
                  <a:pt x="0" y="25355"/>
                  <a:pt x="25355" y="0"/>
                  <a:pt x="56635" y="0"/>
                </a:cubicBezTo>
                <a:lnTo>
                  <a:pt x="7127685" y="0"/>
                </a:lnTo>
                <a:cubicBezTo>
                  <a:pt x="7158965" y="0"/>
                  <a:pt x="7184320" y="25355"/>
                  <a:pt x="7184320" y="56635"/>
                </a:cubicBezTo>
                <a:lnTo>
                  <a:pt x="7184320" y="768797"/>
                </a:lnTo>
              </a:path>
            </a:pathLst>
          </a:custGeom>
          <a:noFill/>
          <a:ln w="9525" cap="flat">
            <a:gradFill>
              <a:gsLst>
                <a:gs pos="0">
                  <a:srgbClr val="408BFC"/>
                </a:gs>
                <a:gs pos="100000">
                  <a:srgbClr val="BB8EFF"/>
                </a:gs>
              </a:gsLst>
              <a:lin ang="6600000" scaled="0"/>
            </a:gra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0" name="Freeform 682">
            <a:extLst>
              <a:ext uri="{FF2B5EF4-FFF2-40B4-BE49-F238E27FC236}">
                <a16:creationId xmlns:a16="http://schemas.microsoft.com/office/drawing/2014/main" id="{4E4575B4-0CA1-43B2-A3D9-72E111EC5B89}"/>
              </a:ext>
            </a:extLst>
          </p:cNvPr>
          <p:cNvSpPr/>
          <p:nvPr/>
        </p:nvSpPr>
        <p:spPr>
          <a:xfrm>
            <a:off x="1781213" y="3140443"/>
            <a:ext cx="81844" cy="63315"/>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gradFill>
              <a:gsLst>
                <a:gs pos="0">
                  <a:srgbClr val="BB8EFF"/>
                </a:gs>
                <a:gs pos="100000">
                  <a:srgbClr val="BB8EFF"/>
                </a:gs>
              </a:gsLst>
              <a:lin ang="5400000" scaled="1"/>
            </a:gra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1" name="Freeform 683">
            <a:extLst>
              <a:ext uri="{FF2B5EF4-FFF2-40B4-BE49-F238E27FC236}">
                <a16:creationId xmlns:a16="http://schemas.microsoft.com/office/drawing/2014/main" id="{B1D0472F-C96B-4447-A967-A62CC5E4C180}"/>
              </a:ext>
            </a:extLst>
          </p:cNvPr>
          <p:cNvSpPr/>
          <p:nvPr/>
        </p:nvSpPr>
        <p:spPr>
          <a:xfrm>
            <a:off x="2529978" y="2723477"/>
            <a:ext cx="81844" cy="63315"/>
          </a:xfrm>
          <a:custGeom>
            <a:avLst/>
            <a:gdLst>
              <a:gd name="connsiteX0" fmla="*/ 61384 w 61383"/>
              <a:gd name="connsiteY0" fmla="*/ 47486 h 47486"/>
              <a:gd name="connsiteX1" fmla="*/ 31019 w 61383"/>
              <a:gd name="connsiteY1" fmla="*/ 0 h 47486"/>
              <a:gd name="connsiteX2" fmla="*/ 0 w 61383"/>
              <a:gd name="connsiteY2" fmla="*/ 47268 h 47486"/>
            </a:gdLst>
            <a:ahLst/>
            <a:cxnLst>
              <a:cxn ang="0">
                <a:pos x="connsiteX0" y="connsiteY0"/>
              </a:cxn>
              <a:cxn ang="0">
                <a:pos x="connsiteX1" y="connsiteY1"/>
              </a:cxn>
              <a:cxn ang="0">
                <a:pos x="connsiteX2" y="connsiteY2"/>
              </a:cxn>
            </a:cxnLst>
            <a:rect l="l" t="t" r="r" b="b"/>
            <a:pathLst>
              <a:path w="61383" h="47486">
                <a:moveTo>
                  <a:pt x="61384" y="47486"/>
                </a:moveTo>
                <a:lnTo>
                  <a:pt x="31019" y="0"/>
                </a:lnTo>
                <a:lnTo>
                  <a:pt x="0" y="47268"/>
                </a:lnTo>
              </a:path>
            </a:pathLst>
          </a:custGeom>
          <a:noFill/>
          <a:ln w="9525" cap="flat">
            <a:solidFill>
              <a:srgbClr val="BB8E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4" name="Freeform 684">
            <a:extLst>
              <a:ext uri="{FF2B5EF4-FFF2-40B4-BE49-F238E27FC236}">
                <a16:creationId xmlns:a16="http://schemas.microsoft.com/office/drawing/2014/main" id="{9EB712B4-1AC6-40ED-8A51-5F962FB53278}"/>
              </a:ext>
            </a:extLst>
          </p:cNvPr>
          <p:cNvSpPr/>
          <p:nvPr/>
        </p:nvSpPr>
        <p:spPr>
          <a:xfrm>
            <a:off x="2567943" y="2724012"/>
            <a:ext cx="2695732" cy="431843"/>
          </a:xfrm>
          <a:custGeom>
            <a:avLst/>
            <a:gdLst>
              <a:gd name="connsiteX0" fmla="*/ 2014070 w 2014070"/>
              <a:gd name="connsiteY0" fmla="*/ 0 h 230417"/>
              <a:gd name="connsiteX1" fmla="*/ 2014070 w 2014070"/>
              <a:gd name="connsiteY1" fmla="*/ 172954 h 230417"/>
              <a:gd name="connsiteX2" fmla="*/ 1957435 w 2014070"/>
              <a:gd name="connsiteY2" fmla="*/ 229589 h 230417"/>
              <a:gd name="connsiteX3" fmla="*/ 1540471 w 2014070"/>
              <a:gd name="connsiteY3" fmla="*/ 230417 h 230417"/>
              <a:gd name="connsiteX4" fmla="*/ 56635 w 2014070"/>
              <a:gd name="connsiteY4" fmla="*/ 230417 h 230417"/>
              <a:gd name="connsiteX5" fmla="*/ 0 w 2014070"/>
              <a:gd name="connsiteY5" fmla="*/ 173782 h 230417"/>
              <a:gd name="connsiteX6" fmla="*/ 0 w 2014070"/>
              <a:gd name="connsiteY6" fmla="*/ 741 h 2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070" h="230417">
                <a:moveTo>
                  <a:pt x="2014070" y="0"/>
                </a:moveTo>
                <a:lnTo>
                  <a:pt x="2014070" y="172954"/>
                </a:lnTo>
                <a:cubicBezTo>
                  <a:pt x="2014070" y="204234"/>
                  <a:pt x="1988715" y="229589"/>
                  <a:pt x="1957435" y="229589"/>
                </a:cubicBezTo>
                <a:lnTo>
                  <a:pt x="1540471" y="230417"/>
                </a:lnTo>
                <a:lnTo>
                  <a:pt x="56635" y="230417"/>
                </a:lnTo>
                <a:cubicBezTo>
                  <a:pt x="25355" y="230417"/>
                  <a:pt x="0" y="205062"/>
                  <a:pt x="0" y="173782"/>
                </a:cubicBezTo>
                <a:lnTo>
                  <a:pt x="0" y="741"/>
                </a:lnTo>
              </a:path>
            </a:pathLst>
          </a:custGeom>
          <a:noFill/>
          <a:ln w="9525" cap="flat">
            <a:solidFill>
              <a:srgbClr val="BB8E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7" name="Freeform 685">
            <a:extLst>
              <a:ext uri="{FF2B5EF4-FFF2-40B4-BE49-F238E27FC236}">
                <a16:creationId xmlns:a16="http://schemas.microsoft.com/office/drawing/2014/main" id="{4E2E5643-02A9-4896-9AF2-355429B5A534}"/>
              </a:ext>
            </a:extLst>
          </p:cNvPr>
          <p:cNvSpPr/>
          <p:nvPr/>
        </p:nvSpPr>
        <p:spPr>
          <a:xfrm rot="16200000">
            <a:off x="3896623" y="3121265"/>
            <a:ext cx="81844" cy="63256"/>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8" name="Freeform 686">
            <a:extLst>
              <a:ext uri="{FF2B5EF4-FFF2-40B4-BE49-F238E27FC236}">
                <a16:creationId xmlns:a16="http://schemas.microsoft.com/office/drawing/2014/main" id="{6A7DAFE6-EBE7-4079-9743-910B667EEC4D}"/>
              </a:ext>
            </a:extLst>
          </p:cNvPr>
          <p:cNvSpPr/>
          <p:nvPr/>
        </p:nvSpPr>
        <p:spPr>
          <a:xfrm>
            <a:off x="2568817" y="3071448"/>
            <a:ext cx="8083548" cy="355945"/>
          </a:xfrm>
          <a:custGeom>
            <a:avLst/>
            <a:gdLst>
              <a:gd name="connsiteX0" fmla="*/ 6061597 w 6061597"/>
              <a:gd name="connsiteY0" fmla="*/ 0 h 164502"/>
              <a:gd name="connsiteX1" fmla="*/ 6061597 w 6061597"/>
              <a:gd name="connsiteY1" fmla="*/ 107083 h 164502"/>
              <a:gd name="connsiteX2" fmla="*/ 6004962 w 6061597"/>
              <a:gd name="connsiteY2" fmla="*/ 163718 h 164502"/>
              <a:gd name="connsiteX3" fmla="*/ 5605425 w 6061597"/>
              <a:gd name="connsiteY3" fmla="*/ 164502 h 164502"/>
              <a:gd name="connsiteX4" fmla="*/ 5514547 w 6061597"/>
              <a:gd name="connsiteY4" fmla="*/ 164502 h 164502"/>
              <a:gd name="connsiteX5" fmla="*/ 56635 w 6061597"/>
              <a:gd name="connsiteY5" fmla="*/ 163675 h 164502"/>
              <a:gd name="connsiteX6" fmla="*/ 0 w 6061597"/>
              <a:gd name="connsiteY6" fmla="*/ 107040 h 164502"/>
              <a:gd name="connsiteX7" fmla="*/ 0 w 6061597"/>
              <a:gd name="connsiteY7" fmla="*/ 0 h 1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597" h="164502">
                <a:moveTo>
                  <a:pt x="6061597" y="0"/>
                </a:moveTo>
                <a:lnTo>
                  <a:pt x="6061597" y="107083"/>
                </a:lnTo>
                <a:cubicBezTo>
                  <a:pt x="6061597" y="138363"/>
                  <a:pt x="6036242" y="163718"/>
                  <a:pt x="6004962" y="163718"/>
                </a:cubicBezTo>
                <a:lnTo>
                  <a:pt x="5605425" y="164502"/>
                </a:lnTo>
                <a:lnTo>
                  <a:pt x="5514547" y="164502"/>
                </a:lnTo>
                <a:lnTo>
                  <a:pt x="56635" y="163675"/>
                </a:lnTo>
                <a:cubicBezTo>
                  <a:pt x="25355" y="163675"/>
                  <a:pt x="0" y="138320"/>
                  <a:pt x="0" y="107040"/>
                </a:cubicBezTo>
                <a:lnTo>
                  <a:pt x="0" y="0"/>
                </a:lnTo>
              </a:path>
            </a:pathLst>
          </a:custGeom>
          <a:noFill/>
          <a:ln w="9525" cap="flat">
            <a:gradFill>
              <a:gsLst>
                <a:gs pos="100000">
                  <a:srgbClr val="408BFC"/>
                </a:gs>
                <a:gs pos="0">
                  <a:srgbClr val="BB8EFF"/>
                </a:gs>
              </a:gsLst>
              <a:lin ang="2700000" scaled="0"/>
            </a:gra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39" name="Freeform 687">
            <a:extLst>
              <a:ext uri="{FF2B5EF4-FFF2-40B4-BE49-F238E27FC236}">
                <a16:creationId xmlns:a16="http://schemas.microsoft.com/office/drawing/2014/main" id="{EC960923-59EC-4109-979E-96D788164C9A}"/>
              </a:ext>
            </a:extLst>
          </p:cNvPr>
          <p:cNvSpPr/>
          <p:nvPr/>
        </p:nvSpPr>
        <p:spPr>
          <a:xfrm>
            <a:off x="7958465" y="2775567"/>
            <a:ext cx="2695732" cy="385903"/>
          </a:xfrm>
          <a:custGeom>
            <a:avLst/>
            <a:gdLst>
              <a:gd name="connsiteX0" fmla="*/ 0 w 2027270"/>
              <a:gd name="connsiteY0" fmla="*/ 0 h 230373"/>
              <a:gd name="connsiteX1" fmla="*/ 0 w 2027270"/>
              <a:gd name="connsiteY1" fmla="*/ 172954 h 230373"/>
              <a:gd name="connsiteX2" fmla="*/ 56635 w 2027270"/>
              <a:gd name="connsiteY2" fmla="*/ 229589 h 230373"/>
              <a:gd name="connsiteX3" fmla="*/ 504138 w 2027270"/>
              <a:gd name="connsiteY3" fmla="*/ 230373 h 230373"/>
              <a:gd name="connsiteX4" fmla="*/ 1970635 w 2027270"/>
              <a:gd name="connsiteY4" fmla="*/ 230373 h 230373"/>
              <a:gd name="connsiteX5" fmla="*/ 2027270 w 2027270"/>
              <a:gd name="connsiteY5" fmla="*/ 173739 h 230373"/>
              <a:gd name="connsiteX6" fmla="*/ 2027270 w 2027270"/>
              <a:gd name="connsiteY6" fmla="*/ 828 h 2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270" h="230373">
                <a:moveTo>
                  <a:pt x="0" y="0"/>
                </a:moveTo>
                <a:lnTo>
                  <a:pt x="0" y="172954"/>
                </a:lnTo>
                <a:cubicBezTo>
                  <a:pt x="0" y="204234"/>
                  <a:pt x="25355" y="229589"/>
                  <a:pt x="56635" y="229589"/>
                </a:cubicBezTo>
                <a:lnTo>
                  <a:pt x="504138" y="230373"/>
                </a:lnTo>
                <a:lnTo>
                  <a:pt x="1970635" y="230373"/>
                </a:lnTo>
                <a:cubicBezTo>
                  <a:pt x="2001916" y="230373"/>
                  <a:pt x="2027270" y="205018"/>
                  <a:pt x="2027270" y="173739"/>
                </a:cubicBezTo>
                <a:lnTo>
                  <a:pt x="2027270" y="82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0" name="Freeform 688">
            <a:extLst>
              <a:ext uri="{FF2B5EF4-FFF2-40B4-BE49-F238E27FC236}">
                <a16:creationId xmlns:a16="http://schemas.microsoft.com/office/drawing/2014/main" id="{B771593D-78CD-4550-A8C4-1A3891C0B736}"/>
              </a:ext>
            </a:extLst>
          </p:cNvPr>
          <p:cNvSpPr/>
          <p:nvPr/>
        </p:nvSpPr>
        <p:spPr>
          <a:xfrm>
            <a:off x="7916895" y="2793049"/>
            <a:ext cx="81844" cy="63315"/>
          </a:xfrm>
          <a:custGeom>
            <a:avLst/>
            <a:gdLst>
              <a:gd name="connsiteX0" fmla="*/ 0 w 61383"/>
              <a:gd name="connsiteY0" fmla="*/ 47486 h 47486"/>
              <a:gd name="connsiteX1" fmla="*/ 30409 w 61383"/>
              <a:gd name="connsiteY1" fmla="*/ 0 h 47486"/>
              <a:gd name="connsiteX2" fmla="*/ 61383 w 61383"/>
              <a:gd name="connsiteY2" fmla="*/ 47268 h 47486"/>
            </a:gdLst>
            <a:ahLst/>
            <a:cxnLst>
              <a:cxn ang="0">
                <a:pos x="connsiteX0" y="connsiteY0"/>
              </a:cxn>
              <a:cxn ang="0">
                <a:pos x="connsiteX1" y="connsiteY1"/>
              </a:cxn>
              <a:cxn ang="0">
                <a:pos x="connsiteX2" y="connsiteY2"/>
              </a:cxn>
            </a:cxnLst>
            <a:rect l="l" t="t" r="r" b="b"/>
            <a:pathLst>
              <a:path w="61383" h="47486">
                <a:moveTo>
                  <a:pt x="0" y="47486"/>
                </a:moveTo>
                <a:lnTo>
                  <a:pt x="30409" y="0"/>
                </a:lnTo>
                <a:lnTo>
                  <a:pt x="61383"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1" name="Freeform 689">
            <a:extLst>
              <a:ext uri="{FF2B5EF4-FFF2-40B4-BE49-F238E27FC236}">
                <a16:creationId xmlns:a16="http://schemas.microsoft.com/office/drawing/2014/main" id="{37240317-BD2C-4237-9ADE-22D865D007B8}"/>
              </a:ext>
            </a:extLst>
          </p:cNvPr>
          <p:cNvSpPr/>
          <p:nvPr/>
        </p:nvSpPr>
        <p:spPr>
          <a:xfrm rot="16200000">
            <a:off x="9240086" y="3127959"/>
            <a:ext cx="81785" cy="63315"/>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2" name="Freeform 346">
            <a:extLst>
              <a:ext uri="{FF2B5EF4-FFF2-40B4-BE49-F238E27FC236}">
                <a16:creationId xmlns:a16="http://schemas.microsoft.com/office/drawing/2014/main" id="{84D1B8A7-4602-4390-B25F-25A58C151101}"/>
              </a:ext>
            </a:extLst>
          </p:cNvPr>
          <p:cNvSpPr/>
          <p:nvPr/>
        </p:nvSpPr>
        <p:spPr>
          <a:xfrm>
            <a:off x="2452805" y="4107161"/>
            <a:ext cx="217280" cy="21728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3" name="Freeform 353">
            <a:extLst>
              <a:ext uri="{FF2B5EF4-FFF2-40B4-BE49-F238E27FC236}">
                <a16:creationId xmlns:a16="http://schemas.microsoft.com/office/drawing/2014/main" id="{EEB764FF-5EE6-44FE-BC84-F9330CE20A20}"/>
              </a:ext>
            </a:extLst>
          </p:cNvPr>
          <p:cNvSpPr/>
          <p:nvPr/>
        </p:nvSpPr>
        <p:spPr>
          <a:xfrm>
            <a:off x="2494295" y="4149344"/>
            <a:ext cx="134301" cy="134301"/>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B394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4" name="Freeform 345">
            <a:extLst>
              <a:ext uri="{FF2B5EF4-FFF2-40B4-BE49-F238E27FC236}">
                <a16:creationId xmlns:a16="http://schemas.microsoft.com/office/drawing/2014/main" id="{5B0A5EB1-1908-492A-BA38-FA6E608B7E5F}"/>
              </a:ext>
            </a:extLst>
          </p:cNvPr>
          <p:cNvSpPr/>
          <p:nvPr/>
        </p:nvSpPr>
        <p:spPr>
          <a:xfrm>
            <a:off x="10554188" y="2552252"/>
            <a:ext cx="217280" cy="21728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5" name="Freeform 411">
            <a:extLst>
              <a:ext uri="{FF2B5EF4-FFF2-40B4-BE49-F238E27FC236}">
                <a16:creationId xmlns:a16="http://schemas.microsoft.com/office/drawing/2014/main" id="{9D0F212C-199A-447C-AFD3-E7D4BBEBEAAB}"/>
              </a:ext>
            </a:extLst>
          </p:cNvPr>
          <p:cNvSpPr/>
          <p:nvPr/>
        </p:nvSpPr>
        <p:spPr>
          <a:xfrm>
            <a:off x="10597454" y="2592892"/>
            <a:ext cx="134301" cy="134301"/>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6" name="Freeform 576">
            <a:extLst>
              <a:ext uri="{FF2B5EF4-FFF2-40B4-BE49-F238E27FC236}">
                <a16:creationId xmlns:a16="http://schemas.microsoft.com/office/drawing/2014/main" id="{45661CBF-C720-4332-B857-4DCC3508E404}"/>
              </a:ext>
            </a:extLst>
          </p:cNvPr>
          <p:cNvSpPr/>
          <p:nvPr/>
        </p:nvSpPr>
        <p:spPr>
          <a:xfrm>
            <a:off x="10627887" y="2623325"/>
            <a:ext cx="73435" cy="73435"/>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7" name="Freeform 692">
            <a:extLst>
              <a:ext uri="{FF2B5EF4-FFF2-40B4-BE49-F238E27FC236}">
                <a16:creationId xmlns:a16="http://schemas.microsoft.com/office/drawing/2014/main" id="{AE327BB6-86FB-418F-A8CD-7D65D0D3EBF9}"/>
              </a:ext>
            </a:extLst>
          </p:cNvPr>
          <p:cNvSpPr/>
          <p:nvPr/>
        </p:nvSpPr>
        <p:spPr>
          <a:xfrm>
            <a:off x="7849272" y="2560767"/>
            <a:ext cx="217280" cy="217280"/>
          </a:xfrm>
          <a:custGeom>
            <a:avLst/>
            <a:gdLst>
              <a:gd name="connsiteX0" fmla="*/ 162960 w 162960"/>
              <a:gd name="connsiteY0" fmla="*/ 81480 h 162960"/>
              <a:gd name="connsiteX1" fmla="*/ 81480 w 162960"/>
              <a:gd name="connsiteY1" fmla="*/ 162960 h 162960"/>
              <a:gd name="connsiteX2" fmla="*/ 0 w 162960"/>
              <a:gd name="connsiteY2" fmla="*/ 81480 h 162960"/>
              <a:gd name="connsiteX3" fmla="*/ 81480 w 162960"/>
              <a:gd name="connsiteY3" fmla="*/ 0 h 162960"/>
              <a:gd name="connsiteX4" fmla="*/ 162960 w 162960"/>
              <a:gd name="connsiteY4" fmla="*/ 81480 h 1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0" h="162960">
                <a:moveTo>
                  <a:pt x="162960" y="81480"/>
                </a:moveTo>
                <a:cubicBezTo>
                  <a:pt x="162960" y="126480"/>
                  <a:pt x="126480" y="162960"/>
                  <a:pt x="81480" y="162960"/>
                </a:cubicBezTo>
                <a:cubicBezTo>
                  <a:pt x="36480" y="162960"/>
                  <a:pt x="0" y="126480"/>
                  <a:pt x="0" y="81480"/>
                </a:cubicBezTo>
                <a:cubicBezTo>
                  <a:pt x="0" y="36480"/>
                  <a:pt x="36480" y="0"/>
                  <a:pt x="81480" y="0"/>
                </a:cubicBezTo>
                <a:cubicBezTo>
                  <a:pt x="126480" y="0"/>
                  <a:pt x="162960" y="36480"/>
                  <a:pt x="162960" y="81480"/>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8" name="Freeform 693">
            <a:extLst>
              <a:ext uri="{FF2B5EF4-FFF2-40B4-BE49-F238E27FC236}">
                <a16:creationId xmlns:a16="http://schemas.microsoft.com/office/drawing/2014/main" id="{75EB0E2B-CD95-4096-81C5-AAFF0767A593}"/>
              </a:ext>
            </a:extLst>
          </p:cNvPr>
          <p:cNvSpPr/>
          <p:nvPr/>
        </p:nvSpPr>
        <p:spPr>
          <a:xfrm>
            <a:off x="7892538" y="2601407"/>
            <a:ext cx="134301" cy="134301"/>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49" name="Freeform 694">
            <a:extLst>
              <a:ext uri="{FF2B5EF4-FFF2-40B4-BE49-F238E27FC236}">
                <a16:creationId xmlns:a16="http://schemas.microsoft.com/office/drawing/2014/main" id="{327E62ED-4929-4292-BA48-6E803FC44700}"/>
              </a:ext>
            </a:extLst>
          </p:cNvPr>
          <p:cNvSpPr/>
          <p:nvPr/>
        </p:nvSpPr>
        <p:spPr>
          <a:xfrm>
            <a:off x="7922971" y="2631840"/>
            <a:ext cx="73435" cy="73435"/>
          </a:xfrm>
          <a:custGeom>
            <a:avLst/>
            <a:gdLst>
              <a:gd name="connsiteX0" fmla="*/ 55077 w 55076"/>
              <a:gd name="connsiteY0" fmla="*/ 27538 h 55076"/>
              <a:gd name="connsiteX1" fmla="*/ 27538 w 55076"/>
              <a:gd name="connsiteY1" fmla="*/ 55077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7"/>
                  <a:pt x="27538" y="55077"/>
                </a:cubicBezTo>
                <a:cubicBezTo>
                  <a:pt x="12329" y="55077"/>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0" name="Freeform 399">
            <a:extLst>
              <a:ext uri="{FF2B5EF4-FFF2-40B4-BE49-F238E27FC236}">
                <a16:creationId xmlns:a16="http://schemas.microsoft.com/office/drawing/2014/main" id="{05538EFA-75BE-4072-A29E-931872F0FCAB}"/>
              </a:ext>
            </a:extLst>
          </p:cNvPr>
          <p:cNvSpPr/>
          <p:nvPr/>
        </p:nvSpPr>
        <p:spPr>
          <a:xfrm>
            <a:off x="5200344" y="2585927"/>
            <a:ext cx="134301" cy="134301"/>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868F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1" name="Freeform 377">
            <a:extLst>
              <a:ext uri="{FF2B5EF4-FFF2-40B4-BE49-F238E27FC236}">
                <a16:creationId xmlns:a16="http://schemas.microsoft.com/office/drawing/2014/main" id="{A09A3329-D18E-472D-B9DA-5C4D2A202662}"/>
              </a:ext>
            </a:extLst>
          </p:cNvPr>
          <p:cNvSpPr/>
          <p:nvPr/>
        </p:nvSpPr>
        <p:spPr>
          <a:xfrm>
            <a:off x="2517453" y="2591164"/>
            <a:ext cx="134112" cy="134112"/>
          </a:xfrm>
          <a:custGeom>
            <a:avLst/>
            <a:gdLst>
              <a:gd name="connsiteX0" fmla="*/ 92871 w 92870"/>
              <a:gd name="connsiteY0" fmla="*/ 46435 h 92870"/>
              <a:gd name="connsiteX1" fmla="*/ 46435 w 92870"/>
              <a:gd name="connsiteY1" fmla="*/ 92871 h 92870"/>
              <a:gd name="connsiteX2" fmla="*/ 0 w 92870"/>
              <a:gd name="connsiteY2" fmla="*/ 46435 h 92870"/>
              <a:gd name="connsiteX3" fmla="*/ 46435 w 92870"/>
              <a:gd name="connsiteY3" fmla="*/ 0 h 92870"/>
              <a:gd name="connsiteX4" fmla="*/ 92871 w 92870"/>
              <a:gd name="connsiteY4" fmla="*/ 46435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0" h="92870">
                <a:moveTo>
                  <a:pt x="92871" y="46435"/>
                </a:moveTo>
                <a:cubicBezTo>
                  <a:pt x="92871" y="72081"/>
                  <a:pt x="72081" y="92871"/>
                  <a:pt x="46435" y="92871"/>
                </a:cubicBezTo>
                <a:cubicBezTo>
                  <a:pt x="20790" y="92871"/>
                  <a:pt x="0" y="72081"/>
                  <a:pt x="0" y="46435"/>
                </a:cubicBezTo>
                <a:cubicBezTo>
                  <a:pt x="0" y="20790"/>
                  <a:pt x="20790" y="0"/>
                  <a:pt x="46435" y="0"/>
                </a:cubicBezTo>
                <a:cubicBezTo>
                  <a:pt x="72081" y="0"/>
                  <a:pt x="92871" y="20790"/>
                  <a:pt x="92871" y="46435"/>
                </a:cubicBezTo>
                <a:close/>
              </a:path>
            </a:pathLst>
          </a:custGeom>
          <a:solidFill>
            <a:srgbClr val="A092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2" name="Group 151">
            <a:extLst>
              <a:ext uri="{FF2B5EF4-FFF2-40B4-BE49-F238E27FC236}">
                <a16:creationId xmlns:a16="http://schemas.microsoft.com/office/drawing/2014/main" id="{A97177C8-86AF-459C-899E-53E1B4A3E11E}"/>
              </a:ext>
            </a:extLst>
          </p:cNvPr>
          <p:cNvGrpSpPr/>
          <p:nvPr/>
        </p:nvGrpSpPr>
        <p:grpSpPr>
          <a:xfrm>
            <a:off x="5203848" y="4164138"/>
            <a:ext cx="134417" cy="134417"/>
            <a:chOff x="3902885" y="3123103"/>
            <a:chExt cx="100813" cy="100813"/>
          </a:xfrm>
        </p:grpSpPr>
        <p:sp>
          <p:nvSpPr>
            <p:cNvPr id="153" name="Freeform 347">
              <a:extLst>
                <a:ext uri="{FF2B5EF4-FFF2-40B4-BE49-F238E27FC236}">
                  <a16:creationId xmlns:a16="http://schemas.microsoft.com/office/drawing/2014/main" id="{20DE6E94-C512-445E-B2C0-47D97518DF40}"/>
                </a:ext>
              </a:extLst>
            </p:cNvPr>
            <p:cNvSpPr/>
            <p:nvPr/>
          </p:nvSpPr>
          <p:spPr>
            <a:xfrm>
              <a:off x="3902885" y="3123103"/>
              <a:ext cx="100813" cy="100813"/>
            </a:xfrm>
            <a:custGeom>
              <a:avLst/>
              <a:gdLst>
                <a:gd name="connsiteX0" fmla="*/ 50450 w 100813"/>
                <a:gd name="connsiteY0" fmla="*/ 0 h 100813"/>
                <a:gd name="connsiteX1" fmla="*/ 0 w 100813"/>
                <a:gd name="connsiteY1" fmla="*/ 50363 h 100813"/>
                <a:gd name="connsiteX2" fmla="*/ 50363 w 100813"/>
                <a:gd name="connsiteY2" fmla="*/ 100814 h 100813"/>
                <a:gd name="connsiteX3" fmla="*/ 100813 w 100813"/>
                <a:gd name="connsiteY3" fmla="*/ 50450 h 100813"/>
                <a:gd name="connsiteX4" fmla="*/ 100813 w 100813"/>
                <a:gd name="connsiteY4" fmla="*/ 50407 h 100813"/>
                <a:gd name="connsiteX5" fmla="*/ 50450 w 100813"/>
                <a:gd name="connsiteY5" fmla="*/ 0 h 100813"/>
                <a:gd name="connsiteX6" fmla="*/ 50450 w 100813"/>
                <a:gd name="connsiteY6" fmla="*/ 77945 h 100813"/>
                <a:gd name="connsiteX7" fmla="*/ 22825 w 100813"/>
                <a:gd name="connsiteY7" fmla="*/ 50407 h 100813"/>
                <a:gd name="connsiteX8" fmla="*/ 50363 w 100813"/>
                <a:gd name="connsiteY8" fmla="*/ 22781 h 100813"/>
                <a:gd name="connsiteX9" fmla="*/ 77989 w 100813"/>
                <a:gd name="connsiteY9" fmla="*/ 50320 h 100813"/>
                <a:gd name="connsiteX10" fmla="*/ 77989 w 100813"/>
                <a:gd name="connsiteY10" fmla="*/ 50407 h 100813"/>
                <a:gd name="connsiteX11" fmla="*/ 50450 w 100813"/>
                <a:gd name="connsiteY11" fmla="*/ 77945 h 10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3" h="100813">
                  <a:moveTo>
                    <a:pt x="50450" y="0"/>
                  </a:moveTo>
                  <a:cubicBezTo>
                    <a:pt x="22611" y="-26"/>
                    <a:pt x="26" y="22524"/>
                    <a:pt x="0" y="50363"/>
                  </a:cubicBezTo>
                  <a:cubicBezTo>
                    <a:pt x="-22" y="78203"/>
                    <a:pt x="22524" y="100787"/>
                    <a:pt x="50363" y="100814"/>
                  </a:cubicBezTo>
                  <a:cubicBezTo>
                    <a:pt x="78203" y="100836"/>
                    <a:pt x="100787" y="78290"/>
                    <a:pt x="100813" y="50450"/>
                  </a:cubicBezTo>
                  <a:cubicBezTo>
                    <a:pt x="100813" y="50437"/>
                    <a:pt x="100813" y="50420"/>
                    <a:pt x="100813" y="50407"/>
                  </a:cubicBezTo>
                  <a:cubicBezTo>
                    <a:pt x="100813" y="22585"/>
                    <a:pt x="78272" y="22"/>
                    <a:pt x="50450" y="0"/>
                  </a:cubicBezTo>
                  <a:close/>
                  <a:moveTo>
                    <a:pt x="50450" y="77945"/>
                  </a:moveTo>
                  <a:cubicBezTo>
                    <a:pt x="35219" y="77967"/>
                    <a:pt x="22851" y="65638"/>
                    <a:pt x="22825" y="50407"/>
                  </a:cubicBezTo>
                  <a:cubicBezTo>
                    <a:pt x="22803" y="35176"/>
                    <a:pt x="35132" y="22808"/>
                    <a:pt x="50363" y="22781"/>
                  </a:cubicBezTo>
                  <a:cubicBezTo>
                    <a:pt x="65594" y="22760"/>
                    <a:pt x="77963" y="35089"/>
                    <a:pt x="77989" y="50320"/>
                  </a:cubicBezTo>
                  <a:cubicBezTo>
                    <a:pt x="77989" y="50350"/>
                    <a:pt x="77989" y="50376"/>
                    <a:pt x="77989" y="50407"/>
                  </a:cubicBezTo>
                  <a:cubicBezTo>
                    <a:pt x="77963" y="65607"/>
                    <a:pt x="65651" y="77919"/>
                    <a:pt x="50450" y="77945"/>
                  </a:cubicBezTo>
                  <a:close/>
                </a:path>
              </a:pathLst>
            </a:custGeom>
            <a:solidFill>
              <a:srgbClr val="868FFF"/>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4" name="Freeform 578">
              <a:extLst>
                <a:ext uri="{FF2B5EF4-FFF2-40B4-BE49-F238E27FC236}">
                  <a16:creationId xmlns:a16="http://schemas.microsoft.com/office/drawing/2014/main" id="{FDDDE3F7-5E68-457C-822E-A461F0F8E3B3}"/>
                </a:ext>
              </a:extLst>
            </p:cNvPr>
            <p:cNvSpPr/>
            <p:nvPr/>
          </p:nvSpPr>
          <p:spPr>
            <a:xfrm>
              <a:off x="3925710" y="3145928"/>
              <a:ext cx="55163" cy="55163"/>
            </a:xfrm>
            <a:custGeom>
              <a:avLst/>
              <a:gdLst>
                <a:gd name="connsiteX0" fmla="*/ 55164 w 55163"/>
                <a:gd name="connsiteY0" fmla="*/ 27582 h 55163"/>
                <a:gd name="connsiteX1" fmla="*/ 27582 w 55163"/>
                <a:gd name="connsiteY1" fmla="*/ 55164 h 55163"/>
                <a:gd name="connsiteX2" fmla="*/ 0 w 55163"/>
                <a:gd name="connsiteY2" fmla="*/ 27582 h 55163"/>
                <a:gd name="connsiteX3" fmla="*/ 27582 w 55163"/>
                <a:gd name="connsiteY3" fmla="*/ 0 h 55163"/>
                <a:gd name="connsiteX4" fmla="*/ 27626 w 55163"/>
                <a:gd name="connsiteY4" fmla="*/ 0 h 55163"/>
                <a:gd name="connsiteX5" fmla="*/ 55164 w 55163"/>
                <a:gd name="connsiteY5" fmla="*/ 27582 h 5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63" h="55163">
                  <a:moveTo>
                    <a:pt x="55164" y="27582"/>
                  </a:moveTo>
                  <a:cubicBezTo>
                    <a:pt x="55164" y="42813"/>
                    <a:pt x="42813" y="55164"/>
                    <a:pt x="27582" y="55164"/>
                  </a:cubicBezTo>
                  <a:cubicBezTo>
                    <a:pt x="12351" y="55164"/>
                    <a:pt x="0" y="42813"/>
                    <a:pt x="0" y="27582"/>
                  </a:cubicBezTo>
                  <a:cubicBezTo>
                    <a:pt x="0" y="12351"/>
                    <a:pt x="12351" y="0"/>
                    <a:pt x="27582" y="0"/>
                  </a:cubicBezTo>
                  <a:cubicBezTo>
                    <a:pt x="27595" y="0"/>
                    <a:pt x="27613" y="0"/>
                    <a:pt x="27626" y="0"/>
                  </a:cubicBezTo>
                  <a:cubicBezTo>
                    <a:pt x="42844" y="22"/>
                    <a:pt x="55164" y="12364"/>
                    <a:pt x="55164" y="27582"/>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5" name="Freeform 437">
            <a:extLst>
              <a:ext uri="{FF2B5EF4-FFF2-40B4-BE49-F238E27FC236}">
                <a16:creationId xmlns:a16="http://schemas.microsoft.com/office/drawing/2014/main" id="{F238A048-CE81-44C0-B80C-0EF9F2896A0A}"/>
              </a:ext>
            </a:extLst>
          </p:cNvPr>
          <p:cNvSpPr/>
          <p:nvPr/>
        </p:nvSpPr>
        <p:spPr>
          <a:xfrm>
            <a:off x="7906395" y="4161411"/>
            <a:ext cx="134301" cy="134301"/>
          </a:xfrm>
          <a:custGeom>
            <a:avLst/>
            <a:gdLst>
              <a:gd name="connsiteX0" fmla="*/ 100726 w 100726"/>
              <a:gd name="connsiteY0" fmla="*/ 50363 h 100726"/>
              <a:gd name="connsiteX1" fmla="*/ 50363 w 100726"/>
              <a:gd name="connsiteY1" fmla="*/ 100726 h 100726"/>
              <a:gd name="connsiteX2" fmla="*/ -1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1" y="78178"/>
                  <a:pt x="-1" y="50363"/>
                </a:cubicBezTo>
                <a:cubicBezTo>
                  <a:pt x="-1" y="22548"/>
                  <a:pt x="22548" y="0"/>
                  <a:pt x="50363" y="0"/>
                </a:cubicBezTo>
                <a:cubicBezTo>
                  <a:pt x="78178" y="0"/>
                  <a:pt x="100726" y="22548"/>
                  <a:pt x="100726" y="50363"/>
                </a:cubicBezTo>
                <a:close/>
              </a:path>
            </a:pathLst>
          </a:custGeom>
          <a:solidFill>
            <a:srgbClr val="5D8BFF"/>
          </a:solidFill>
          <a:ln w="8721" cap="flat">
            <a:no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156" name="Group 155">
            <a:extLst>
              <a:ext uri="{FF2B5EF4-FFF2-40B4-BE49-F238E27FC236}">
                <a16:creationId xmlns:a16="http://schemas.microsoft.com/office/drawing/2014/main" id="{82F7A7B8-5D90-4570-BA3B-BE8E90699864}"/>
              </a:ext>
            </a:extLst>
          </p:cNvPr>
          <p:cNvGrpSpPr/>
          <p:nvPr/>
        </p:nvGrpSpPr>
        <p:grpSpPr>
          <a:xfrm>
            <a:off x="10612446" y="4161935"/>
            <a:ext cx="134301" cy="134301"/>
            <a:chOff x="7959334" y="3121451"/>
            <a:chExt cx="100726" cy="100726"/>
          </a:xfrm>
        </p:grpSpPr>
        <p:sp>
          <p:nvSpPr>
            <p:cNvPr id="157" name="Freeform 427">
              <a:extLst>
                <a:ext uri="{FF2B5EF4-FFF2-40B4-BE49-F238E27FC236}">
                  <a16:creationId xmlns:a16="http://schemas.microsoft.com/office/drawing/2014/main" id="{BDF2BE09-5780-4C1E-BEA4-98AC5AD95297}"/>
                </a:ext>
              </a:extLst>
            </p:cNvPr>
            <p:cNvSpPr/>
            <p:nvPr/>
          </p:nvSpPr>
          <p:spPr>
            <a:xfrm>
              <a:off x="7959334" y="3121451"/>
              <a:ext cx="100726" cy="100726"/>
            </a:xfrm>
            <a:custGeom>
              <a:avLst/>
              <a:gdLst>
                <a:gd name="connsiteX0" fmla="*/ 100726 w 100726"/>
                <a:gd name="connsiteY0" fmla="*/ 50363 h 100726"/>
                <a:gd name="connsiteX1" fmla="*/ 50363 w 100726"/>
                <a:gd name="connsiteY1" fmla="*/ 100726 h 100726"/>
                <a:gd name="connsiteX2" fmla="*/ 0 w 100726"/>
                <a:gd name="connsiteY2" fmla="*/ 50363 h 100726"/>
                <a:gd name="connsiteX3" fmla="*/ 50363 w 100726"/>
                <a:gd name="connsiteY3" fmla="*/ 0 h 100726"/>
                <a:gd name="connsiteX4" fmla="*/ 100726 w 100726"/>
                <a:gd name="connsiteY4" fmla="*/ 50363 h 1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26" h="100726">
                  <a:moveTo>
                    <a:pt x="100726" y="50363"/>
                  </a:moveTo>
                  <a:cubicBezTo>
                    <a:pt x="100726" y="78178"/>
                    <a:pt x="78178" y="100726"/>
                    <a:pt x="50363" y="100726"/>
                  </a:cubicBezTo>
                  <a:cubicBezTo>
                    <a:pt x="22548" y="100726"/>
                    <a:pt x="0" y="78178"/>
                    <a:pt x="0" y="50363"/>
                  </a:cubicBezTo>
                  <a:cubicBezTo>
                    <a:pt x="0" y="22548"/>
                    <a:pt x="22548" y="0"/>
                    <a:pt x="50363" y="0"/>
                  </a:cubicBezTo>
                  <a:cubicBezTo>
                    <a:pt x="78178" y="0"/>
                    <a:pt x="100726" y="22548"/>
                    <a:pt x="100726" y="50363"/>
                  </a:cubicBezTo>
                  <a:close/>
                </a:path>
              </a:pathLst>
            </a:custGeom>
            <a:solidFill>
              <a:srgbClr val="4589FF"/>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58" name="Freeform 577">
              <a:extLst>
                <a:ext uri="{FF2B5EF4-FFF2-40B4-BE49-F238E27FC236}">
                  <a16:creationId xmlns:a16="http://schemas.microsoft.com/office/drawing/2014/main" id="{AA49CA83-8441-4D0F-A4BD-E76D1E0BCA7D}"/>
                </a:ext>
              </a:extLst>
            </p:cNvPr>
            <p:cNvSpPr/>
            <p:nvPr/>
          </p:nvSpPr>
          <p:spPr>
            <a:xfrm>
              <a:off x="7982159" y="3144276"/>
              <a:ext cx="55076" cy="55076"/>
            </a:xfrm>
            <a:custGeom>
              <a:avLst/>
              <a:gdLst>
                <a:gd name="connsiteX0" fmla="*/ 55077 w 55076"/>
                <a:gd name="connsiteY0" fmla="*/ 27538 h 55076"/>
                <a:gd name="connsiteX1" fmla="*/ 27538 w 55076"/>
                <a:gd name="connsiteY1" fmla="*/ 55076 h 55076"/>
                <a:gd name="connsiteX2" fmla="*/ 0 w 55076"/>
                <a:gd name="connsiteY2" fmla="*/ 27538 h 55076"/>
                <a:gd name="connsiteX3" fmla="*/ 27538 w 55076"/>
                <a:gd name="connsiteY3" fmla="*/ 0 h 55076"/>
                <a:gd name="connsiteX4" fmla="*/ 55077 w 55076"/>
                <a:gd name="connsiteY4" fmla="*/ 27538 h 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6" h="55076">
                  <a:moveTo>
                    <a:pt x="55077" y="27538"/>
                  </a:moveTo>
                  <a:cubicBezTo>
                    <a:pt x="55077" y="42747"/>
                    <a:pt x="42747" y="55076"/>
                    <a:pt x="27538" y="55076"/>
                  </a:cubicBezTo>
                  <a:cubicBezTo>
                    <a:pt x="12329" y="55076"/>
                    <a:pt x="0" y="42747"/>
                    <a:pt x="0" y="27538"/>
                  </a:cubicBezTo>
                  <a:cubicBezTo>
                    <a:pt x="0" y="12329"/>
                    <a:pt x="12329" y="0"/>
                    <a:pt x="27538" y="0"/>
                  </a:cubicBezTo>
                  <a:cubicBezTo>
                    <a:pt x="42747" y="0"/>
                    <a:pt x="55077" y="12329"/>
                    <a:pt x="55077" y="27538"/>
                  </a:cubicBezTo>
                  <a:close/>
                </a:path>
              </a:pathLst>
            </a:custGeom>
            <a:solidFill>
              <a:schemeClr val="bg1"/>
            </a:solidFill>
            <a:ln w="8721" cap="flat">
              <a:solidFill>
                <a:srgbClr val="00BAB6"/>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sp>
        <p:nvSpPr>
          <p:cNvPr id="159" name="Freeform 680">
            <a:extLst>
              <a:ext uri="{FF2B5EF4-FFF2-40B4-BE49-F238E27FC236}">
                <a16:creationId xmlns:a16="http://schemas.microsoft.com/office/drawing/2014/main" id="{32AEDAC2-F3C7-472C-8B43-458D8156202D}"/>
              </a:ext>
            </a:extLst>
          </p:cNvPr>
          <p:cNvSpPr/>
          <p:nvPr/>
        </p:nvSpPr>
        <p:spPr>
          <a:xfrm>
            <a:off x="11366406" y="3628257"/>
            <a:ext cx="81785" cy="63315"/>
          </a:xfrm>
          <a:custGeom>
            <a:avLst/>
            <a:gdLst>
              <a:gd name="connsiteX0" fmla="*/ 0 w 61339"/>
              <a:gd name="connsiteY0" fmla="*/ 0 h 47486"/>
              <a:gd name="connsiteX1" fmla="*/ 30365 w 61339"/>
              <a:gd name="connsiteY1" fmla="*/ 47486 h 47486"/>
              <a:gd name="connsiteX2" fmla="*/ 61340 w 61339"/>
              <a:gd name="connsiteY2" fmla="*/ 218 h 47486"/>
            </a:gdLst>
            <a:ahLst/>
            <a:cxnLst>
              <a:cxn ang="0">
                <a:pos x="connsiteX0" y="connsiteY0"/>
              </a:cxn>
              <a:cxn ang="0">
                <a:pos x="connsiteX1" y="connsiteY1"/>
              </a:cxn>
              <a:cxn ang="0">
                <a:pos x="connsiteX2" y="connsiteY2"/>
              </a:cxn>
            </a:cxnLst>
            <a:rect l="l" t="t" r="r" b="b"/>
            <a:pathLst>
              <a:path w="61339" h="47486">
                <a:moveTo>
                  <a:pt x="0" y="0"/>
                </a:moveTo>
                <a:lnTo>
                  <a:pt x="30365" y="47486"/>
                </a:lnTo>
                <a:lnTo>
                  <a:pt x="61340" y="21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0" name="Freeform 685">
            <a:extLst>
              <a:ext uri="{FF2B5EF4-FFF2-40B4-BE49-F238E27FC236}">
                <a16:creationId xmlns:a16="http://schemas.microsoft.com/office/drawing/2014/main" id="{E34F1449-4192-49DD-BDE2-BE647471FFE7}"/>
              </a:ext>
            </a:extLst>
          </p:cNvPr>
          <p:cNvSpPr/>
          <p:nvPr/>
        </p:nvSpPr>
        <p:spPr>
          <a:xfrm rot="5400000">
            <a:off x="3937490" y="2627081"/>
            <a:ext cx="81844" cy="63256"/>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1" name="Freeform 689">
            <a:extLst>
              <a:ext uri="{FF2B5EF4-FFF2-40B4-BE49-F238E27FC236}">
                <a16:creationId xmlns:a16="http://schemas.microsoft.com/office/drawing/2014/main" id="{1DD5E7EB-3B6B-42DB-BD51-C65268C090CE}"/>
              </a:ext>
            </a:extLst>
          </p:cNvPr>
          <p:cNvSpPr/>
          <p:nvPr/>
        </p:nvSpPr>
        <p:spPr>
          <a:xfrm rot="5400000">
            <a:off x="9271744" y="2620555"/>
            <a:ext cx="81785" cy="63315"/>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2" name="Freeform 689">
            <a:extLst>
              <a:ext uri="{FF2B5EF4-FFF2-40B4-BE49-F238E27FC236}">
                <a16:creationId xmlns:a16="http://schemas.microsoft.com/office/drawing/2014/main" id="{535D7668-2941-494C-BE7F-C01BBB0F3DD4}"/>
              </a:ext>
            </a:extLst>
          </p:cNvPr>
          <p:cNvSpPr/>
          <p:nvPr/>
        </p:nvSpPr>
        <p:spPr>
          <a:xfrm rot="16200000">
            <a:off x="10122025" y="3395703"/>
            <a:ext cx="81785" cy="63315"/>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3" name="Freeform 685">
            <a:extLst>
              <a:ext uri="{FF2B5EF4-FFF2-40B4-BE49-F238E27FC236}">
                <a16:creationId xmlns:a16="http://schemas.microsoft.com/office/drawing/2014/main" id="{4594E7D2-FF98-4F4E-B1E0-DF789C66F9B0}"/>
              </a:ext>
            </a:extLst>
          </p:cNvPr>
          <p:cNvSpPr/>
          <p:nvPr/>
        </p:nvSpPr>
        <p:spPr>
          <a:xfrm rot="16200000">
            <a:off x="3130550" y="3395763"/>
            <a:ext cx="81844" cy="63256"/>
          </a:xfrm>
          <a:custGeom>
            <a:avLst/>
            <a:gdLst>
              <a:gd name="connsiteX0" fmla="*/ 0 w 61383"/>
              <a:gd name="connsiteY0" fmla="*/ 47443 h 47442"/>
              <a:gd name="connsiteX1" fmla="*/ 30409 w 61383"/>
              <a:gd name="connsiteY1" fmla="*/ 0 h 47442"/>
              <a:gd name="connsiteX2" fmla="*/ 61384 w 61383"/>
              <a:gd name="connsiteY2" fmla="*/ 47225 h 47442"/>
            </a:gdLst>
            <a:ahLst/>
            <a:cxnLst>
              <a:cxn ang="0">
                <a:pos x="connsiteX0" y="connsiteY0"/>
              </a:cxn>
              <a:cxn ang="0">
                <a:pos x="connsiteX1" y="connsiteY1"/>
              </a:cxn>
              <a:cxn ang="0">
                <a:pos x="connsiteX2" y="connsiteY2"/>
              </a:cxn>
            </a:cxnLst>
            <a:rect l="l" t="t" r="r" b="b"/>
            <a:pathLst>
              <a:path w="61383" h="47442">
                <a:moveTo>
                  <a:pt x="0" y="47443"/>
                </a:moveTo>
                <a:lnTo>
                  <a:pt x="30409" y="0"/>
                </a:lnTo>
                <a:lnTo>
                  <a:pt x="61384" y="47225"/>
                </a:lnTo>
              </a:path>
            </a:pathLst>
          </a:custGeom>
          <a:noFill/>
          <a:ln w="9525" cap="flat">
            <a:solidFill>
              <a:srgbClr val="BB8E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4" name="Freeform 689">
            <a:extLst>
              <a:ext uri="{FF2B5EF4-FFF2-40B4-BE49-F238E27FC236}">
                <a16:creationId xmlns:a16="http://schemas.microsoft.com/office/drawing/2014/main" id="{C1D70ED6-D5EF-4DB8-86F5-14E0F6950AB6}"/>
              </a:ext>
            </a:extLst>
          </p:cNvPr>
          <p:cNvSpPr/>
          <p:nvPr/>
        </p:nvSpPr>
        <p:spPr>
          <a:xfrm rot="5400000">
            <a:off x="6547890" y="2629115"/>
            <a:ext cx="81785" cy="63315"/>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5" name="Freeform 689">
            <a:extLst>
              <a:ext uri="{FF2B5EF4-FFF2-40B4-BE49-F238E27FC236}">
                <a16:creationId xmlns:a16="http://schemas.microsoft.com/office/drawing/2014/main" id="{1691FD94-1611-47FC-8D32-395BA03D777A}"/>
              </a:ext>
            </a:extLst>
          </p:cNvPr>
          <p:cNvSpPr/>
          <p:nvPr/>
        </p:nvSpPr>
        <p:spPr>
          <a:xfrm rot="16200000">
            <a:off x="6582486" y="4195159"/>
            <a:ext cx="81785" cy="63315"/>
          </a:xfrm>
          <a:custGeom>
            <a:avLst/>
            <a:gdLst>
              <a:gd name="connsiteX0" fmla="*/ 0 w 61339"/>
              <a:gd name="connsiteY0" fmla="*/ 47486 h 47486"/>
              <a:gd name="connsiteX1" fmla="*/ 30365 w 61339"/>
              <a:gd name="connsiteY1" fmla="*/ 0 h 47486"/>
              <a:gd name="connsiteX2" fmla="*/ 61340 w 61339"/>
              <a:gd name="connsiteY2" fmla="*/ 47268 h 47486"/>
            </a:gdLst>
            <a:ahLst/>
            <a:cxnLst>
              <a:cxn ang="0">
                <a:pos x="connsiteX0" y="connsiteY0"/>
              </a:cxn>
              <a:cxn ang="0">
                <a:pos x="connsiteX1" y="connsiteY1"/>
              </a:cxn>
              <a:cxn ang="0">
                <a:pos x="connsiteX2" y="connsiteY2"/>
              </a:cxn>
            </a:cxnLst>
            <a:rect l="l" t="t" r="r" b="b"/>
            <a:pathLst>
              <a:path w="61339" h="47486">
                <a:moveTo>
                  <a:pt x="0" y="47486"/>
                </a:moveTo>
                <a:lnTo>
                  <a:pt x="30365" y="0"/>
                </a:lnTo>
                <a:lnTo>
                  <a:pt x="61340" y="47268"/>
                </a:lnTo>
              </a:path>
            </a:pathLst>
          </a:custGeom>
          <a:noFill/>
          <a:ln w="9525" cap="flat">
            <a:solidFill>
              <a:srgbClr val="408BFC"/>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68" name="Freeform 575">
            <a:extLst>
              <a:ext uri="{FF2B5EF4-FFF2-40B4-BE49-F238E27FC236}">
                <a16:creationId xmlns:a16="http://schemas.microsoft.com/office/drawing/2014/main" id="{F5E778D4-B1B5-4E2D-8DCA-3B49D482E534}"/>
              </a:ext>
            </a:extLst>
          </p:cNvPr>
          <p:cNvSpPr/>
          <p:nvPr/>
        </p:nvSpPr>
        <p:spPr>
          <a:xfrm>
            <a:off x="1763918" y="1105591"/>
            <a:ext cx="1591189" cy="6095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69" name="Picture 168">
            <a:extLst>
              <a:ext uri="{FF2B5EF4-FFF2-40B4-BE49-F238E27FC236}">
                <a16:creationId xmlns:a16="http://schemas.microsoft.com/office/drawing/2014/main" id="{B0A5744C-FE79-4EBF-9F15-4D18C321741A}"/>
              </a:ext>
            </a:extLst>
          </p:cNvPr>
          <p:cNvPicPr>
            <a:picLocks noChangeAspect="1"/>
          </p:cNvPicPr>
          <p:nvPr/>
        </p:nvPicPr>
        <p:blipFill>
          <a:blip r:embed="rId39">
            <a:extLst>
              <a:ext uri="{BEBA8EAE-BF5A-486C-A8C5-ECC9F3942E4B}">
                <a14:imgProps xmlns:a14="http://schemas.microsoft.com/office/drawing/2010/main">
                  <a14:imgLayer r:embed="rId40">
                    <a14:imgEffect>
                      <a14:brightnessContrast bright="-100000" contrast="100000"/>
                    </a14:imgEffect>
                  </a14:imgLayer>
                </a14:imgProps>
              </a:ext>
            </a:extLst>
          </a:blip>
          <a:stretch>
            <a:fillRect/>
          </a:stretch>
        </p:blipFill>
        <p:spPr>
          <a:xfrm>
            <a:off x="1868679" y="1241647"/>
            <a:ext cx="636827" cy="171775"/>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p:spPr>
      </p:pic>
      <p:sp>
        <p:nvSpPr>
          <p:cNvPr id="132" name="TextBox 131">
            <a:extLst>
              <a:ext uri="{FF2B5EF4-FFF2-40B4-BE49-F238E27FC236}">
                <a16:creationId xmlns:a16="http://schemas.microsoft.com/office/drawing/2014/main" id="{BB6FBF2E-07CA-4884-B8AD-4BF33179B50E}"/>
              </a:ext>
            </a:extLst>
          </p:cNvPr>
          <p:cNvSpPr txBox="1"/>
          <p:nvPr/>
        </p:nvSpPr>
        <p:spPr>
          <a:xfrm>
            <a:off x="34812" y="1093844"/>
            <a:ext cx="1589333" cy="954107"/>
          </a:xfrm>
          <a:prstGeom prst="rect">
            <a:avLst/>
          </a:prstGeom>
          <a:noFill/>
        </p:spPr>
        <p:txBody>
          <a:bodyPr wrap="square" rtlCol="0" anchor="t">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Note: </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Starting from the upper left, products and significant capabilities appear once,  the first time they are used in the pipeline. Products and capabilities  are used at multiple points. </a:t>
            </a: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tl val="0"/>
            </a:endParaRPr>
          </a:p>
        </p:txBody>
      </p:sp>
      <p:pic>
        <p:nvPicPr>
          <p:cNvPr id="5" name="Picture 4" descr="A close up of a sign&#10;&#10;Description automatically generated">
            <a:extLst>
              <a:ext uri="{FF2B5EF4-FFF2-40B4-BE49-F238E27FC236}">
                <a16:creationId xmlns:a16="http://schemas.microsoft.com/office/drawing/2014/main" id="{3BDEC7D3-115B-4870-A30F-23436C994247}"/>
              </a:ext>
            </a:extLst>
          </p:cNvPr>
          <p:cNvPicPr>
            <a:picLocks noChangeAspect="1"/>
          </p:cNvPicPr>
          <p:nvPr/>
        </p:nvPicPr>
        <p:blipFill>
          <a:blip r:embed="rId41"/>
          <a:stretch>
            <a:fillRect/>
          </a:stretch>
        </p:blipFill>
        <p:spPr>
          <a:xfrm>
            <a:off x="2615869" y="1080957"/>
            <a:ext cx="579665" cy="525384"/>
          </a:xfrm>
          <a:prstGeom prst="rect">
            <a:avLst/>
          </a:prstGeom>
        </p:spPr>
      </p:pic>
      <p:sp>
        <p:nvSpPr>
          <p:cNvPr id="6" name="Rectangle 5">
            <a:extLst>
              <a:ext uri="{FF2B5EF4-FFF2-40B4-BE49-F238E27FC236}">
                <a16:creationId xmlns:a16="http://schemas.microsoft.com/office/drawing/2014/main" id="{49B488A8-1CE2-4F5C-AD94-BB80B0A9140E}"/>
              </a:ext>
            </a:extLst>
          </p:cNvPr>
          <p:cNvSpPr/>
          <p:nvPr/>
        </p:nvSpPr>
        <p:spPr>
          <a:xfrm>
            <a:off x="8592090" y="3578723"/>
            <a:ext cx="611065" cy="256545"/>
          </a:xfrm>
          <a:prstGeom prst="rect">
            <a:avLst/>
          </a:prstGeom>
        </p:spPr>
        <p:txBody>
          <a:bodyPr wrap="non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IBMPlexSans"/>
              </a:rPr>
              <a:t>Nexus </a:t>
            </a:r>
            <a:endParaRPr kumimoji="0" lang="en-US" sz="1800" b="0" i="0" u="none" strike="noStrike" kern="1200" cap="none" spc="0" normalizeH="0" baseline="0" noProof="0" dirty="0">
              <a:ln>
                <a:noFill/>
              </a:ln>
              <a:solidFill>
                <a:srgbClr val="000000"/>
              </a:solidFill>
              <a:effectLst/>
              <a:uLnTx/>
              <a:uFillTx/>
              <a:latin typeface="IBM Plex Sans Regular"/>
              <a:ea typeface="SimSun" panose="02010600030101010101" pitchFamily="2" charset="-122"/>
              <a:cs typeface="+mn-cs"/>
            </a:endParaRPr>
          </a:p>
        </p:txBody>
      </p:sp>
      <p:sp>
        <p:nvSpPr>
          <p:cNvPr id="123" name="Freeform 575">
            <a:extLst>
              <a:ext uri="{FF2B5EF4-FFF2-40B4-BE49-F238E27FC236}">
                <a16:creationId xmlns:a16="http://schemas.microsoft.com/office/drawing/2014/main" id="{E28ECBA6-FB22-46DE-9095-B612FB389D23}"/>
              </a:ext>
            </a:extLst>
          </p:cNvPr>
          <p:cNvSpPr/>
          <p:nvPr/>
        </p:nvSpPr>
        <p:spPr>
          <a:xfrm>
            <a:off x="6798890" y="1177506"/>
            <a:ext cx="1355703" cy="6095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124" name="Freeform 575">
            <a:extLst>
              <a:ext uri="{FF2B5EF4-FFF2-40B4-BE49-F238E27FC236}">
                <a16:creationId xmlns:a16="http://schemas.microsoft.com/office/drawing/2014/main" id="{903ED62B-162D-4E23-B295-85DEED8DFB5F}"/>
              </a:ext>
            </a:extLst>
          </p:cNvPr>
          <p:cNvSpPr/>
          <p:nvPr/>
        </p:nvSpPr>
        <p:spPr>
          <a:xfrm>
            <a:off x="9777073" y="974714"/>
            <a:ext cx="1589332" cy="60959"/>
          </a:xfrm>
          <a:custGeom>
            <a:avLst/>
            <a:gdLst>
              <a:gd name="connsiteX0" fmla="*/ 0 w 1597305"/>
              <a:gd name="connsiteY0" fmla="*/ 0 h 4364"/>
              <a:gd name="connsiteX1" fmla="*/ 1597305 w 1597305"/>
              <a:gd name="connsiteY1" fmla="*/ 0 h 4364"/>
            </a:gdLst>
            <a:ahLst/>
            <a:cxnLst>
              <a:cxn ang="0">
                <a:pos x="connsiteX0" y="connsiteY0"/>
              </a:cxn>
              <a:cxn ang="0">
                <a:pos x="connsiteX1" y="connsiteY1"/>
              </a:cxn>
            </a:cxnLst>
            <a:rect l="l" t="t" r="r" b="b"/>
            <a:pathLst>
              <a:path w="1597305" h="4364">
                <a:moveTo>
                  <a:pt x="0" y="0"/>
                </a:moveTo>
                <a:lnTo>
                  <a:pt x="1597305" y="0"/>
                </a:lnTo>
              </a:path>
            </a:pathLst>
          </a:custGeom>
          <a:ln w="8721" cap="flat">
            <a:solidFill>
              <a:srgbClr val="4589FF"/>
            </a:solidFill>
            <a:prstDash val="solid"/>
            <a:miter/>
          </a:ln>
        </p:spPr>
        <p:txBody>
          <a:bodyPr rtlCol="0" anchor="ct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127" name="Picture 126">
            <a:extLst>
              <a:ext uri="{FF2B5EF4-FFF2-40B4-BE49-F238E27FC236}">
                <a16:creationId xmlns:a16="http://schemas.microsoft.com/office/drawing/2014/main" id="{1EE8900E-45FF-4F6F-A1E6-33EBE06505B1}"/>
              </a:ext>
            </a:extLst>
          </p:cNvPr>
          <p:cNvPicPr>
            <a:picLocks noChangeAspect="1"/>
          </p:cNvPicPr>
          <p:nvPr/>
        </p:nvPicPr>
        <p:blipFill>
          <a:blip r:embed="rId42"/>
          <a:stretch>
            <a:fillRect/>
          </a:stretch>
        </p:blipFill>
        <p:spPr>
          <a:xfrm>
            <a:off x="10285963" y="1073879"/>
            <a:ext cx="622980" cy="272688"/>
          </a:xfrm>
          <a:prstGeom prst="rect">
            <a:avLst/>
          </a:prstGeom>
        </p:spPr>
      </p:pic>
      <p:sp>
        <p:nvSpPr>
          <p:cNvPr id="133" name="TextBox 132">
            <a:extLst>
              <a:ext uri="{FF2B5EF4-FFF2-40B4-BE49-F238E27FC236}">
                <a16:creationId xmlns:a16="http://schemas.microsoft.com/office/drawing/2014/main" id="{C20D1EE2-55A0-4854-9287-4B1A79324053}"/>
              </a:ext>
            </a:extLst>
          </p:cNvPr>
          <p:cNvSpPr txBox="1"/>
          <p:nvPr/>
        </p:nvSpPr>
        <p:spPr>
          <a:xfrm>
            <a:off x="10014899" y="1194619"/>
            <a:ext cx="1113676" cy="36933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hlinkClick r:id="rId43"/>
              </a:rPr>
              <a:t>https://galasa.dev/</a:t>
            </a:r>
            <a:r>
              <a:rPr kumimoji="0" lang="en-CA" sz="18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rPr>
              <a:t> </a:t>
            </a:r>
            <a:endParaRPr kumimoji="0" lang="en-CA" sz="800" b="0" i="0" u="none" strike="noStrike" kern="1200" cap="none" spc="0" normalizeH="0" baseline="0" noProof="0" dirty="0">
              <a:ln>
                <a:noFill/>
              </a:ln>
              <a:solidFill>
                <a:srgbClr val="000000">
                  <a:lumMod val="95000"/>
                  <a:lumOff val="5000"/>
                </a:srgbClr>
              </a:solidFill>
              <a:effectLst/>
              <a:uLnTx/>
              <a:uFillTx/>
              <a:latin typeface="IBM Plex Sans Regular"/>
              <a:ea typeface="SimSun" panose="02010600030101010101" pitchFamily="2" charset="-122"/>
              <a:cs typeface="+mn-cs"/>
            </a:endParaRPr>
          </a:p>
        </p:txBody>
      </p:sp>
      <p:pic>
        <p:nvPicPr>
          <p:cNvPr id="125" name="Picture 124">
            <a:extLst>
              <a:ext uri="{FF2B5EF4-FFF2-40B4-BE49-F238E27FC236}">
                <a16:creationId xmlns:a16="http://schemas.microsoft.com/office/drawing/2014/main" id="{758EC6E6-B094-4594-8851-D68C7B6AB18A}"/>
              </a:ext>
            </a:extLst>
          </p:cNvPr>
          <p:cNvPicPr>
            <a:picLocks noChangeAspect="1"/>
          </p:cNvPicPr>
          <p:nvPr/>
        </p:nvPicPr>
        <p:blipFill>
          <a:blip r:embed="rId39">
            <a:extLst>
              <a:ext uri="{BEBA8EAE-BF5A-486C-A8C5-ECC9F3942E4B}">
                <a14:imgProps xmlns:a14="http://schemas.microsoft.com/office/drawing/2010/main">
                  <a14:imgLayer r:embed="rId40">
                    <a14:imgEffect>
                      <a14:brightnessContrast bright="-100000" contrast="100000"/>
                    </a14:imgEffect>
                  </a14:imgLayer>
                </a14:imgProps>
              </a:ext>
            </a:extLst>
          </a:blip>
          <a:stretch>
            <a:fillRect/>
          </a:stretch>
        </p:blipFill>
        <p:spPr>
          <a:xfrm>
            <a:off x="3599911" y="3560027"/>
            <a:ext cx="1035358" cy="279273"/>
          </a:xfrm>
          <a:custGeom>
            <a:avLst/>
            <a:gdLst>
              <a:gd name="connsiteX0" fmla="*/ 695 w 477620"/>
              <a:gd name="connsiteY0" fmla="*/ 596 h 128831"/>
              <a:gd name="connsiteX1" fmla="*/ 478315 w 477620"/>
              <a:gd name="connsiteY1" fmla="*/ 596 h 128831"/>
              <a:gd name="connsiteX2" fmla="*/ 478315 w 477620"/>
              <a:gd name="connsiteY2" fmla="*/ 129428 h 128831"/>
              <a:gd name="connsiteX3" fmla="*/ 695 w 477620"/>
              <a:gd name="connsiteY3" fmla="*/ 129428 h 128831"/>
            </a:gdLst>
            <a:ahLst/>
            <a:cxnLst>
              <a:cxn ang="0">
                <a:pos x="connsiteX0" y="connsiteY0"/>
              </a:cxn>
              <a:cxn ang="0">
                <a:pos x="connsiteX1" y="connsiteY1"/>
              </a:cxn>
              <a:cxn ang="0">
                <a:pos x="connsiteX2" y="connsiteY2"/>
              </a:cxn>
              <a:cxn ang="0">
                <a:pos x="connsiteX3" y="connsiteY3"/>
              </a:cxn>
            </a:cxnLst>
            <a:rect l="l" t="t" r="r" b="b"/>
            <a:pathLst>
              <a:path w="477620" h="128831">
                <a:moveTo>
                  <a:pt x="695" y="596"/>
                </a:moveTo>
                <a:lnTo>
                  <a:pt x="478315" y="596"/>
                </a:lnTo>
                <a:lnTo>
                  <a:pt x="478315" y="129428"/>
                </a:lnTo>
                <a:lnTo>
                  <a:pt x="695" y="129428"/>
                </a:lnTo>
                <a:close/>
              </a:path>
            </a:pathLst>
          </a:custGeom>
          <a:solidFill>
            <a:srgbClr val="FFFF00"/>
          </a:solidFill>
        </p:spPr>
      </p:pic>
    </p:spTree>
    <p:extLst>
      <p:ext uri="{BB962C8B-B14F-4D97-AF65-F5344CB8AC3E}">
        <p14:creationId xmlns:p14="http://schemas.microsoft.com/office/powerpoint/2010/main" val="2425071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0" name="Group 79"/>
          <p:cNvGrpSpPr/>
          <p:nvPr/>
        </p:nvGrpSpPr>
        <p:grpSpPr>
          <a:xfrm>
            <a:off x="1703512" y="607266"/>
            <a:ext cx="8623376" cy="5933290"/>
            <a:chOff x="421912" y="710284"/>
            <a:chExt cx="8623376" cy="5933290"/>
          </a:xfrm>
        </p:grpSpPr>
        <p:sp>
          <p:nvSpPr>
            <p:cNvPr id="4" name="Rectangle 3"/>
            <p:cNvSpPr/>
            <p:nvPr/>
          </p:nvSpPr>
          <p:spPr>
            <a:xfrm>
              <a:off x="930667" y="1057381"/>
              <a:ext cx="4361414" cy="54726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5471300" y="2695753"/>
              <a:ext cx="3573988" cy="3947821"/>
            </a:xfrm>
            <a:prstGeom prst="rect">
              <a:avLst/>
            </a:prstGeom>
            <a:solidFill>
              <a:schemeClr val="tx2">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5846579" y="3161760"/>
              <a:ext cx="2016224" cy="5760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304797" y="1215392"/>
              <a:ext cx="2664296" cy="20286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331640" y="5599204"/>
              <a:ext cx="2016224" cy="576064"/>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ylinder 10"/>
            <p:cNvSpPr/>
            <p:nvPr/>
          </p:nvSpPr>
          <p:spPr>
            <a:xfrm>
              <a:off x="3634997" y="5454314"/>
              <a:ext cx="648072" cy="792088"/>
            </a:xfrm>
            <a:prstGeom prst="can">
              <a:avLst/>
            </a:prstGeom>
            <a:solidFill>
              <a:srgbClr val="ED7D3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926004" y="710284"/>
              <a:ext cx="2236574"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mn-cs"/>
                </a:rPr>
                <a:t>zD&amp;T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on VMWARE</a:t>
              </a:r>
            </a:p>
          </p:txBody>
        </p:sp>
        <p:sp>
          <p:nvSpPr>
            <p:cNvPr id="18" name="TextBox 17"/>
            <p:cNvSpPr txBox="1"/>
            <p:nvPr/>
          </p:nvSpPr>
          <p:spPr>
            <a:xfrm>
              <a:off x="4123933" y="1196752"/>
              <a:ext cx="736099"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Linux</a:t>
              </a:r>
            </a:p>
          </p:txBody>
        </p:sp>
        <p:sp>
          <p:nvSpPr>
            <p:cNvPr id="21" name="TextBox 20"/>
            <p:cNvSpPr txBox="1"/>
            <p:nvPr/>
          </p:nvSpPr>
          <p:spPr>
            <a:xfrm>
              <a:off x="1321634" y="1225117"/>
              <a:ext cx="697627" cy="369332"/>
            </a:xfrm>
            <a:prstGeom prst="rect">
              <a:avLst/>
            </a:prstGeom>
            <a:noFill/>
            <a:ln>
              <a:no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mn-cs"/>
                </a:rPr>
                <a:t>z/OS</a:t>
              </a:r>
            </a:p>
          </p:txBody>
        </p:sp>
        <p:sp>
          <p:nvSpPr>
            <p:cNvPr id="23" name="TextBox 22"/>
            <p:cNvSpPr txBox="1"/>
            <p:nvPr/>
          </p:nvSpPr>
          <p:spPr>
            <a:xfrm>
              <a:off x="7888153" y="2766771"/>
              <a:ext cx="1120820"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Windows</a:t>
              </a:r>
            </a:p>
          </p:txBody>
        </p:sp>
        <p:sp>
          <p:nvSpPr>
            <p:cNvPr id="24" name="TextBox 23"/>
            <p:cNvSpPr txBox="1"/>
            <p:nvPr/>
          </p:nvSpPr>
          <p:spPr>
            <a:xfrm>
              <a:off x="1669911" y="2110746"/>
              <a:ext cx="2072212" cy="369332"/>
            </a:xfrm>
            <a:prstGeom prst="rect">
              <a:avLst/>
            </a:prstGeom>
            <a:noFill/>
            <a:ln w="28575">
              <a:solidFill>
                <a:schemeClr val="tx1"/>
              </a:solidFill>
            </a:ln>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mn-cs"/>
                </a:rPr>
                <a:t>Jenkins Agent</a:t>
              </a:r>
            </a:p>
          </p:txBody>
        </p:sp>
        <p:sp>
          <p:nvSpPr>
            <p:cNvPr id="25" name="TextBox 24"/>
            <p:cNvSpPr txBox="1"/>
            <p:nvPr/>
          </p:nvSpPr>
          <p:spPr>
            <a:xfrm>
              <a:off x="1604763" y="2582105"/>
              <a:ext cx="2087121" cy="369332"/>
            </a:xfrm>
            <a:prstGeom prst="rect">
              <a:avLst/>
            </a:prstGeom>
            <a:noFill/>
            <a:ln w="28575">
              <a:solidFill>
                <a:schemeClr val="tx1"/>
              </a:solidFill>
            </a:ln>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mn-cs"/>
                </a:rPr>
                <a:t>UCD-Agent</a:t>
              </a:r>
            </a:p>
          </p:txBody>
        </p:sp>
        <p:sp>
          <p:nvSpPr>
            <p:cNvPr id="27" name="TextBox 26"/>
            <p:cNvSpPr txBox="1"/>
            <p:nvPr/>
          </p:nvSpPr>
          <p:spPr>
            <a:xfrm>
              <a:off x="1604763" y="5697325"/>
              <a:ext cx="1428596" cy="369332"/>
            </a:xfrm>
            <a:prstGeom prst="rect">
              <a:avLst/>
            </a:prstGeom>
            <a:noFill/>
            <a:ln w="28575">
              <a:no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UCD Server</a:t>
              </a:r>
            </a:p>
          </p:txBody>
        </p:sp>
        <p:sp>
          <p:nvSpPr>
            <p:cNvPr id="30" name="TextBox 29"/>
            <p:cNvSpPr txBox="1"/>
            <p:nvPr/>
          </p:nvSpPr>
          <p:spPr>
            <a:xfrm>
              <a:off x="3604185" y="5717468"/>
              <a:ext cx="1300356" cy="338554"/>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Executables</a:t>
              </a:r>
            </a:p>
          </p:txBody>
        </p:sp>
        <p:cxnSp>
          <p:nvCxnSpPr>
            <p:cNvPr id="39" name="Straight Connector 38"/>
            <p:cNvCxnSpPr>
              <a:cxnSpLocks/>
              <a:endCxn id="9" idx="1"/>
            </p:cNvCxnSpPr>
            <p:nvPr/>
          </p:nvCxnSpPr>
          <p:spPr>
            <a:xfrm>
              <a:off x="439496" y="4941168"/>
              <a:ext cx="892144" cy="9460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30704" y="2825438"/>
              <a:ext cx="0" cy="2133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21912" y="2825438"/>
              <a:ext cx="11828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endCxn id="60" idx="1"/>
            </p:cNvCxnSpPr>
            <p:nvPr/>
          </p:nvCxnSpPr>
          <p:spPr>
            <a:xfrm>
              <a:off x="683568" y="4005064"/>
              <a:ext cx="1019253" cy="8617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3568" y="2308730"/>
              <a:ext cx="0" cy="17145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83568" y="2327394"/>
              <a:ext cx="9211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3984002" y="1849352"/>
              <a:ext cx="1779032" cy="124757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30" idx="1"/>
            </p:cNvCxnSpPr>
            <p:nvPr/>
          </p:nvCxnSpPr>
          <p:spPr>
            <a:xfrm>
              <a:off x="3392373" y="5886745"/>
              <a:ext cx="2118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926840" y="3200437"/>
              <a:ext cx="1855701"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Developer using </a:t>
              </a:r>
              <a:r>
                <a:rPr kumimoji="0" lang="en-US" sz="1200" b="1" i="0" u="none" strike="noStrike" kern="1200" cap="none" spc="0" normalizeH="0" baseline="0" noProof="0" dirty="0" err="1">
                  <a:ln>
                    <a:noFill/>
                  </a:ln>
                  <a:solidFill>
                    <a:srgbClr val="FF0000"/>
                  </a:solidFill>
                  <a:effectLst/>
                  <a:uLnTx/>
                  <a:uFillTx/>
                  <a:latin typeface="Arial" panose="020B0604020202020204" pitchFamily="34" charset="0"/>
                  <a:ea typeface="SimSun" panose="02010600030101010101" pitchFamily="2" charset="-122"/>
                  <a:cs typeface="+mn-cs"/>
                </a:rPr>
                <a:t>ADFz</a:t>
              </a:r>
              <a:r>
                <a:rPr kumimoji="0" lang="en-US" sz="1200" b="1"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 </a:t>
              </a:r>
            </a:p>
          </p:txBody>
        </p:sp>
        <p:cxnSp>
          <p:nvCxnSpPr>
            <p:cNvPr id="64" name="Straight Arrow Connector 63"/>
            <p:cNvCxnSpPr>
              <a:cxnSpLocks/>
            </p:cNvCxnSpPr>
            <p:nvPr/>
          </p:nvCxnSpPr>
          <p:spPr>
            <a:xfrm flipH="1">
              <a:off x="7108245" y="1939612"/>
              <a:ext cx="316451" cy="1799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62" name="Picture 2">
            <a:extLst>
              <a:ext uri="{FF2B5EF4-FFF2-40B4-BE49-F238E27FC236}">
                <a16:creationId xmlns:a16="http://schemas.microsoft.com/office/drawing/2014/main" id="{F555557C-A802-4725-A864-8ECD9BE10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064" y="611738"/>
            <a:ext cx="4108832" cy="1629623"/>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EAAE47AE-2A56-40E7-BAAE-94DFCCD0502D}"/>
              </a:ext>
            </a:extLst>
          </p:cNvPr>
          <p:cNvSpPr/>
          <p:nvPr/>
        </p:nvSpPr>
        <p:spPr>
          <a:xfrm>
            <a:off x="7599161" y="3659794"/>
            <a:ext cx="948854" cy="42253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D35D02E2-6528-4F52-8999-77104C06E5A3}"/>
              </a:ext>
            </a:extLst>
          </p:cNvPr>
          <p:cNvSpPr txBox="1"/>
          <p:nvPr/>
        </p:nvSpPr>
        <p:spPr>
          <a:xfrm>
            <a:off x="7599161" y="3725246"/>
            <a:ext cx="479618" cy="369332"/>
          </a:xfrm>
          <a:prstGeom prst="rect">
            <a:avLst/>
          </a:prstGeom>
          <a:noFill/>
          <a:ln w="28575">
            <a:no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Git</a:t>
            </a:r>
          </a:p>
        </p:txBody>
      </p:sp>
      <p:sp>
        <p:nvSpPr>
          <p:cNvPr id="60" name="Rectangle 59">
            <a:extLst>
              <a:ext uri="{FF2B5EF4-FFF2-40B4-BE49-F238E27FC236}">
                <a16:creationId xmlns:a16="http://schemas.microsoft.com/office/drawing/2014/main" id="{A67C81A1-52FA-4ED2-A4AF-5E5642E555E8}"/>
              </a:ext>
            </a:extLst>
          </p:cNvPr>
          <p:cNvSpPr/>
          <p:nvPr/>
        </p:nvSpPr>
        <p:spPr>
          <a:xfrm>
            <a:off x="3056429" y="4650928"/>
            <a:ext cx="1601440" cy="42253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1D380191-2557-494B-82FD-1D4946C48D8C}"/>
              </a:ext>
            </a:extLst>
          </p:cNvPr>
          <p:cNvSpPr txBox="1"/>
          <p:nvPr/>
        </p:nvSpPr>
        <p:spPr>
          <a:xfrm>
            <a:off x="3387686" y="4679871"/>
            <a:ext cx="966931" cy="369332"/>
          </a:xfrm>
          <a:prstGeom prst="rect">
            <a:avLst/>
          </a:prstGeom>
          <a:noFill/>
          <a:ln w="28575">
            <a:no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Jenkins</a:t>
            </a:r>
          </a:p>
        </p:txBody>
      </p:sp>
      <p:pic>
        <p:nvPicPr>
          <p:cNvPr id="67" name="Image 27">
            <a:extLst>
              <a:ext uri="{FF2B5EF4-FFF2-40B4-BE49-F238E27FC236}">
                <a16:creationId xmlns:a16="http://schemas.microsoft.com/office/drawing/2014/main" id="{79061B53-1AC7-4E63-8A16-ADE3EE201C2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4632902" y="4581609"/>
            <a:ext cx="925665" cy="530596"/>
          </a:xfrm>
          <a:prstGeom prst="rect">
            <a:avLst/>
          </a:prstGeom>
        </p:spPr>
      </p:pic>
      <p:sp>
        <p:nvSpPr>
          <p:cNvPr id="68" name="Rectangle 67">
            <a:extLst>
              <a:ext uri="{FF2B5EF4-FFF2-40B4-BE49-F238E27FC236}">
                <a16:creationId xmlns:a16="http://schemas.microsoft.com/office/drawing/2014/main" id="{3F095AA8-4817-46B6-BF5E-E3F97253E37D}"/>
              </a:ext>
            </a:extLst>
          </p:cNvPr>
          <p:cNvSpPr/>
          <p:nvPr/>
        </p:nvSpPr>
        <p:spPr>
          <a:xfrm>
            <a:off x="2426889" y="3399915"/>
            <a:ext cx="1143718" cy="815455"/>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9C3843EC-315B-4897-B7C3-76A8C24A186B}"/>
              </a:ext>
            </a:extLst>
          </p:cNvPr>
          <p:cNvSpPr txBox="1"/>
          <p:nvPr/>
        </p:nvSpPr>
        <p:spPr>
          <a:xfrm>
            <a:off x="2780426" y="3397834"/>
            <a:ext cx="681597" cy="738664"/>
          </a:xfrm>
          <a:prstGeom prst="rect">
            <a:avLst/>
          </a:prstGeom>
          <a:noFill/>
          <a:ln w="28575">
            <a:no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DBB</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App </a:t>
            </a:r>
            <a:br>
              <a:rPr kumimoji="0" lang="en-US" sz="14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br>
            <a:r>
              <a:rPr kumimoji="0" lang="en-US" sz="1400" b="0" i="0" u="none" strike="noStrike" kern="1200" cap="none" spc="0" normalizeH="0" baseline="0" noProof="0" dirty="0">
                <a:ln>
                  <a:noFill/>
                </a:ln>
                <a:solidFill>
                  <a:srgbClr val="FF0000"/>
                </a:solidFill>
                <a:effectLst/>
                <a:uLnTx/>
                <a:uFillTx/>
                <a:latin typeface="Arial" panose="020B0604020202020204" pitchFamily="34" charset="0"/>
                <a:ea typeface="SimSun" panose="02010600030101010101" pitchFamily="2" charset="-122"/>
                <a:cs typeface="+mn-cs"/>
              </a:rPr>
              <a:t>server</a:t>
            </a:r>
          </a:p>
        </p:txBody>
      </p:sp>
      <p:pic>
        <p:nvPicPr>
          <p:cNvPr id="45" name="Picture 44">
            <a:extLst>
              <a:ext uri="{FF2B5EF4-FFF2-40B4-BE49-F238E27FC236}">
                <a16:creationId xmlns:a16="http://schemas.microsoft.com/office/drawing/2014/main" id="{E458AFC3-D4E0-48A1-8383-C1BDEA983772}"/>
              </a:ext>
            </a:extLst>
          </p:cNvPr>
          <p:cNvPicPr>
            <a:picLocks noChangeAspect="1"/>
          </p:cNvPicPr>
          <p:nvPr/>
        </p:nvPicPr>
        <p:blipFill>
          <a:blip r:embed="rId5"/>
          <a:stretch>
            <a:fillRect/>
          </a:stretch>
        </p:blipFill>
        <p:spPr>
          <a:xfrm>
            <a:off x="7265205" y="4388033"/>
            <a:ext cx="2359188" cy="1005336"/>
          </a:xfrm>
          <a:prstGeom prst="rect">
            <a:avLst/>
          </a:prstGeom>
        </p:spPr>
      </p:pic>
      <p:cxnSp>
        <p:nvCxnSpPr>
          <p:cNvPr id="71" name="Straight Arrow Connector 70">
            <a:extLst>
              <a:ext uri="{FF2B5EF4-FFF2-40B4-BE49-F238E27FC236}">
                <a16:creationId xmlns:a16="http://schemas.microsoft.com/office/drawing/2014/main" id="{429BEF93-EC33-40A3-B01A-3DC6121EF7F6}"/>
              </a:ext>
            </a:extLst>
          </p:cNvPr>
          <p:cNvCxnSpPr>
            <a:cxnSpLocks/>
          </p:cNvCxnSpPr>
          <p:nvPr/>
        </p:nvCxnSpPr>
        <p:spPr>
          <a:xfrm>
            <a:off x="5315115" y="4803990"/>
            <a:ext cx="1885072" cy="39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4">
            <a:extLst>
              <a:ext uri="{FF2B5EF4-FFF2-40B4-BE49-F238E27FC236}">
                <a16:creationId xmlns:a16="http://schemas.microsoft.com/office/drawing/2014/main" id="{C82A19D2-B42F-4FE2-B925-EF845DBB639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64942" y="3789080"/>
            <a:ext cx="566151" cy="202527"/>
          </a:xfrm>
          <a:prstGeom prst="rect">
            <a:avLst/>
          </a:prstGeom>
        </p:spPr>
      </p:pic>
      <p:pic>
        <p:nvPicPr>
          <p:cNvPr id="76" name="Picture 75">
            <a:extLst>
              <a:ext uri="{FF2B5EF4-FFF2-40B4-BE49-F238E27FC236}">
                <a16:creationId xmlns:a16="http://schemas.microsoft.com/office/drawing/2014/main" id="{79F3D2D4-3EFC-4C46-9C57-4BA2C57519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9560" y="6170234"/>
            <a:ext cx="1469797" cy="233462"/>
          </a:xfrm>
          <a:prstGeom prst="rect">
            <a:avLst/>
          </a:prstGeom>
        </p:spPr>
      </p:pic>
      <p:sp>
        <p:nvSpPr>
          <p:cNvPr id="81" name="TextBox 80">
            <a:extLst>
              <a:ext uri="{FF2B5EF4-FFF2-40B4-BE49-F238E27FC236}">
                <a16:creationId xmlns:a16="http://schemas.microsoft.com/office/drawing/2014/main" id="{E594CBF8-CDD6-4755-A9AE-66DB0D58B648}"/>
              </a:ext>
            </a:extLst>
          </p:cNvPr>
          <p:cNvSpPr txBox="1"/>
          <p:nvPr/>
        </p:nvSpPr>
        <p:spPr>
          <a:xfrm>
            <a:off x="3044970" y="1607445"/>
            <a:ext cx="921195" cy="369332"/>
          </a:xfrm>
          <a:prstGeom prst="rect">
            <a:avLst/>
          </a:prstGeom>
          <a:noFill/>
          <a:ln w="28575">
            <a:solidFill>
              <a:schemeClr val="tx1"/>
            </a:solidFill>
          </a:ln>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mn-cs"/>
              </a:rPr>
              <a:t>DBB</a:t>
            </a:r>
          </a:p>
        </p:txBody>
      </p:sp>
      <p:cxnSp>
        <p:nvCxnSpPr>
          <p:cNvPr id="82" name="Straight Arrow Connector 81">
            <a:extLst>
              <a:ext uri="{FF2B5EF4-FFF2-40B4-BE49-F238E27FC236}">
                <a16:creationId xmlns:a16="http://schemas.microsoft.com/office/drawing/2014/main" id="{8C8D391A-903D-46A5-A856-B73E46BE6BD3}"/>
              </a:ext>
            </a:extLst>
          </p:cNvPr>
          <p:cNvCxnSpPr>
            <a:cxnSpLocks/>
          </p:cNvCxnSpPr>
          <p:nvPr/>
        </p:nvCxnSpPr>
        <p:spPr>
          <a:xfrm flipV="1">
            <a:off x="2413319" y="1792114"/>
            <a:ext cx="631648" cy="110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D57F2E1-D261-402A-A064-23A97DEAB481}"/>
              </a:ext>
            </a:extLst>
          </p:cNvPr>
          <p:cNvCxnSpPr>
            <a:cxnSpLocks/>
          </p:cNvCxnSpPr>
          <p:nvPr/>
        </p:nvCxnSpPr>
        <p:spPr>
          <a:xfrm>
            <a:off x="2437764" y="1792114"/>
            <a:ext cx="0" cy="15546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5AFDCAE-1A26-4E87-AF68-A6CAC51B4E8C}"/>
              </a:ext>
            </a:extLst>
          </p:cNvPr>
          <p:cNvPicPr>
            <a:picLocks noChangeAspect="1"/>
          </p:cNvPicPr>
          <p:nvPr/>
        </p:nvPicPr>
        <p:blipFill>
          <a:blip r:embed="rId8"/>
          <a:stretch>
            <a:fillRect/>
          </a:stretch>
        </p:blipFill>
        <p:spPr>
          <a:xfrm>
            <a:off x="7330222" y="5714066"/>
            <a:ext cx="2435586" cy="769694"/>
          </a:xfrm>
          <a:prstGeom prst="rect">
            <a:avLst/>
          </a:prstGeom>
        </p:spPr>
      </p:pic>
      <p:cxnSp>
        <p:nvCxnSpPr>
          <p:cNvPr id="52" name="Straight Arrow Connector 51">
            <a:extLst>
              <a:ext uri="{FF2B5EF4-FFF2-40B4-BE49-F238E27FC236}">
                <a16:creationId xmlns:a16="http://schemas.microsoft.com/office/drawing/2014/main" id="{85A8D524-7DB7-4BC0-B3D4-66C354B17580}"/>
              </a:ext>
            </a:extLst>
          </p:cNvPr>
          <p:cNvCxnSpPr>
            <a:cxnSpLocks/>
          </p:cNvCxnSpPr>
          <p:nvPr/>
        </p:nvCxnSpPr>
        <p:spPr>
          <a:xfrm>
            <a:off x="5547602" y="6027029"/>
            <a:ext cx="1732846" cy="71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Footer Placeholder 2">
            <a:extLst>
              <a:ext uri="{FF2B5EF4-FFF2-40B4-BE49-F238E27FC236}">
                <a16:creationId xmlns:a16="http://schemas.microsoft.com/office/drawing/2014/main" id="{3D7841F0-F7E9-47BE-830B-3602825BC46D}"/>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5" name="Title 1">
            <a:extLst>
              <a:ext uri="{FF2B5EF4-FFF2-40B4-BE49-F238E27FC236}">
                <a16:creationId xmlns:a16="http://schemas.microsoft.com/office/drawing/2014/main" id="{7DA4B34D-5F4A-45B6-9F5A-92DD243BBCCA}"/>
              </a:ext>
            </a:extLst>
          </p:cNvPr>
          <p:cNvSpPr>
            <a:spLocks noGrp="1"/>
          </p:cNvSpPr>
          <p:nvPr>
            <p:ph type="title"/>
          </p:nvPr>
        </p:nvSpPr>
        <p:spPr>
          <a:xfrm>
            <a:off x="1586989" y="110939"/>
            <a:ext cx="5364067" cy="365381"/>
          </a:xfrm>
        </p:spPr>
        <p:txBody>
          <a:bodyPr>
            <a:normAutofit fontScale="90000"/>
          </a:bodyPr>
          <a:lstStyle/>
          <a:p>
            <a:r>
              <a:rPr lang="en-US" altLang="en-US" sz="2100" b="1" dirty="0">
                <a:latin typeface="+mn-lt"/>
              </a:rPr>
              <a:t> </a:t>
            </a:r>
            <a:r>
              <a:rPr lang="en-US" altLang="en-US" sz="3200" b="1" dirty="0">
                <a:latin typeface="+mn-lt"/>
              </a:rPr>
              <a:t>Topology used on this Demo </a:t>
            </a:r>
            <a:endParaRPr lang="en-US" altLang="en-US" sz="1800" b="1" dirty="0">
              <a:latin typeface="+mn-lt"/>
            </a:endParaRPr>
          </a:p>
        </p:txBody>
      </p:sp>
      <p:sp>
        <p:nvSpPr>
          <p:cNvPr id="63" name="TextBox 62">
            <a:extLst>
              <a:ext uri="{FF2B5EF4-FFF2-40B4-BE49-F238E27FC236}">
                <a16:creationId xmlns:a16="http://schemas.microsoft.com/office/drawing/2014/main" id="{1D5B0313-8FEA-4C3B-8604-B50147EE4A68}"/>
              </a:ext>
            </a:extLst>
          </p:cNvPr>
          <p:cNvSpPr txBox="1"/>
          <p:nvPr/>
        </p:nvSpPr>
        <p:spPr>
          <a:xfrm>
            <a:off x="8451435" y="1592631"/>
            <a:ext cx="612668" cy="415498"/>
          </a:xfrm>
          <a:prstGeom prst="rect">
            <a:avLst/>
          </a:prstGeom>
          <a:solidFill>
            <a:srgbClr val="FFFF00"/>
          </a:solidFill>
          <a:ln>
            <a:solidFill>
              <a:schemeClr val="accent6">
                <a:lumMod val="75000"/>
              </a:schemeClr>
            </a:solidFill>
          </a:ln>
        </p:spPr>
        <p:txBody>
          <a:bodyPr wrap="none" rtlCol="0">
            <a:spAutoFit/>
          </a:bodyP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Source</a:t>
            </a:r>
          </a:p>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Code</a:t>
            </a:r>
          </a:p>
        </p:txBody>
      </p:sp>
      <p:pic>
        <p:nvPicPr>
          <p:cNvPr id="65" name="Image 23">
            <a:extLst>
              <a:ext uri="{FF2B5EF4-FFF2-40B4-BE49-F238E27FC236}">
                <a16:creationId xmlns:a16="http://schemas.microsoft.com/office/drawing/2014/main" id="{1A727240-627F-43C3-ACE9-8760E613AD6E}"/>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9096829" y="1539062"/>
            <a:ext cx="987457" cy="548090"/>
          </a:xfrm>
          <a:prstGeom prst="rect">
            <a:avLst/>
          </a:prstGeom>
          <a:solidFill>
            <a:srgbClr val="FFFF00"/>
          </a:solidFill>
        </p:spPr>
      </p:pic>
    </p:spTree>
    <p:extLst>
      <p:ext uri="{BB962C8B-B14F-4D97-AF65-F5344CB8AC3E}">
        <p14:creationId xmlns:p14="http://schemas.microsoft.com/office/powerpoint/2010/main" val="31205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991544" y="3485527"/>
            <a:ext cx="5149739" cy="721339"/>
          </a:xfrm>
        </p:spPr>
        <p:txBody>
          <a:bodyPr/>
          <a:lstStyle/>
          <a:p>
            <a:pPr eaLnBrk="1" fontAlgn="auto" hangingPunct="1">
              <a:spcAft>
                <a:spcPts val="0"/>
              </a:spcAft>
              <a:defRPr/>
            </a:pPr>
            <a:r>
              <a:rPr lang="en-GB" sz="3200" dirty="0"/>
              <a:t>Z DevOps  Tooling</a:t>
            </a:r>
            <a:br>
              <a:rPr lang="en-GB" sz="3200" dirty="0"/>
            </a:br>
            <a:br>
              <a:rPr lang="en-GB" sz="3200" dirty="0"/>
            </a:br>
            <a:r>
              <a:rPr lang="en-GB" sz="2400" dirty="0"/>
              <a:t>   </a:t>
            </a:r>
            <a:r>
              <a:rPr lang="en-GB" sz="5400" dirty="0">
                <a:solidFill>
                  <a:schemeClr val="tx1"/>
                </a:solidFill>
              </a:rPr>
              <a:t>Demonstration</a:t>
            </a:r>
            <a:br>
              <a:rPr lang="en-GB" sz="5400" dirty="0">
                <a:solidFill>
                  <a:schemeClr val="tx1"/>
                </a:solidFill>
              </a:rPr>
            </a:br>
            <a:r>
              <a:rPr lang="en-GB" sz="3600" dirty="0">
                <a:solidFill>
                  <a:schemeClr val="tx1"/>
                </a:solidFill>
              </a:rPr>
              <a:t>COBOL/CICS/DB2 Program </a:t>
            </a:r>
            <a:endParaRPr lang="en-US" sz="5400" dirty="0">
              <a:solidFill>
                <a:schemeClr val="tx1"/>
              </a:solidFill>
            </a:endParaRPr>
          </a:p>
        </p:txBody>
      </p:sp>
      <p:sp>
        <p:nvSpPr>
          <p:cNvPr id="3" name="Text Placeholder 2"/>
          <p:cNvSpPr>
            <a:spLocks noGrp="1"/>
          </p:cNvSpPr>
          <p:nvPr>
            <p:ph type="body" sz="quarter" idx="10"/>
          </p:nvPr>
        </p:nvSpPr>
        <p:spPr>
          <a:xfrm>
            <a:off x="2261554" y="5233655"/>
            <a:ext cx="7918722" cy="365760"/>
          </a:xfrm>
        </p:spPr>
        <p:txBody>
          <a:bodyPr/>
          <a:lstStyle/>
          <a:p>
            <a:r>
              <a:rPr lang="en-US" sz="2800" dirty="0"/>
              <a:t>PART 1 - Z Unit Test using IDz (zUnit)</a:t>
            </a:r>
          </a:p>
        </p:txBody>
      </p:sp>
      <p:grpSp>
        <p:nvGrpSpPr>
          <p:cNvPr id="2" name="Group 1"/>
          <p:cNvGrpSpPr/>
          <p:nvPr/>
        </p:nvGrpSpPr>
        <p:grpSpPr>
          <a:xfrm>
            <a:off x="2132978" y="701550"/>
            <a:ext cx="1872208" cy="1810654"/>
            <a:chOff x="3607594" y="1977738"/>
            <a:chExt cx="1355725" cy="1355725"/>
          </a:xfrm>
        </p:grpSpPr>
        <p:sp>
          <p:nvSpPr>
            <p:cNvPr id="535556" name="Oval 22"/>
            <p:cNvSpPr>
              <a:spLocks noChangeArrowheads="1"/>
            </p:cNvSpPr>
            <p:nvPr/>
          </p:nvSpPr>
          <p:spPr bwMode="auto">
            <a:xfrm>
              <a:off x="3607594" y="1977738"/>
              <a:ext cx="1355725" cy="1355725"/>
            </a:xfrm>
            <a:prstGeom prst="ellipse">
              <a:avLst/>
            </a:prstGeom>
            <a:solidFill>
              <a:srgbClr val="00B2E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535557" name="Group 40"/>
            <p:cNvGrpSpPr>
              <a:grpSpLocks noChangeAspect="1"/>
            </p:cNvGrpSpPr>
            <p:nvPr/>
          </p:nvGrpSpPr>
          <p:grpSpPr bwMode="auto">
            <a:xfrm>
              <a:off x="4062413" y="2409081"/>
              <a:ext cx="636587" cy="801687"/>
              <a:chOff x="3833" y="1175"/>
              <a:chExt cx="401" cy="505"/>
            </a:xfrm>
          </p:grpSpPr>
          <p:sp>
            <p:nvSpPr>
              <p:cNvPr id="535558" name="AutoShape 39"/>
              <p:cNvSpPr>
                <a:spLocks noChangeAspect="1" noChangeArrowheads="1"/>
              </p:cNvSpPr>
              <p:nvPr/>
            </p:nvSpPr>
            <p:spPr bwMode="auto">
              <a:xfrm>
                <a:off x="3833" y="1175"/>
                <a:ext cx="40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35559" name="Freeform 41"/>
              <p:cNvSpPr>
                <a:spLocks/>
              </p:cNvSpPr>
              <p:nvPr/>
            </p:nvSpPr>
            <p:spPr bwMode="auto">
              <a:xfrm>
                <a:off x="4116" y="1437"/>
                <a:ext cx="86" cy="54"/>
              </a:xfrm>
              <a:custGeom>
                <a:avLst/>
                <a:gdLst>
                  <a:gd name="T0" fmla="*/ 86 w 86"/>
                  <a:gd name="T1" fmla="*/ 54 h 54"/>
                  <a:gd name="T2" fmla="*/ 86 w 86"/>
                  <a:gd name="T3" fmla="*/ 0 h 54"/>
                  <a:gd name="T4" fmla="*/ 0 w 86"/>
                  <a:gd name="T5" fmla="*/ 32 h 54"/>
                  <a:gd name="T6" fmla="*/ 86 w 86"/>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4">
                    <a:moveTo>
                      <a:pt x="86" y="54"/>
                    </a:moveTo>
                    <a:lnTo>
                      <a:pt x="86" y="0"/>
                    </a:lnTo>
                    <a:lnTo>
                      <a:pt x="0" y="32"/>
                    </a:lnTo>
                    <a:lnTo>
                      <a:pt x="8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0" name="Freeform 42"/>
              <p:cNvSpPr>
                <a:spLocks/>
              </p:cNvSpPr>
              <p:nvPr/>
            </p:nvSpPr>
            <p:spPr bwMode="auto">
              <a:xfrm>
                <a:off x="4084" y="1472"/>
                <a:ext cx="113" cy="97"/>
              </a:xfrm>
              <a:custGeom>
                <a:avLst/>
                <a:gdLst>
                  <a:gd name="T0" fmla="*/ 113 w 113"/>
                  <a:gd name="T1" fmla="*/ 22 h 97"/>
                  <a:gd name="T2" fmla="*/ 27 w 113"/>
                  <a:gd name="T3" fmla="*/ 0 h 97"/>
                  <a:gd name="T4" fmla="*/ 0 w 113"/>
                  <a:gd name="T5" fmla="*/ 97 h 97"/>
                  <a:gd name="T6" fmla="*/ 62 w 113"/>
                  <a:gd name="T7" fmla="*/ 56 h 97"/>
                  <a:gd name="T8" fmla="*/ 113 w 113"/>
                  <a:gd name="T9" fmla="*/ 22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113" y="22"/>
                    </a:moveTo>
                    <a:lnTo>
                      <a:pt x="27" y="0"/>
                    </a:lnTo>
                    <a:lnTo>
                      <a:pt x="0" y="97"/>
                    </a:lnTo>
                    <a:lnTo>
                      <a:pt x="62" y="56"/>
                    </a:lnTo>
                    <a:lnTo>
                      <a:pt x="11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1" name="Freeform 43"/>
              <p:cNvSpPr>
                <a:spLocks/>
              </p:cNvSpPr>
              <p:nvPr/>
            </p:nvSpPr>
            <p:spPr bwMode="auto">
              <a:xfrm>
                <a:off x="4084" y="1302"/>
                <a:ext cx="113" cy="164"/>
              </a:xfrm>
              <a:custGeom>
                <a:avLst/>
                <a:gdLst>
                  <a:gd name="T0" fmla="*/ 113 w 113"/>
                  <a:gd name="T1" fmla="*/ 132 h 164"/>
                  <a:gd name="T2" fmla="*/ 0 w 113"/>
                  <a:gd name="T3" fmla="*/ 0 h 164"/>
                  <a:gd name="T4" fmla="*/ 27 w 113"/>
                  <a:gd name="T5" fmla="*/ 164 h 164"/>
                  <a:gd name="T6" fmla="*/ 113 w 113"/>
                  <a:gd name="T7" fmla="*/ 132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113" y="132"/>
                    </a:moveTo>
                    <a:lnTo>
                      <a:pt x="0" y="0"/>
                    </a:lnTo>
                    <a:lnTo>
                      <a:pt x="27" y="164"/>
                    </a:lnTo>
                    <a:lnTo>
                      <a:pt x="113"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2" name="Freeform 44"/>
              <p:cNvSpPr>
                <a:spLocks/>
              </p:cNvSpPr>
              <p:nvPr/>
            </p:nvSpPr>
            <p:spPr bwMode="auto">
              <a:xfrm>
                <a:off x="4084" y="1281"/>
                <a:ext cx="112" cy="143"/>
              </a:xfrm>
              <a:custGeom>
                <a:avLst/>
                <a:gdLst>
                  <a:gd name="T0" fmla="*/ 112 w 112"/>
                  <a:gd name="T1" fmla="*/ 143 h 143"/>
                  <a:gd name="T2" fmla="*/ 56 w 112"/>
                  <a:gd name="T3" fmla="*/ 0 h 143"/>
                  <a:gd name="T4" fmla="*/ 0 w 112"/>
                  <a:gd name="T5" fmla="*/ 15 h 143"/>
                  <a:gd name="T6" fmla="*/ 112 w 112"/>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43">
                    <a:moveTo>
                      <a:pt x="112" y="143"/>
                    </a:moveTo>
                    <a:lnTo>
                      <a:pt x="56" y="0"/>
                    </a:lnTo>
                    <a:lnTo>
                      <a:pt x="0" y="15"/>
                    </a:lnTo>
                    <a:lnTo>
                      <a:pt x="112"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3" name="Freeform 45"/>
              <p:cNvSpPr>
                <a:spLocks/>
              </p:cNvSpPr>
              <p:nvPr/>
            </p:nvSpPr>
            <p:spPr bwMode="auto">
              <a:xfrm>
                <a:off x="4089" y="1501"/>
                <a:ext cx="104" cy="69"/>
              </a:xfrm>
              <a:custGeom>
                <a:avLst/>
                <a:gdLst>
                  <a:gd name="T0" fmla="*/ 7 w 104"/>
                  <a:gd name="T1" fmla="*/ 65 h 69"/>
                  <a:gd name="T2" fmla="*/ 0 w 104"/>
                  <a:gd name="T3" fmla="*/ 69 h 69"/>
                  <a:gd name="T4" fmla="*/ 61 w 104"/>
                  <a:gd name="T5" fmla="*/ 60 h 69"/>
                  <a:gd name="T6" fmla="*/ 104 w 104"/>
                  <a:gd name="T7" fmla="*/ 0 h 69"/>
                  <a:gd name="T8" fmla="*/ 7 w 104"/>
                  <a:gd name="T9" fmla="*/ 65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69">
                    <a:moveTo>
                      <a:pt x="7" y="65"/>
                    </a:moveTo>
                    <a:lnTo>
                      <a:pt x="0" y="69"/>
                    </a:lnTo>
                    <a:lnTo>
                      <a:pt x="61" y="60"/>
                    </a:lnTo>
                    <a:lnTo>
                      <a:pt x="104" y="0"/>
                    </a:lnTo>
                    <a:lnTo>
                      <a:pt x="7"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4" name="Freeform 46"/>
              <p:cNvSpPr>
                <a:spLocks/>
              </p:cNvSpPr>
              <p:nvPr/>
            </p:nvSpPr>
            <p:spPr bwMode="auto">
              <a:xfrm>
                <a:off x="4081" y="1308"/>
                <a:ext cx="27" cy="258"/>
              </a:xfrm>
              <a:custGeom>
                <a:avLst/>
                <a:gdLst>
                  <a:gd name="T0" fmla="*/ 0 w 27"/>
                  <a:gd name="T1" fmla="*/ 0 h 258"/>
                  <a:gd name="T2" fmla="*/ 0 w 27"/>
                  <a:gd name="T3" fmla="*/ 258 h 258"/>
                  <a:gd name="T4" fmla="*/ 27 w 27"/>
                  <a:gd name="T5" fmla="*/ 161 h 258"/>
                  <a:gd name="T6" fmla="*/ 0 w 27"/>
                  <a:gd name="T7" fmla="*/ 0 h 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8">
                    <a:moveTo>
                      <a:pt x="0" y="0"/>
                    </a:moveTo>
                    <a:lnTo>
                      <a:pt x="0" y="258"/>
                    </a:lnTo>
                    <a:lnTo>
                      <a:pt x="27" y="16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5" name="Freeform 47"/>
              <p:cNvSpPr>
                <a:spLocks/>
              </p:cNvSpPr>
              <p:nvPr/>
            </p:nvSpPr>
            <p:spPr bwMode="auto">
              <a:xfrm>
                <a:off x="4083" y="1567"/>
                <a:ext cx="116" cy="115"/>
              </a:xfrm>
              <a:custGeom>
                <a:avLst/>
                <a:gdLst>
                  <a:gd name="T0" fmla="*/ 116 w 116"/>
                  <a:gd name="T1" fmla="*/ 115 h 115"/>
                  <a:gd name="T2" fmla="*/ 68 w 116"/>
                  <a:gd name="T3" fmla="*/ 0 h 115"/>
                  <a:gd name="T4" fmla="*/ 0 w 116"/>
                  <a:gd name="T5" fmla="*/ 115 h 115"/>
                  <a:gd name="T6" fmla="*/ 116 w 116"/>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5">
                    <a:moveTo>
                      <a:pt x="116" y="115"/>
                    </a:moveTo>
                    <a:lnTo>
                      <a:pt x="68" y="0"/>
                    </a:lnTo>
                    <a:lnTo>
                      <a:pt x="0" y="115"/>
                    </a:lnTo>
                    <a:lnTo>
                      <a:pt x="116"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6" name="Freeform 48"/>
              <p:cNvSpPr>
                <a:spLocks/>
              </p:cNvSpPr>
              <p:nvPr/>
            </p:nvSpPr>
            <p:spPr bwMode="auto">
              <a:xfrm>
                <a:off x="4081" y="1566"/>
                <a:ext cx="65" cy="111"/>
              </a:xfrm>
              <a:custGeom>
                <a:avLst/>
                <a:gdLst>
                  <a:gd name="T0" fmla="*/ 0 w 41"/>
                  <a:gd name="T1" fmla="*/ 40505222 h 70"/>
                  <a:gd name="T2" fmla="*/ 0 w 41"/>
                  <a:gd name="T3" fmla="*/ 40505222 h 70"/>
                  <a:gd name="T4" fmla="*/ 0 w 41"/>
                  <a:gd name="T5" fmla="*/ 449169633 h 70"/>
                  <a:gd name="T6" fmla="*/ 260028156 w 41"/>
                  <a:gd name="T7" fmla="*/ 0 h 70"/>
                  <a:gd name="T8" fmla="*/ 0 w 41"/>
                  <a:gd name="T9" fmla="*/ 40505222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0" y="6"/>
                    </a:moveTo>
                    <a:cubicBezTo>
                      <a:pt x="0" y="6"/>
                      <a:pt x="0" y="6"/>
                      <a:pt x="0" y="6"/>
                    </a:cubicBezTo>
                    <a:cubicBezTo>
                      <a:pt x="0" y="70"/>
                      <a:pt x="0" y="70"/>
                      <a:pt x="0" y="70"/>
                    </a:cubicBezTo>
                    <a:cubicBezTo>
                      <a:pt x="41" y="0"/>
                      <a:pt x="41" y="0"/>
                      <a:pt x="41"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7" name="Freeform 49"/>
              <p:cNvSpPr>
                <a:spLocks/>
              </p:cNvSpPr>
              <p:nvPr/>
            </p:nvSpPr>
            <p:spPr bwMode="auto">
              <a:xfrm>
                <a:off x="4153" y="1496"/>
                <a:ext cx="49" cy="179"/>
              </a:xfrm>
              <a:custGeom>
                <a:avLst/>
                <a:gdLst>
                  <a:gd name="T0" fmla="*/ 49 w 49"/>
                  <a:gd name="T1" fmla="*/ 0 h 179"/>
                  <a:gd name="T2" fmla="*/ 0 w 49"/>
                  <a:gd name="T3" fmla="*/ 68 h 179"/>
                  <a:gd name="T4" fmla="*/ 49 w 49"/>
                  <a:gd name="T5" fmla="*/ 179 h 179"/>
                  <a:gd name="T6" fmla="*/ 49 w 49"/>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179">
                    <a:moveTo>
                      <a:pt x="49" y="0"/>
                    </a:moveTo>
                    <a:lnTo>
                      <a:pt x="0" y="68"/>
                    </a:lnTo>
                    <a:lnTo>
                      <a:pt x="49" y="179"/>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8" name="Freeform 50"/>
              <p:cNvSpPr>
                <a:spLocks/>
              </p:cNvSpPr>
              <p:nvPr/>
            </p:nvSpPr>
            <p:spPr bwMode="auto">
              <a:xfrm>
                <a:off x="4081" y="1178"/>
                <a:ext cx="57" cy="115"/>
              </a:xfrm>
              <a:custGeom>
                <a:avLst/>
                <a:gdLst>
                  <a:gd name="T0" fmla="*/ 0 w 57"/>
                  <a:gd name="T1" fmla="*/ 115 h 115"/>
                  <a:gd name="T2" fmla="*/ 57 w 57"/>
                  <a:gd name="T3" fmla="*/ 100 h 115"/>
                  <a:gd name="T4" fmla="*/ 0 w 57"/>
                  <a:gd name="T5" fmla="*/ 0 h 115"/>
                  <a:gd name="T6" fmla="*/ 0 w 57"/>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5">
                    <a:moveTo>
                      <a:pt x="0" y="115"/>
                    </a:moveTo>
                    <a:lnTo>
                      <a:pt x="57" y="100"/>
                    </a:lnTo>
                    <a:lnTo>
                      <a:pt x="0" y="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9" name="Freeform 51"/>
              <p:cNvSpPr>
                <a:spLocks/>
              </p:cNvSpPr>
              <p:nvPr/>
            </p:nvSpPr>
            <p:spPr bwMode="auto">
              <a:xfrm>
                <a:off x="4143" y="1178"/>
                <a:ext cx="59" cy="251"/>
              </a:xfrm>
              <a:custGeom>
                <a:avLst/>
                <a:gdLst>
                  <a:gd name="T0" fmla="*/ 0 w 59"/>
                  <a:gd name="T1" fmla="*/ 102 h 251"/>
                  <a:gd name="T2" fmla="*/ 59 w 59"/>
                  <a:gd name="T3" fmla="*/ 251 h 251"/>
                  <a:gd name="T4" fmla="*/ 59 w 59"/>
                  <a:gd name="T5" fmla="*/ 0 h 251"/>
                  <a:gd name="T6" fmla="*/ 0 w 59"/>
                  <a:gd name="T7" fmla="*/ 102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1">
                    <a:moveTo>
                      <a:pt x="0" y="102"/>
                    </a:moveTo>
                    <a:lnTo>
                      <a:pt x="59" y="251"/>
                    </a:lnTo>
                    <a:lnTo>
                      <a:pt x="59" y="0"/>
                    </a:lnTo>
                    <a:lnTo>
                      <a:pt x="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0" name="Freeform 52"/>
              <p:cNvSpPr>
                <a:spLocks/>
              </p:cNvSpPr>
              <p:nvPr/>
            </p:nvSpPr>
            <p:spPr bwMode="auto">
              <a:xfrm>
                <a:off x="4083" y="1175"/>
                <a:ext cx="116" cy="100"/>
              </a:xfrm>
              <a:custGeom>
                <a:avLst/>
                <a:gdLst>
                  <a:gd name="T0" fmla="*/ 0 w 116"/>
                  <a:gd name="T1" fmla="*/ 0 h 100"/>
                  <a:gd name="T2" fmla="*/ 59 w 116"/>
                  <a:gd name="T3" fmla="*/ 100 h 100"/>
                  <a:gd name="T4" fmla="*/ 116 w 116"/>
                  <a:gd name="T5" fmla="*/ 0 h 100"/>
                  <a:gd name="T6" fmla="*/ 0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0" y="0"/>
                    </a:moveTo>
                    <a:lnTo>
                      <a:pt x="59" y="100"/>
                    </a:lnTo>
                    <a:lnTo>
                      <a:pt x="11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1" name="Freeform 53"/>
              <p:cNvSpPr>
                <a:spLocks/>
              </p:cNvSpPr>
              <p:nvPr/>
            </p:nvSpPr>
            <p:spPr bwMode="auto">
              <a:xfrm>
                <a:off x="4213" y="1188"/>
                <a:ext cx="23" cy="473"/>
              </a:xfrm>
              <a:custGeom>
                <a:avLst/>
                <a:gdLst>
                  <a:gd name="T0" fmla="*/ 300045008 w 14"/>
                  <a:gd name="T1" fmla="*/ 1951792868 h 298"/>
                  <a:gd name="T2" fmla="*/ 260843733 w 14"/>
                  <a:gd name="T3" fmla="*/ 1964071488 h 298"/>
                  <a:gd name="T4" fmla="*/ 38317208 w 14"/>
                  <a:gd name="T5" fmla="*/ 1978215280 h 298"/>
                  <a:gd name="T6" fmla="*/ 0 w 14"/>
                  <a:gd name="T7" fmla="*/ 1969652920 h 298"/>
                  <a:gd name="T8" fmla="*/ 0 w 14"/>
                  <a:gd name="T9" fmla="*/ 8653738 h 298"/>
                  <a:gd name="T10" fmla="*/ 38317208 w 14"/>
                  <a:gd name="T11" fmla="*/ 0 h 298"/>
                  <a:gd name="T12" fmla="*/ 260843733 w 14"/>
                  <a:gd name="T13" fmla="*/ 13735631 h 298"/>
                  <a:gd name="T14" fmla="*/ 300045008 w 14"/>
                  <a:gd name="T15" fmla="*/ 26167098 h 298"/>
                  <a:gd name="T16" fmla="*/ 300045008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14" y="294"/>
                    </a:moveTo>
                    <a:cubicBezTo>
                      <a:pt x="14" y="295"/>
                      <a:pt x="13" y="296"/>
                      <a:pt x="12" y="296"/>
                    </a:cubicBezTo>
                    <a:cubicBezTo>
                      <a:pt x="2" y="298"/>
                      <a:pt x="2" y="298"/>
                      <a:pt x="2" y="298"/>
                    </a:cubicBezTo>
                    <a:cubicBezTo>
                      <a:pt x="1" y="298"/>
                      <a:pt x="0" y="298"/>
                      <a:pt x="0" y="297"/>
                    </a:cubicBezTo>
                    <a:cubicBezTo>
                      <a:pt x="0" y="1"/>
                      <a:pt x="0" y="1"/>
                      <a:pt x="0" y="1"/>
                    </a:cubicBezTo>
                    <a:cubicBezTo>
                      <a:pt x="0" y="0"/>
                      <a:pt x="1" y="0"/>
                      <a:pt x="2" y="0"/>
                    </a:cubicBezTo>
                    <a:cubicBezTo>
                      <a:pt x="12" y="2"/>
                      <a:pt x="12" y="2"/>
                      <a:pt x="12" y="2"/>
                    </a:cubicBezTo>
                    <a:cubicBezTo>
                      <a:pt x="13" y="2"/>
                      <a:pt x="14" y="3"/>
                      <a:pt x="14" y="4"/>
                    </a:cubicBezTo>
                    <a:lnTo>
                      <a:pt x="1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2" name="Freeform 54"/>
              <p:cNvSpPr>
                <a:spLocks/>
              </p:cNvSpPr>
              <p:nvPr/>
            </p:nvSpPr>
            <p:spPr bwMode="auto">
              <a:xfrm>
                <a:off x="3866" y="1437"/>
                <a:ext cx="86" cy="52"/>
              </a:xfrm>
              <a:custGeom>
                <a:avLst/>
                <a:gdLst>
                  <a:gd name="T0" fmla="*/ 0 w 86"/>
                  <a:gd name="T1" fmla="*/ 52 h 52"/>
                  <a:gd name="T2" fmla="*/ 0 w 86"/>
                  <a:gd name="T3" fmla="*/ 0 h 52"/>
                  <a:gd name="T4" fmla="*/ 86 w 86"/>
                  <a:gd name="T5" fmla="*/ 30 h 52"/>
                  <a:gd name="T6" fmla="*/ 0 w 86"/>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2">
                    <a:moveTo>
                      <a:pt x="0" y="52"/>
                    </a:moveTo>
                    <a:lnTo>
                      <a:pt x="0" y="0"/>
                    </a:lnTo>
                    <a:lnTo>
                      <a:pt x="86" y="3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3" name="Freeform 55"/>
              <p:cNvSpPr>
                <a:spLocks/>
              </p:cNvSpPr>
              <p:nvPr/>
            </p:nvSpPr>
            <p:spPr bwMode="auto">
              <a:xfrm>
                <a:off x="3871" y="1470"/>
                <a:ext cx="113" cy="97"/>
              </a:xfrm>
              <a:custGeom>
                <a:avLst/>
                <a:gdLst>
                  <a:gd name="T0" fmla="*/ 0 w 113"/>
                  <a:gd name="T1" fmla="*/ 23 h 97"/>
                  <a:gd name="T2" fmla="*/ 86 w 113"/>
                  <a:gd name="T3" fmla="*/ 0 h 97"/>
                  <a:gd name="T4" fmla="*/ 113 w 113"/>
                  <a:gd name="T5" fmla="*/ 97 h 97"/>
                  <a:gd name="T6" fmla="*/ 51 w 113"/>
                  <a:gd name="T7" fmla="*/ 56 h 97"/>
                  <a:gd name="T8" fmla="*/ 0 w 113"/>
                  <a:gd name="T9" fmla="*/ 23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0" y="23"/>
                    </a:moveTo>
                    <a:lnTo>
                      <a:pt x="86" y="0"/>
                    </a:lnTo>
                    <a:lnTo>
                      <a:pt x="113" y="97"/>
                    </a:lnTo>
                    <a:lnTo>
                      <a:pt x="51" y="56"/>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4" name="Freeform 56"/>
              <p:cNvSpPr>
                <a:spLocks/>
              </p:cNvSpPr>
              <p:nvPr/>
            </p:nvSpPr>
            <p:spPr bwMode="auto">
              <a:xfrm>
                <a:off x="3871" y="1300"/>
                <a:ext cx="113" cy="164"/>
              </a:xfrm>
              <a:custGeom>
                <a:avLst/>
                <a:gdLst>
                  <a:gd name="T0" fmla="*/ 0 w 113"/>
                  <a:gd name="T1" fmla="*/ 134 h 164"/>
                  <a:gd name="T2" fmla="*/ 113 w 113"/>
                  <a:gd name="T3" fmla="*/ 0 h 164"/>
                  <a:gd name="T4" fmla="*/ 86 w 113"/>
                  <a:gd name="T5" fmla="*/ 164 h 164"/>
                  <a:gd name="T6" fmla="*/ 0 w 113"/>
                  <a:gd name="T7" fmla="*/ 134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0" y="134"/>
                    </a:moveTo>
                    <a:lnTo>
                      <a:pt x="113" y="0"/>
                    </a:lnTo>
                    <a:lnTo>
                      <a:pt x="86" y="164"/>
                    </a:lnTo>
                    <a:lnTo>
                      <a:pt x="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5" name="Freeform 57"/>
              <p:cNvSpPr>
                <a:spLocks/>
              </p:cNvSpPr>
              <p:nvPr/>
            </p:nvSpPr>
            <p:spPr bwMode="auto">
              <a:xfrm>
                <a:off x="3873" y="1280"/>
                <a:ext cx="111" cy="144"/>
              </a:xfrm>
              <a:custGeom>
                <a:avLst/>
                <a:gdLst>
                  <a:gd name="T0" fmla="*/ 0 w 111"/>
                  <a:gd name="T1" fmla="*/ 144 h 144"/>
                  <a:gd name="T2" fmla="*/ 55 w 111"/>
                  <a:gd name="T3" fmla="*/ 0 h 144"/>
                  <a:gd name="T4" fmla="*/ 111 w 111"/>
                  <a:gd name="T5" fmla="*/ 16 h 144"/>
                  <a:gd name="T6" fmla="*/ 0 w 111"/>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144">
                    <a:moveTo>
                      <a:pt x="0" y="144"/>
                    </a:moveTo>
                    <a:lnTo>
                      <a:pt x="55" y="0"/>
                    </a:lnTo>
                    <a:lnTo>
                      <a:pt x="111" y="16"/>
                    </a:lnTo>
                    <a:lnTo>
                      <a:pt x="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6" name="Freeform 58"/>
              <p:cNvSpPr>
                <a:spLocks/>
              </p:cNvSpPr>
              <p:nvPr/>
            </p:nvSpPr>
            <p:spPr bwMode="auto">
              <a:xfrm>
                <a:off x="3876" y="1499"/>
                <a:ext cx="103" cy="70"/>
              </a:xfrm>
              <a:custGeom>
                <a:avLst/>
                <a:gdLst>
                  <a:gd name="T0" fmla="*/ 97 w 103"/>
                  <a:gd name="T1" fmla="*/ 67 h 70"/>
                  <a:gd name="T2" fmla="*/ 103 w 103"/>
                  <a:gd name="T3" fmla="*/ 70 h 70"/>
                  <a:gd name="T4" fmla="*/ 43 w 103"/>
                  <a:gd name="T5" fmla="*/ 62 h 70"/>
                  <a:gd name="T6" fmla="*/ 0 w 103"/>
                  <a:gd name="T7" fmla="*/ 0 h 70"/>
                  <a:gd name="T8" fmla="*/ 97 w 103"/>
                  <a:gd name="T9" fmla="*/ 6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97" y="67"/>
                    </a:moveTo>
                    <a:lnTo>
                      <a:pt x="103" y="70"/>
                    </a:lnTo>
                    <a:lnTo>
                      <a:pt x="43" y="62"/>
                    </a:lnTo>
                    <a:lnTo>
                      <a:pt x="0" y="0"/>
                    </a:lnTo>
                    <a:lnTo>
                      <a:pt x="9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7" name="Freeform 59"/>
              <p:cNvSpPr>
                <a:spLocks/>
              </p:cNvSpPr>
              <p:nvPr/>
            </p:nvSpPr>
            <p:spPr bwMode="auto">
              <a:xfrm>
                <a:off x="3960" y="1307"/>
                <a:ext cx="27" cy="257"/>
              </a:xfrm>
              <a:custGeom>
                <a:avLst/>
                <a:gdLst>
                  <a:gd name="T0" fmla="*/ 27 w 27"/>
                  <a:gd name="T1" fmla="*/ 0 h 257"/>
                  <a:gd name="T2" fmla="*/ 27 w 27"/>
                  <a:gd name="T3" fmla="*/ 257 h 257"/>
                  <a:gd name="T4" fmla="*/ 0 w 27"/>
                  <a:gd name="T5" fmla="*/ 160 h 257"/>
                  <a:gd name="T6" fmla="*/ 27 w 27"/>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7">
                    <a:moveTo>
                      <a:pt x="27" y="0"/>
                    </a:moveTo>
                    <a:lnTo>
                      <a:pt x="27" y="257"/>
                    </a:lnTo>
                    <a:lnTo>
                      <a:pt x="0" y="160"/>
                    </a:lnTo>
                    <a:lnTo>
                      <a:pt x="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8" name="Freeform 60"/>
              <p:cNvSpPr>
                <a:spLocks/>
              </p:cNvSpPr>
              <p:nvPr/>
            </p:nvSpPr>
            <p:spPr bwMode="auto">
              <a:xfrm>
                <a:off x="3870" y="1567"/>
                <a:ext cx="116" cy="113"/>
              </a:xfrm>
              <a:custGeom>
                <a:avLst/>
                <a:gdLst>
                  <a:gd name="T0" fmla="*/ 0 w 116"/>
                  <a:gd name="T1" fmla="*/ 113 h 113"/>
                  <a:gd name="T2" fmla="*/ 47 w 116"/>
                  <a:gd name="T3" fmla="*/ 0 h 113"/>
                  <a:gd name="T4" fmla="*/ 116 w 116"/>
                  <a:gd name="T5" fmla="*/ 113 h 113"/>
                  <a:gd name="T6" fmla="*/ 0 w 116"/>
                  <a:gd name="T7" fmla="*/ 113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3">
                    <a:moveTo>
                      <a:pt x="0" y="113"/>
                    </a:moveTo>
                    <a:lnTo>
                      <a:pt x="47" y="0"/>
                    </a:lnTo>
                    <a:lnTo>
                      <a:pt x="116" y="113"/>
                    </a:lnTo>
                    <a:lnTo>
                      <a:pt x="0"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9" name="Freeform 61"/>
              <p:cNvSpPr>
                <a:spLocks/>
              </p:cNvSpPr>
              <p:nvPr/>
            </p:nvSpPr>
            <p:spPr bwMode="auto">
              <a:xfrm>
                <a:off x="3922" y="1566"/>
                <a:ext cx="65" cy="109"/>
              </a:xfrm>
              <a:custGeom>
                <a:avLst/>
                <a:gdLst>
                  <a:gd name="T0" fmla="*/ 260028156 w 41"/>
                  <a:gd name="T1" fmla="*/ 29871429 h 69"/>
                  <a:gd name="T2" fmla="*/ 260028156 w 41"/>
                  <a:gd name="T3" fmla="*/ 29871429 h 69"/>
                  <a:gd name="T4" fmla="*/ 260028156 w 41"/>
                  <a:gd name="T5" fmla="*/ 389738455 h 69"/>
                  <a:gd name="T6" fmla="*/ 0 w 41"/>
                  <a:gd name="T7" fmla="*/ 0 h 69"/>
                  <a:gd name="T8" fmla="*/ 260028156 w 41"/>
                  <a:gd name="T9" fmla="*/ 2987142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9">
                    <a:moveTo>
                      <a:pt x="41" y="5"/>
                    </a:moveTo>
                    <a:cubicBezTo>
                      <a:pt x="41" y="5"/>
                      <a:pt x="41" y="5"/>
                      <a:pt x="41" y="5"/>
                    </a:cubicBezTo>
                    <a:cubicBezTo>
                      <a:pt x="41" y="69"/>
                      <a:pt x="41" y="69"/>
                      <a:pt x="41" y="69"/>
                    </a:cubicBezTo>
                    <a:cubicBezTo>
                      <a:pt x="0" y="0"/>
                      <a:pt x="0" y="0"/>
                      <a:pt x="0" y="0"/>
                    </a:cubicBezTo>
                    <a:lnTo>
                      <a:pt x="4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0" name="Freeform 62"/>
              <p:cNvSpPr>
                <a:spLocks/>
              </p:cNvSpPr>
              <p:nvPr/>
            </p:nvSpPr>
            <p:spPr bwMode="auto">
              <a:xfrm>
                <a:off x="3866" y="1496"/>
                <a:ext cx="50" cy="179"/>
              </a:xfrm>
              <a:custGeom>
                <a:avLst/>
                <a:gdLst>
                  <a:gd name="T0" fmla="*/ 0 w 50"/>
                  <a:gd name="T1" fmla="*/ 0 h 179"/>
                  <a:gd name="T2" fmla="*/ 50 w 50"/>
                  <a:gd name="T3" fmla="*/ 67 h 179"/>
                  <a:gd name="T4" fmla="*/ 0 w 50"/>
                  <a:gd name="T5" fmla="*/ 179 h 179"/>
                  <a:gd name="T6" fmla="*/ 0 w 50"/>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179">
                    <a:moveTo>
                      <a:pt x="0" y="0"/>
                    </a:moveTo>
                    <a:lnTo>
                      <a:pt x="50" y="67"/>
                    </a:lnTo>
                    <a:lnTo>
                      <a:pt x="0" y="1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1" name="Freeform 63"/>
              <p:cNvSpPr>
                <a:spLocks/>
              </p:cNvSpPr>
              <p:nvPr/>
            </p:nvSpPr>
            <p:spPr bwMode="auto">
              <a:xfrm>
                <a:off x="3930" y="1177"/>
                <a:ext cx="57" cy="116"/>
              </a:xfrm>
              <a:custGeom>
                <a:avLst/>
                <a:gdLst>
                  <a:gd name="T0" fmla="*/ 57 w 57"/>
                  <a:gd name="T1" fmla="*/ 116 h 116"/>
                  <a:gd name="T2" fmla="*/ 0 w 57"/>
                  <a:gd name="T3" fmla="*/ 100 h 116"/>
                  <a:gd name="T4" fmla="*/ 57 w 57"/>
                  <a:gd name="T5" fmla="*/ 0 h 116"/>
                  <a:gd name="T6" fmla="*/ 57 w 57"/>
                  <a:gd name="T7" fmla="*/ 116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6">
                    <a:moveTo>
                      <a:pt x="57" y="116"/>
                    </a:moveTo>
                    <a:lnTo>
                      <a:pt x="0" y="100"/>
                    </a:lnTo>
                    <a:lnTo>
                      <a:pt x="57" y="0"/>
                    </a:lnTo>
                    <a:lnTo>
                      <a:pt x="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2" name="Freeform 64"/>
              <p:cNvSpPr>
                <a:spLocks/>
              </p:cNvSpPr>
              <p:nvPr/>
            </p:nvSpPr>
            <p:spPr bwMode="auto">
              <a:xfrm>
                <a:off x="3866" y="1177"/>
                <a:ext cx="59" cy="252"/>
              </a:xfrm>
              <a:custGeom>
                <a:avLst/>
                <a:gdLst>
                  <a:gd name="T0" fmla="*/ 59 w 59"/>
                  <a:gd name="T1" fmla="*/ 101 h 252"/>
                  <a:gd name="T2" fmla="*/ 0 w 59"/>
                  <a:gd name="T3" fmla="*/ 252 h 252"/>
                  <a:gd name="T4" fmla="*/ 0 w 59"/>
                  <a:gd name="T5" fmla="*/ 0 h 252"/>
                  <a:gd name="T6" fmla="*/ 59 w 59"/>
                  <a:gd name="T7" fmla="*/ 101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2">
                    <a:moveTo>
                      <a:pt x="59" y="101"/>
                    </a:moveTo>
                    <a:lnTo>
                      <a:pt x="0" y="252"/>
                    </a:lnTo>
                    <a:lnTo>
                      <a:pt x="0" y="0"/>
                    </a:lnTo>
                    <a:lnTo>
                      <a:pt x="59"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3" name="Freeform 65"/>
              <p:cNvSpPr>
                <a:spLocks/>
              </p:cNvSpPr>
              <p:nvPr/>
            </p:nvSpPr>
            <p:spPr bwMode="auto">
              <a:xfrm>
                <a:off x="3870" y="1173"/>
                <a:ext cx="116" cy="100"/>
              </a:xfrm>
              <a:custGeom>
                <a:avLst/>
                <a:gdLst>
                  <a:gd name="T0" fmla="*/ 116 w 116"/>
                  <a:gd name="T1" fmla="*/ 0 h 100"/>
                  <a:gd name="T2" fmla="*/ 57 w 116"/>
                  <a:gd name="T3" fmla="*/ 100 h 100"/>
                  <a:gd name="T4" fmla="*/ 0 w 116"/>
                  <a:gd name="T5" fmla="*/ 0 h 100"/>
                  <a:gd name="T6" fmla="*/ 116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116" y="0"/>
                    </a:moveTo>
                    <a:lnTo>
                      <a:pt x="57" y="100"/>
                    </a:lnTo>
                    <a:lnTo>
                      <a:pt x="0" y="0"/>
                    </a:lnTo>
                    <a:lnTo>
                      <a:pt x="1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4" name="Freeform 66"/>
              <p:cNvSpPr>
                <a:spLocks/>
              </p:cNvSpPr>
              <p:nvPr/>
            </p:nvSpPr>
            <p:spPr bwMode="auto">
              <a:xfrm>
                <a:off x="3833" y="1188"/>
                <a:ext cx="22" cy="473"/>
              </a:xfrm>
              <a:custGeom>
                <a:avLst/>
                <a:gdLst>
                  <a:gd name="T0" fmla="*/ 0 w 14"/>
                  <a:gd name="T1" fmla="*/ 1951792868 h 298"/>
                  <a:gd name="T2" fmla="*/ 9786730 w 14"/>
                  <a:gd name="T3" fmla="*/ 1964071488 h 298"/>
                  <a:gd name="T4" fmla="*/ 57022066 w 14"/>
                  <a:gd name="T5" fmla="*/ 1978215280 h 298"/>
                  <a:gd name="T6" fmla="*/ 66422609 w 14"/>
                  <a:gd name="T7" fmla="*/ 1969652920 h 298"/>
                  <a:gd name="T8" fmla="*/ 66422609 w 14"/>
                  <a:gd name="T9" fmla="*/ 8653738 h 298"/>
                  <a:gd name="T10" fmla="*/ 57022066 w 14"/>
                  <a:gd name="T11" fmla="*/ 0 h 298"/>
                  <a:gd name="T12" fmla="*/ 9786730 w 14"/>
                  <a:gd name="T13" fmla="*/ 13735631 h 298"/>
                  <a:gd name="T14" fmla="*/ 0 w 14"/>
                  <a:gd name="T15" fmla="*/ 26167098 h 298"/>
                  <a:gd name="T16" fmla="*/ 0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0" y="294"/>
                    </a:moveTo>
                    <a:cubicBezTo>
                      <a:pt x="0" y="295"/>
                      <a:pt x="1" y="296"/>
                      <a:pt x="2" y="296"/>
                    </a:cubicBezTo>
                    <a:cubicBezTo>
                      <a:pt x="12" y="298"/>
                      <a:pt x="12" y="298"/>
                      <a:pt x="12" y="298"/>
                    </a:cubicBezTo>
                    <a:cubicBezTo>
                      <a:pt x="13" y="298"/>
                      <a:pt x="14" y="298"/>
                      <a:pt x="14" y="297"/>
                    </a:cubicBezTo>
                    <a:cubicBezTo>
                      <a:pt x="14" y="1"/>
                      <a:pt x="14" y="1"/>
                      <a:pt x="14" y="1"/>
                    </a:cubicBezTo>
                    <a:cubicBezTo>
                      <a:pt x="14" y="0"/>
                      <a:pt x="13" y="0"/>
                      <a:pt x="12" y="0"/>
                    </a:cubicBezTo>
                    <a:cubicBezTo>
                      <a:pt x="2" y="2"/>
                      <a:pt x="2" y="2"/>
                      <a:pt x="2" y="2"/>
                    </a:cubicBezTo>
                    <a:cubicBezTo>
                      <a:pt x="1" y="2"/>
                      <a:pt x="0" y="3"/>
                      <a:pt x="0" y="4"/>
                    </a:cubicBezTo>
                    <a:lnTo>
                      <a:pt x="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5" name="Rectangle 67"/>
              <p:cNvSpPr>
                <a:spLocks noChangeArrowheads="1"/>
              </p:cNvSpPr>
              <p:nvPr/>
            </p:nvSpPr>
            <p:spPr bwMode="auto">
              <a:xfrm>
                <a:off x="3997" y="1189"/>
                <a:ext cx="75" cy="4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grpSp>
      <p:sp>
        <p:nvSpPr>
          <p:cNvPr id="4" name="Rectangle 3"/>
          <p:cNvSpPr/>
          <p:nvPr/>
        </p:nvSpPr>
        <p:spPr>
          <a:xfrm rot="16200000">
            <a:off x="6601500" y="2990845"/>
            <a:ext cx="5189241" cy="1015663"/>
          </a:xfrm>
          <a:prstGeom prst="rect">
            <a:avLst/>
          </a:prstGeom>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Demonstration</a:t>
            </a:r>
            <a:endParaRPr kumimoji="0" lang="en-US" sz="60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374758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1811" name="TextBox 1"/>
          <p:cNvSpPr txBox="1">
            <a:spLocks noChangeArrowheads="1"/>
          </p:cNvSpPr>
          <p:nvPr/>
        </p:nvSpPr>
        <p:spPr bwMode="auto">
          <a:xfrm>
            <a:off x="1703512" y="672604"/>
            <a:ext cx="8964488" cy="1631216"/>
          </a:xfrm>
          <a:prstGeom prst="rect">
            <a:avLst/>
          </a:prstGeom>
          <a:solidFill>
            <a:srgbClr val="0070C0"/>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lvl="0">
              <a:defRPr/>
            </a:pPr>
            <a:r>
              <a:rPr lang="en-US" altLang="en-US" i="1" dirty="0">
                <a:solidFill>
                  <a:prstClr val="white"/>
                </a:solidFill>
                <a:ea typeface="MS PGothic" panose="020B0600070205080204" pitchFamily="34" charset="-128"/>
              </a:rPr>
              <a:t>Using transaction </a:t>
            </a:r>
            <a:r>
              <a:rPr lang="en-US" altLang="en-US" b="1" i="1" dirty="0">
                <a:solidFill>
                  <a:prstClr val="white"/>
                </a:solidFill>
                <a:ea typeface="MS PGothic" panose="020B0600070205080204" pitchFamily="34" charset="-128"/>
              </a:rPr>
              <a:t>HCAZ</a:t>
            </a:r>
            <a:r>
              <a:rPr lang="en-US" altLang="en-US" i="1" dirty="0">
                <a:solidFill>
                  <a:prstClr val="white"/>
                </a:solidFill>
                <a:ea typeface="MS PGothic" panose="020B0600070205080204" pitchFamily="34" charset="-128"/>
              </a:rPr>
              <a:t> option </a:t>
            </a:r>
            <a:r>
              <a:rPr lang="en-US" altLang="en-US" b="1" i="1" dirty="0">
                <a:solidFill>
                  <a:srgbClr val="FFFF00"/>
                </a:solidFill>
                <a:ea typeface="MS PGothic" panose="020B0600070205080204" pitchFamily="34" charset="-128"/>
              </a:rPr>
              <a:t>2 (Inquire Patient) </a:t>
            </a:r>
            <a:r>
              <a:rPr lang="en-US" altLang="en-US" i="1" dirty="0">
                <a:solidFill>
                  <a:prstClr val="white"/>
                </a:solidFill>
                <a:ea typeface="MS PGothic" panose="020B0600070205080204" pitchFamily="34" charset="-128"/>
              </a:rPr>
              <a:t>and </a:t>
            </a:r>
            <a:r>
              <a:rPr lang="en-US" altLang="en-US" b="1" i="1" dirty="0">
                <a:solidFill>
                  <a:srgbClr val="FFFF00"/>
                </a:solidFill>
                <a:ea typeface="MS PGothic" panose="020B0600070205080204" pitchFamily="34" charset="-128"/>
              </a:rPr>
              <a:t>Patient ID 1 </a:t>
            </a:r>
            <a:r>
              <a:rPr lang="en-US" altLang="en-US" i="1" dirty="0">
                <a:solidFill>
                  <a:prstClr val="white"/>
                </a:solidFill>
                <a:ea typeface="MS PGothic" panose="020B0600070205080204" pitchFamily="34" charset="-128"/>
              </a:rPr>
              <a:t>press </a:t>
            </a:r>
            <a:r>
              <a:rPr lang="en-US" altLang="en-US" b="1" i="1" dirty="0">
                <a:solidFill>
                  <a:srgbClr val="FFFF00"/>
                </a:solidFill>
                <a:ea typeface="MS PGothic" panose="020B0600070205080204" pitchFamily="34" charset="-128"/>
              </a:rPr>
              <a:t>PF12</a:t>
            </a:r>
            <a:br>
              <a:rPr lang="en-US" altLang="en-US" i="1" dirty="0">
                <a:solidFill>
                  <a:prstClr val="white"/>
                </a:solidFill>
                <a:ea typeface="MS PGothic" panose="020B0600070205080204" pitchFamily="34" charset="-128"/>
              </a:rPr>
            </a:br>
            <a:r>
              <a:rPr lang="en-US" altLang="en-US" i="1" dirty="0">
                <a:solidFill>
                  <a:prstClr val="white"/>
                </a:solidFill>
                <a:ea typeface="MS PGothic" panose="020B0600070205080204" pitchFamily="34" charset="-128"/>
              </a:rPr>
              <a:t> Run second test case using </a:t>
            </a:r>
            <a:r>
              <a:rPr lang="en-US" altLang="en-US" b="1" i="1" dirty="0">
                <a:solidFill>
                  <a:srgbClr val="FFFF00"/>
                </a:solidFill>
                <a:ea typeface="MS PGothic" panose="020B0600070205080204" pitchFamily="34" charset="-128"/>
              </a:rPr>
              <a:t>Patient ID 2</a:t>
            </a:r>
            <a:br>
              <a:rPr lang="en-US" altLang="en-US" b="1" i="1" dirty="0">
                <a:solidFill>
                  <a:srgbClr val="FFFF00"/>
                </a:solidFill>
                <a:ea typeface="MS PGothic" panose="020B0600070205080204" pitchFamily="34" charset="-128"/>
              </a:rPr>
            </a:br>
            <a:r>
              <a:rPr lang="en-US" altLang="en-US" b="1" i="1" dirty="0">
                <a:solidFill>
                  <a:srgbClr val="FFFF00"/>
                </a:solidFill>
                <a:ea typeface="MS PGothic" panose="020B0600070205080204" pitchFamily="34" charset="-128"/>
              </a:rPr>
              <a:t>Patient information </a:t>
            </a:r>
            <a:r>
              <a:rPr lang="en-US" altLang="en-US" i="1" dirty="0">
                <a:solidFill>
                  <a:prstClr val="white"/>
                </a:solidFill>
                <a:ea typeface="MS PGothic" panose="020B0600070205080204" pitchFamily="34" charset="-128"/>
              </a:rPr>
              <a:t> is displayed by program  </a:t>
            </a:r>
            <a:r>
              <a:rPr lang="en-US" sz="2800" dirty="0">
                <a:highlight>
                  <a:srgbClr val="E8F2FE"/>
                </a:highlight>
                <a:latin typeface="Consolas" panose="020B0609020204030204" pitchFamily="49" charset="0"/>
              </a:rPr>
              <a:t>HCIPDB01</a:t>
            </a:r>
          </a:p>
          <a:p>
            <a:pPr lvl="0">
              <a:defRPr/>
            </a:pPr>
            <a:endParaRPr lang="en-US" altLang="en-US" dirty="0">
              <a:solidFill>
                <a:prstClr val="white"/>
              </a:solidFill>
              <a:cs typeface="Arial" panose="020B0604020202020204" pitchFamily="34" charset="0"/>
            </a:endParaRPr>
          </a:p>
          <a:p>
            <a:pPr>
              <a:defRPr/>
            </a:pPr>
            <a:r>
              <a:rPr lang="en-US" altLang="en-US" dirty="0">
                <a:solidFill>
                  <a:prstClr val="white"/>
                </a:solidFill>
                <a:cs typeface="Arial" panose="020B0604020202020204" pitchFamily="34" charset="0"/>
                <a:sym typeface="Wingdings" panose="05000000000000000000" pitchFamily="2" charset="2"/>
              </a:rPr>
              <a:t> </a:t>
            </a:r>
            <a:r>
              <a:rPr lang="en-US" altLang="en-US" b="1" dirty="0">
                <a:solidFill>
                  <a:schemeClr val="tx1"/>
                </a:solidFill>
                <a:highlight>
                  <a:srgbClr val="FFFF00"/>
                </a:highlight>
                <a:cs typeface="Arial" panose="020B0604020202020204" pitchFamily="34" charset="0"/>
              </a:rPr>
              <a:t>Developer</a:t>
            </a:r>
            <a:r>
              <a:rPr lang="en-US" altLang="en-US" dirty="0">
                <a:solidFill>
                  <a:schemeClr val="tx1"/>
                </a:solidFill>
                <a:highlight>
                  <a:srgbClr val="FFFF00"/>
                </a:highlight>
                <a:cs typeface="Arial" panose="020B0604020202020204" pitchFamily="34" charset="0"/>
              </a:rPr>
              <a:t> </a:t>
            </a:r>
            <a:r>
              <a:rPr lang="en-US" altLang="en-US" b="1" dirty="0">
                <a:solidFill>
                  <a:schemeClr val="tx1"/>
                </a:solidFill>
                <a:highlight>
                  <a:srgbClr val="FFFF00"/>
                </a:highlight>
                <a:cs typeface="Arial" panose="020B0604020202020204" pitchFamily="34" charset="0"/>
              </a:rPr>
              <a:t>A </a:t>
            </a:r>
            <a:r>
              <a:rPr lang="en-US" altLang="en-US" b="1" dirty="0">
                <a:solidFill>
                  <a:srgbClr val="FF9900"/>
                </a:solidFill>
                <a:cs typeface="Arial" panose="020B0604020202020204" pitchFamily="34" charset="0"/>
              </a:rPr>
              <a:t>will work on this program  and introduce a bug</a:t>
            </a:r>
          </a:p>
        </p:txBody>
      </p:sp>
      <p:sp>
        <p:nvSpPr>
          <p:cNvPr id="631812" name="TextBox 2"/>
          <p:cNvSpPr txBox="1">
            <a:spLocks noChangeArrowheads="1"/>
          </p:cNvSpPr>
          <p:nvPr/>
        </p:nvSpPr>
        <p:spPr bwMode="auto">
          <a:xfrm>
            <a:off x="3575720" y="46941"/>
            <a:ext cx="60499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a:defRPr/>
            </a:pPr>
            <a:r>
              <a:rPr lang="en-US" altLang="en-US" sz="2800" b="1" dirty="0">
                <a:solidFill>
                  <a:srgbClr val="1E439B"/>
                </a:solidFill>
                <a:latin typeface="Calibri" panose="020F0502020204030204"/>
              </a:rPr>
              <a:t>Scenario: COBOL CICS/DB2 Transaction </a:t>
            </a:r>
          </a:p>
        </p:txBody>
      </p:sp>
      <p:pic>
        <p:nvPicPr>
          <p:cNvPr id="1026" name="Picture 2" descr="C:\Users\REGINA~1\AppData\Local\Temp\SNAGHTML3ce96f7e.PNG">
            <a:extLst>
              <a:ext uri="{FF2B5EF4-FFF2-40B4-BE49-F238E27FC236}">
                <a16:creationId xmlns:a16="http://schemas.microsoft.com/office/drawing/2014/main" id="{BD58979B-DD1E-4DE8-BA13-2A25BFEC0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2384973"/>
            <a:ext cx="5184576" cy="1605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AAB53BB-74F2-478E-B903-931BB4C9B8BC}"/>
              </a:ext>
            </a:extLst>
          </p:cNvPr>
          <p:cNvPicPr>
            <a:picLocks noChangeAspect="1"/>
          </p:cNvPicPr>
          <p:nvPr/>
        </p:nvPicPr>
        <p:blipFill>
          <a:blip r:embed="rId4"/>
          <a:stretch>
            <a:fillRect/>
          </a:stretch>
        </p:blipFill>
        <p:spPr>
          <a:xfrm>
            <a:off x="1551857" y="4331514"/>
            <a:ext cx="5048859" cy="2560168"/>
          </a:xfrm>
          <a:prstGeom prst="rect">
            <a:avLst/>
          </a:prstGeom>
        </p:spPr>
      </p:pic>
      <p:pic>
        <p:nvPicPr>
          <p:cNvPr id="5" name="Picture 4">
            <a:extLst>
              <a:ext uri="{FF2B5EF4-FFF2-40B4-BE49-F238E27FC236}">
                <a16:creationId xmlns:a16="http://schemas.microsoft.com/office/drawing/2014/main" id="{38AE60FA-6C41-4648-9FBA-5771D428ED38}"/>
              </a:ext>
            </a:extLst>
          </p:cNvPr>
          <p:cNvPicPr>
            <a:picLocks noChangeAspect="1"/>
          </p:cNvPicPr>
          <p:nvPr/>
        </p:nvPicPr>
        <p:blipFill>
          <a:blip r:embed="rId5"/>
          <a:stretch>
            <a:fillRect/>
          </a:stretch>
        </p:blipFill>
        <p:spPr>
          <a:xfrm>
            <a:off x="5807968" y="4201654"/>
            <a:ext cx="4681198" cy="2416102"/>
          </a:xfrm>
          <a:prstGeom prst="rect">
            <a:avLst/>
          </a:prstGeom>
        </p:spPr>
      </p:pic>
    </p:spTree>
    <p:extLst>
      <p:ext uri="{BB962C8B-B14F-4D97-AF65-F5344CB8AC3E}">
        <p14:creationId xmlns:p14="http://schemas.microsoft.com/office/powerpoint/2010/main" val="344857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A394BC75-ECC4-451D-90A9-519BF679D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3" y="5036637"/>
            <a:ext cx="28670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B1CD2EB7-25CB-44CB-9DB9-9B7788AB2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755" y="3816425"/>
            <a:ext cx="3072085" cy="2994637"/>
          </a:xfrm>
          <a:prstGeom prst="rect">
            <a:avLst/>
          </a:prstGeom>
          <a:noFill/>
          <a:extLst>
            <a:ext uri="{909E8E84-426E-40DD-AFC4-6F175D3DCCD1}">
              <a14:hiddenFill xmlns:a14="http://schemas.microsoft.com/office/drawing/2010/main">
                <a:solidFill>
                  <a:srgbClr val="FFFFFF"/>
                </a:solidFill>
              </a14:hiddenFill>
            </a:ext>
          </a:extLst>
        </p:spPr>
      </p:pic>
      <p:sp>
        <p:nvSpPr>
          <p:cNvPr id="631811" name="TextBox 1"/>
          <p:cNvSpPr txBox="1">
            <a:spLocks noChangeArrowheads="1"/>
          </p:cNvSpPr>
          <p:nvPr/>
        </p:nvSpPr>
        <p:spPr bwMode="auto">
          <a:xfrm>
            <a:off x="1703512" y="672607"/>
            <a:ext cx="8964488" cy="1354217"/>
          </a:xfrm>
          <a:prstGeom prst="rect">
            <a:avLst/>
          </a:prstGeom>
          <a:solidFill>
            <a:srgbClr val="0070C0"/>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Invoking the z/OS Connect Restful API service </a:t>
            </a:r>
            <a:r>
              <a:rPr kumimoji="0" lang="en-US" altLang="en-US" sz="1800" b="1" i="1" u="none" strike="noStrike" kern="1200" cap="none" spc="0" normalizeH="0" baseline="0" noProof="0" dirty="0" err="1">
                <a:ln>
                  <a:noFill/>
                </a:ln>
                <a:solidFill>
                  <a:srgbClr val="FFFF00"/>
                </a:solidFill>
                <a:effectLst/>
                <a:uLnTx/>
                <a:uFillTx/>
                <a:latin typeface="Arial" panose="020B0604020202020204" pitchFamily="34" charset="0"/>
                <a:ea typeface="MS PGothic" panose="020B0600070205080204" pitchFamily="34" charset="-128"/>
                <a:cs typeface="+mn-cs"/>
              </a:rPr>
              <a:t>inquirepatient</a:t>
            </a:r>
            <a:r>
              <a:rPr kumimoji="0" lang="en-US" altLang="en-US" sz="1800" b="1" i="1" u="none" strike="noStrike" kern="1200" cap="none" spc="0" normalizeH="0" baseline="0" noProof="0" dirty="0">
                <a:ln>
                  <a:noFill/>
                </a:ln>
                <a:solidFill>
                  <a:srgbClr val="FFFF00"/>
                </a:solidFill>
                <a:effectLst/>
                <a:uLnTx/>
                <a:uFillTx/>
                <a:latin typeface="Arial" panose="020B0604020202020204" pitchFamily="34" charset="0"/>
                <a:ea typeface="MS PGothic" panose="020B0600070205080204" pitchFamily="34" charset="-128"/>
                <a:cs typeface="+mn-cs"/>
              </a:rPr>
              <a:t> </a:t>
            </a:r>
            <a:r>
              <a:rPr kumimoji="0" lang="en-US" altLang="en-US" sz="1800" b="0" i="1"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and </a:t>
            </a:r>
            <a:r>
              <a:rPr kumimoji="0" lang="en-US" altLang="en-US" sz="1800" b="1" i="1" u="none" strike="noStrike" kern="1200" cap="none" spc="0" normalizeH="0" baseline="0" noProof="0" dirty="0" err="1">
                <a:ln>
                  <a:noFill/>
                </a:ln>
                <a:solidFill>
                  <a:srgbClr val="FFFF00"/>
                </a:solidFill>
                <a:effectLst/>
                <a:uLnTx/>
                <a:uFillTx/>
                <a:latin typeface="Arial" panose="020B0604020202020204" pitchFamily="34" charset="0"/>
                <a:ea typeface="MS PGothic" panose="020B0600070205080204" pitchFamily="34" charset="-128"/>
                <a:cs typeface="+mn-cs"/>
              </a:rPr>
              <a:t>patNum</a:t>
            </a:r>
            <a:r>
              <a:rPr kumimoji="0" lang="en-US" altLang="en-US" sz="1800" b="1" i="1" u="none" strike="noStrike" kern="1200" cap="none" spc="0" normalizeH="0" baseline="0" noProof="0" dirty="0">
                <a:ln>
                  <a:noFill/>
                </a:ln>
                <a:solidFill>
                  <a:srgbClr val="FFFF00"/>
                </a:solidFill>
                <a:effectLst/>
                <a:uLnTx/>
                <a:uFillTx/>
                <a:latin typeface="Arial" panose="020B0604020202020204" pitchFamily="34" charset="0"/>
                <a:ea typeface="MS PGothic" panose="020B0600070205080204" pitchFamily="34" charset="-128"/>
                <a:cs typeface="+mn-cs"/>
              </a:rPr>
              <a:t> 1 </a:t>
            </a:r>
            <a:br>
              <a:rPr kumimoji="0" lang="en-US" altLang="en-US" sz="1800" b="0" i="1"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br>
            <a:r>
              <a:rPr kumimoji="0" lang="en-US" altLang="en-US" sz="1800" b="0" i="1"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 Run second test case using </a:t>
            </a:r>
            <a:r>
              <a:rPr kumimoji="0" lang="en-US" altLang="en-US" sz="1800" b="1" i="1" u="none" strike="noStrike" kern="1200" cap="none" spc="0" normalizeH="0" baseline="0" noProof="0" dirty="0" err="1">
                <a:ln>
                  <a:noFill/>
                </a:ln>
                <a:solidFill>
                  <a:srgbClr val="FFFF00"/>
                </a:solidFill>
                <a:effectLst/>
                <a:uLnTx/>
                <a:uFillTx/>
                <a:latin typeface="Arial" panose="020B0604020202020204" pitchFamily="34" charset="0"/>
                <a:ea typeface="MS PGothic" panose="020B0600070205080204" pitchFamily="34" charset="-128"/>
                <a:cs typeface="+mn-cs"/>
              </a:rPr>
              <a:t>patNum</a:t>
            </a:r>
            <a:r>
              <a:rPr kumimoji="0" lang="en-US" altLang="en-US" sz="1800" b="1" i="1" u="none" strike="noStrike" kern="1200" cap="none" spc="0" normalizeH="0" baseline="0" noProof="0" dirty="0">
                <a:ln>
                  <a:noFill/>
                </a:ln>
                <a:solidFill>
                  <a:srgbClr val="FFFF00"/>
                </a:solidFill>
                <a:effectLst/>
                <a:uLnTx/>
                <a:uFillTx/>
                <a:latin typeface="Arial" panose="020B0604020202020204" pitchFamily="34" charset="0"/>
                <a:ea typeface="MS PGothic" panose="020B0600070205080204" pitchFamily="34" charset="-128"/>
                <a:cs typeface="+mn-cs"/>
              </a:rPr>
              <a:t> 2</a:t>
            </a:r>
            <a:br>
              <a:rPr kumimoji="0" lang="en-US" altLang="en-US" sz="1800" b="1" i="1" u="none" strike="noStrike" kern="1200" cap="none" spc="0" normalizeH="0" baseline="0" noProof="0" dirty="0">
                <a:ln>
                  <a:noFill/>
                </a:ln>
                <a:solidFill>
                  <a:srgbClr val="FFFF00"/>
                </a:solidFill>
                <a:effectLst/>
                <a:uLnTx/>
                <a:uFillTx/>
                <a:latin typeface="Arial" panose="020B0604020202020204" pitchFamily="34" charset="0"/>
                <a:ea typeface="MS PGothic" panose="020B0600070205080204" pitchFamily="34" charset="-128"/>
                <a:cs typeface="+mn-cs"/>
              </a:rPr>
            </a:br>
            <a:r>
              <a:rPr kumimoji="0" lang="en-US" altLang="en-US" sz="1800" b="1" i="1" u="none" strike="noStrike" kern="1200" cap="none" spc="0" normalizeH="0" baseline="0" noProof="0" dirty="0">
                <a:ln>
                  <a:noFill/>
                </a:ln>
                <a:solidFill>
                  <a:srgbClr val="FFFF00"/>
                </a:solidFill>
                <a:effectLst/>
                <a:uLnTx/>
                <a:uFillTx/>
                <a:latin typeface="Arial" panose="020B0604020202020204" pitchFamily="34" charset="0"/>
                <a:ea typeface="MS PGothic" panose="020B0600070205080204" pitchFamily="34" charset="-128"/>
                <a:cs typeface="+mn-cs"/>
              </a:rPr>
              <a:t>Patient information </a:t>
            </a:r>
            <a:r>
              <a:rPr kumimoji="0" lang="en-US" altLang="en-US" sz="1800" b="0" i="1"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 is displayed by z/OS Connect using program  </a:t>
            </a:r>
            <a:r>
              <a:rPr kumimoji="0" lang="en-US" sz="2800" b="0" i="0" u="none" strike="noStrike" kern="1200" cap="none" spc="0" normalizeH="0" baseline="0" noProof="0" dirty="0">
                <a:ln>
                  <a:noFill/>
                </a:ln>
                <a:solidFill>
                  <a:srgbClr val="000000"/>
                </a:solidFill>
                <a:effectLst/>
                <a:highlight>
                  <a:srgbClr val="E8F2FE"/>
                </a:highlight>
                <a:uLnTx/>
                <a:uFillTx/>
                <a:latin typeface="Consolas" panose="020B0609020204030204" pitchFamily="49" charset="0"/>
                <a:ea typeface="SimSun" panose="02010600030101010101" pitchFamily="2" charset="-122"/>
                <a:cs typeface="+mn-cs"/>
              </a:rPr>
              <a:t>HCIPDB01</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sym typeface="Wingdings" panose="05000000000000000000" pitchFamily="2" charset="2"/>
              </a:rPr>
              <a:t> </a:t>
            </a:r>
            <a:r>
              <a:rPr kumimoji="0" lang="en-US" altLang="en-US" sz="1800" b="1"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Developer</a:t>
            </a:r>
            <a:r>
              <a:rPr kumimoji="0" lang="en-US" altLang="en-US" sz="18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1"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A</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SimSun" panose="02010600030101010101" pitchFamily="2" charset="-122"/>
                <a:cs typeface="Arial" panose="020B0604020202020204" pitchFamily="34" charset="0"/>
              </a:rPr>
              <a:t>will work on this program  and introduce a bug</a:t>
            </a:r>
          </a:p>
        </p:txBody>
      </p:sp>
      <p:sp>
        <p:nvSpPr>
          <p:cNvPr id="631812" name="TextBox 2"/>
          <p:cNvSpPr txBox="1">
            <a:spLocks noChangeArrowheads="1"/>
          </p:cNvSpPr>
          <p:nvPr/>
        </p:nvSpPr>
        <p:spPr bwMode="auto">
          <a:xfrm>
            <a:off x="1810772" y="131666"/>
            <a:ext cx="90139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1E439B"/>
                </a:solidFill>
                <a:effectLst/>
                <a:uLnTx/>
                <a:uFillTx/>
                <a:latin typeface="Calibri" panose="020F0502020204030204"/>
                <a:ea typeface="SimSun" panose="02010600030101010101" pitchFamily="2" charset="-122"/>
                <a:cs typeface="+mn-cs"/>
              </a:rPr>
              <a:t>Scenario: COBOL CICS/DB2 Transaction using z/OS Connect </a:t>
            </a:r>
          </a:p>
        </p:txBody>
      </p:sp>
      <p:pic>
        <p:nvPicPr>
          <p:cNvPr id="2050" name="Picture 2">
            <a:extLst>
              <a:ext uri="{FF2B5EF4-FFF2-40B4-BE49-F238E27FC236}">
                <a16:creationId xmlns:a16="http://schemas.microsoft.com/office/drawing/2014/main" id="{B1E77BCE-281C-43C7-BA59-1B96FB3B3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3" y="2339259"/>
            <a:ext cx="3525787" cy="1753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3981CA-87EE-45F9-94F6-55ECE4948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5416" y="2525067"/>
            <a:ext cx="4108797" cy="180787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A741789-E3DA-48C3-A88A-3DA60FA634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4" y="2657619"/>
            <a:ext cx="3467619" cy="40004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3A73AB2-6DEC-456F-8E9A-A0403FD6773D}"/>
              </a:ext>
            </a:extLst>
          </p:cNvPr>
          <p:cNvPicPr>
            <a:picLocks noChangeAspect="1"/>
          </p:cNvPicPr>
          <p:nvPr/>
        </p:nvPicPr>
        <p:blipFill>
          <a:blip r:embed="rId8"/>
          <a:stretch>
            <a:fillRect/>
          </a:stretch>
        </p:blipFill>
        <p:spPr>
          <a:xfrm>
            <a:off x="2851209" y="2633231"/>
            <a:ext cx="327688" cy="327688"/>
          </a:xfrm>
          <a:prstGeom prst="rect">
            <a:avLst/>
          </a:prstGeom>
        </p:spPr>
      </p:pic>
      <p:pic>
        <p:nvPicPr>
          <p:cNvPr id="3" name="Picture 2">
            <a:extLst>
              <a:ext uri="{FF2B5EF4-FFF2-40B4-BE49-F238E27FC236}">
                <a16:creationId xmlns:a16="http://schemas.microsoft.com/office/drawing/2014/main" id="{5B183404-8A83-4A90-9996-D19672EBE10F}"/>
              </a:ext>
            </a:extLst>
          </p:cNvPr>
          <p:cNvPicPr>
            <a:picLocks noChangeAspect="1"/>
          </p:cNvPicPr>
          <p:nvPr/>
        </p:nvPicPr>
        <p:blipFill>
          <a:blip r:embed="rId9"/>
          <a:stretch>
            <a:fillRect/>
          </a:stretch>
        </p:blipFill>
        <p:spPr>
          <a:xfrm>
            <a:off x="6481587" y="3302520"/>
            <a:ext cx="327688" cy="327688"/>
          </a:xfrm>
          <a:prstGeom prst="rect">
            <a:avLst/>
          </a:prstGeom>
        </p:spPr>
      </p:pic>
      <p:pic>
        <p:nvPicPr>
          <p:cNvPr id="6" name="Picture 5">
            <a:extLst>
              <a:ext uri="{FF2B5EF4-FFF2-40B4-BE49-F238E27FC236}">
                <a16:creationId xmlns:a16="http://schemas.microsoft.com/office/drawing/2014/main" id="{9D95FD92-B531-4ABB-BF72-A00DD0BEF0BE}"/>
              </a:ext>
            </a:extLst>
          </p:cNvPr>
          <p:cNvPicPr>
            <a:picLocks noChangeAspect="1"/>
          </p:cNvPicPr>
          <p:nvPr/>
        </p:nvPicPr>
        <p:blipFill>
          <a:blip r:embed="rId10"/>
          <a:stretch>
            <a:fillRect/>
          </a:stretch>
        </p:blipFill>
        <p:spPr>
          <a:xfrm>
            <a:off x="9624392" y="5547600"/>
            <a:ext cx="327688" cy="327688"/>
          </a:xfrm>
          <a:prstGeom prst="rect">
            <a:avLst/>
          </a:prstGeom>
        </p:spPr>
      </p:pic>
      <p:pic>
        <p:nvPicPr>
          <p:cNvPr id="7" name="Picture 6">
            <a:extLst>
              <a:ext uri="{FF2B5EF4-FFF2-40B4-BE49-F238E27FC236}">
                <a16:creationId xmlns:a16="http://schemas.microsoft.com/office/drawing/2014/main" id="{ED962DFD-283E-46C9-A1E8-AE1265986087}"/>
              </a:ext>
            </a:extLst>
          </p:cNvPr>
          <p:cNvPicPr>
            <a:picLocks noChangeAspect="1"/>
          </p:cNvPicPr>
          <p:nvPr/>
        </p:nvPicPr>
        <p:blipFill>
          <a:blip r:embed="rId11"/>
          <a:stretch>
            <a:fillRect/>
          </a:stretch>
        </p:blipFill>
        <p:spPr>
          <a:xfrm>
            <a:off x="3411876" y="5170303"/>
            <a:ext cx="327688" cy="327688"/>
          </a:xfrm>
          <a:prstGeom prst="rect">
            <a:avLst/>
          </a:prstGeom>
        </p:spPr>
      </p:pic>
      <p:pic>
        <p:nvPicPr>
          <p:cNvPr id="8" name="Picture 7">
            <a:extLst>
              <a:ext uri="{FF2B5EF4-FFF2-40B4-BE49-F238E27FC236}">
                <a16:creationId xmlns:a16="http://schemas.microsoft.com/office/drawing/2014/main" id="{6E5AA32E-843C-4C1E-ABE1-DC0FA78F6535}"/>
              </a:ext>
            </a:extLst>
          </p:cNvPr>
          <p:cNvPicPr>
            <a:picLocks noChangeAspect="1"/>
          </p:cNvPicPr>
          <p:nvPr/>
        </p:nvPicPr>
        <p:blipFill>
          <a:blip r:embed="rId12"/>
          <a:stretch>
            <a:fillRect/>
          </a:stretch>
        </p:blipFill>
        <p:spPr>
          <a:xfrm>
            <a:off x="6317743" y="6103437"/>
            <a:ext cx="327688" cy="327688"/>
          </a:xfrm>
          <a:prstGeom prst="rect">
            <a:avLst/>
          </a:prstGeom>
        </p:spPr>
      </p:pic>
      <p:sp>
        <p:nvSpPr>
          <p:cNvPr id="21" name="Footer Placeholder 2">
            <a:extLst>
              <a:ext uri="{FF2B5EF4-FFF2-40B4-BE49-F238E27FC236}">
                <a16:creationId xmlns:a16="http://schemas.microsoft.com/office/drawing/2014/main" id="{30B45A41-EC8D-41D0-B918-6C424E3215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8912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02" name="Text Box 3"/>
          <p:cNvSpPr txBox="1">
            <a:spLocks noChangeArrowheads="1"/>
          </p:cNvSpPr>
          <p:nvPr/>
        </p:nvSpPr>
        <p:spPr bwMode="auto">
          <a:xfrm>
            <a:off x="2288270" y="1353393"/>
            <a:ext cx="9280338" cy="473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Load the COBOL code from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2000" b="0" i="1"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Before any change, developer records CICS program interactions using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IDz</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Generate, build and 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 </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test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Compile and link-edit the generated unit test programs using </a:t>
            </a:r>
            <a:r>
              <a:rPr kumimoji="0" lang="en-US" altLang="en-US" sz="16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IBM DBB</a:t>
            </a: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followed by running the unit test</a:t>
            </a:r>
            <a: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Modify the program and rerun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under test and introduce a bug (bad name for Patient ID #1,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Rerun the unit test, and observe the failure of the test case.</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t>All done in batch.. No need to start CICS.. No need of DB2</a:t>
            </a:r>
            <a:b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AutoShape 12">
            <a:extLst>
              <a:ext uri="{FF2B5EF4-FFF2-40B4-BE49-F238E27FC236}">
                <a16:creationId xmlns:a16="http://schemas.microsoft.com/office/drawing/2014/main" id="{1BFF074D-B5C1-452B-B094-B6EBE3F5EE75}"/>
              </a:ext>
            </a:extLst>
          </p:cNvPr>
          <p:cNvSpPr>
            <a:spLocks noChangeArrowheads="1"/>
          </p:cNvSpPr>
          <p:nvPr/>
        </p:nvSpPr>
        <p:spPr bwMode="auto">
          <a:xfrm>
            <a:off x="1870256" y="1700811"/>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3" name="Picture 2">
            <a:extLst>
              <a:ext uri="{FF2B5EF4-FFF2-40B4-BE49-F238E27FC236}">
                <a16:creationId xmlns:a16="http://schemas.microsoft.com/office/drawing/2014/main" id="{2AFCB141-D768-42AE-9EFB-38AF06F92670}"/>
              </a:ext>
            </a:extLst>
          </p:cNvPr>
          <p:cNvPicPr>
            <a:picLocks noChangeAspect="1"/>
          </p:cNvPicPr>
          <p:nvPr/>
        </p:nvPicPr>
        <p:blipFill>
          <a:blip r:embed="rId3"/>
          <a:stretch>
            <a:fillRect/>
          </a:stretch>
        </p:blipFill>
        <p:spPr>
          <a:xfrm>
            <a:off x="1847531" y="859577"/>
            <a:ext cx="1609483" cy="493819"/>
          </a:xfrm>
          <a:prstGeom prst="rect">
            <a:avLst/>
          </a:prstGeom>
        </p:spPr>
      </p:pic>
      <p:sp>
        <p:nvSpPr>
          <p:cNvPr id="6" name="TextBox 1">
            <a:extLst>
              <a:ext uri="{FF2B5EF4-FFF2-40B4-BE49-F238E27FC236}">
                <a16:creationId xmlns:a16="http://schemas.microsoft.com/office/drawing/2014/main" id="{2857ED1B-2AEB-4662-AD5A-0E1CD99F8256}"/>
              </a:ext>
            </a:extLst>
          </p:cNvPr>
          <p:cNvSpPr txBox="1">
            <a:spLocks noChangeArrowheads="1"/>
          </p:cNvSpPr>
          <p:nvPr/>
        </p:nvSpPr>
        <p:spPr bwMode="auto">
          <a:xfrm>
            <a:off x="1828534" y="22420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#1 – Unit test on COBOL/CICS program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endPar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endParaRPr>
          </a:p>
        </p:txBody>
      </p:sp>
      <p:sp>
        <p:nvSpPr>
          <p:cNvPr id="7" name="Footer Placeholder 2">
            <a:extLst>
              <a:ext uri="{FF2B5EF4-FFF2-40B4-BE49-F238E27FC236}">
                <a16:creationId xmlns:a16="http://schemas.microsoft.com/office/drawing/2014/main" id="{9B7A90AB-4755-4015-8C14-C641850102FC}"/>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9931060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58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991544" y="3724"/>
            <a:ext cx="7272808"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1. Load the COBOL code from Git (GitHub)</a:t>
            </a:r>
          </a:p>
        </p:txBody>
      </p:sp>
      <p:sp>
        <p:nvSpPr>
          <p:cNvPr id="4" name="Rectangle 3">
            <a:extLst>
              <a:ext uri="{FF2B5EF4-FFF2-40B4-BE49-F238E27FC236}">
                <a16:creationId xmlns:a16="http://schemas.microsoft.com/office/drawing/2014/main" id="{3ED052F4-34AD-411C-A1BB-9C5066F5C0B9}"/>
              </a:ext>
            </a:extLst>
          </p:cNvPr>
          <p:cNvSpPr/>
          <p:nvPr/>
        </p:nvSpPr>
        <p:spPr>
          <a:xfrm>
            <a:off x="282042" y="417418"/>
            <a:ext cx="10691811" cy="646331"/>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hlinkClick r:id="rId2"/>
              </a:rPr>
              <a:t>https://github.com/RegiBrazil/DemoHealthCare/tree/sandbox/DemoHealthCare</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1026" name="Picture 2">
            <a:extLst>
              <a:ext uri="{FF2B5EF4-FFF2-40B4-BE49-F238E27FC236}">
                <a16:creationId xmlns:a16="http://schemas.microsoft.com/office/drawing/2014/main" id="{712D14F1-8ED3-472E-8440-D047406A0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23" y="896692"/>
            <a:ext cx="746760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57D383-953D-4ED1-9352-9721DCBB4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335" y="3372476"/>
            <a:ext cx="8784976" cy="294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093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02" name="Text Box 3"/>
          <p:cNvSpPr txBox="1">
            <a:spLocks noChangeArrowheads="1"/>
          </p:cNvSpPr>
          <p:nvPr/>
        </p:nvSpPr>
        <p:spPr bwMode="auto">
          <a:xfrm>
            <a:off x="2288272" y="1353393"/>
            <a:ext cx="9208329" cy="473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Load the COBOL code from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2000" b="0" i="1"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Before any change, developer records CICS program interactions using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IDz</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Generate, build and run the zUnit test</a:t>
            </a:r>
            <a:br>
              <a:rPr kumimoji="0" lang="en-US" altLang="en-US" sz="20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Compile and link-edit the generated unit test programs using IBM DBB, </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followed by running the unit test.</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and rerun the zUnit test</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under test and introduce a bug (bad name for Patient ID #1, </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Rerun the unit test, and observe the failure of the test case.</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All done in batch.. No need to start CICS.. No need of DB2</a:t>
            </a:r>
            <a:b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AutoShape 12">
            <a:extLst>
              <a:ext uri="{FF2B5EF4-FFF2-40B4-BE49-F238E27FC236}">
                <a16:creationId xmlns:a16="http://schemas.microsoft.com/office/drawing/2014/main" id="{1BFF074D-B5C1-452B-B094-B6EBE3F5EE75}"/>
              </a:ext>
            </a:extLst>
          </p:cNvPr>
          <p:cNvSpPr>
            <a:spLocks noChangeArrowheads="1"/>
          </p:cNvSpPr>
          <p:nvPr/>
        </p:nvSpPr>
        <p:spPr bwMode="auto">
          <a:xfrm>
            <a:off x="1874124" y="2348883"/>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3" name="Picture 2">
            <a:extLst>
              <a:ext uri="{FF2B5EF4-FFF2-40B4-BE49-F238E27FC236}">
                <a16:creationId xmlns:a16="http://schemas.microsoft.com/office/drawing/2014/main" id="{2AFCB141-D768-42AE-9EFB-38AF06F92670}"/>
              </a:ext>
            </a:extLst>
          </p:cNvPr>
          <p:cNvPicPr>
            <a:picLocks noChangeAspect="1"/>
          </p:cNvPicPr>
          <p:nvPr/>
        </p:nvPicPr>
        <p:blipFill>
          <a:blip r:embed="rId3"/>
          <a:stretch>
            <a:fillRect/>
          </a:stretch>
        </p:blipFill>
        <p:spPr>
          <a:xfrm>
            <a:off x="1847531" y="859577"/>
            <a:ext cx="1609483" cy="493819"/>
          </a:xfrm>
          <a:prstGeom prst="rect">
            <a:avLst/>
          </a:prstGeom>
        </p:spPr>
      </p:pic>
      <p:sp>
        <p:nvSpPr>
          <p:cNvPr id="6" name="TextBox 1">
            <a:extLst>
              <a:ext uri="{FF2B5EF4-FFF2-40B4-BE49-F238E27FC236}">
                <a16:creationId xmlns:a16="http://schemas.microsoft.com/office/drawing/2014/main" id="{2857ED1B-2AEB-4662-AD5A-0E1CD99F8256}"/>
              </a:ext>
            </a:extLst>
          </p:cNvPr>
          <p:cNvSpPr txBox="1">
            <a:spLocks noChangeArrowheads="1"/>
          </p:cNvSpPr>
          <p:nvPr/>
        </p:nvSpPr>
        <p:spPr bwMode="auto">
          <a:xfrm>
            <a:off x="1828534" y="22420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#1 – Unit test on COBOL/CICS program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endPar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endParaRPr>
          </a:p>
        </p:txBody>
      </p:sp>
      <p:sp>
        <p:nvSpPr>
          <p:cNvPr id="7" name="Footer Placeholder 2">
            <a:extLst>
              <a:ext uri="{FF2B5EF4-FFF2-40B4-BE49-F238E27FC236}">
                <a16:creationId xmlns:a16="http://schemas.microsoft.com/office/drawing/2014/main" id="{9B7A90AB-4755-4015-8C14-C641850102FC}"/>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95908281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85AD8-DF5F-BF48-9A85-3D8C72B85C35}"/>
              </a:ext>
            </a:extLst>
          </p:cNvPr>
          <p:cNvSpPr>
            <a:spLocks noGrp="1"/>
          </p:cNvSpPr>
          <p:nvPr>
            <p:ph idx="1"/>
          </p:nvPr>
        </p:nvSpPr>
        <p:spPr>
          <a:xfrm>
            <a:off x="304800" y="1498601"/>
            <a:ext cx="11684000" cy="4678364"/>
          </a:xfrm>
        </p:spPr>
        <p:txBody>
          <a:bodyPr>
            <a:normAutofit lnSpcReduction="10000"/>
          </a:bodyPr>
          <a:lstStyle/>
          <a:p>
            <a:r>
              <a:rPr lang="en-US" sz="2533" dirty="0"/>
              <a:t>Client Value through increased quality </a:t>
            </a:r>
          </a:p>
          <a:p>
            <a:pPr lvl="1"/>
            <a:r>
              <a:rPr lang="en-US" dirty="0">
                <a:highlight>
                  <a:srgbClr val="FFFF00"/>
                </a:highlight>
              </a:rPr>
              <a:t>Automated test (at any level) at code delivery and </a:t>
            </a:r>
          </a:p>
          <a:p>
            <a:pPr lvl="1"/>
            <a:r>
              <a:rPr lang="en-US" dirty="0"/>
              <a:t>Code reviews will include results of build, package and tests</a:t>
            </a:r>
          </a:p>
          <a:p>
            <a:endParaRPr lang="en-US" dirty="0"/>
          </a:p>
          <a:p>
            <a:r>
              <a:rPr lang="en-US" sz="2533" dirty="0"/>
              <a:t>Modernizing to industry standard tools  </a:t>
            </a:r>
          </a:p>
          <a:p>
            <a:pPr lvl="1"/>
            <a:r>
              <a:rPr lang="en-US" dirty="0">
                <a:highlight>
                  <a:srgbClr val="FFFF00"/>
                </a:highlight>
              </a:rPr>
              <a:t>Enables z/OS to leverage relevant open source tooling. </a:t>
            </a:r>
            <a:r>
              <a:rPr lang="en-US" dirty="0" err="1">
                <a:highlight>
                  <a:srgbClr val="FFFF00"/>
                </a:highlight>
              </a:rPr>
              <a:t>E.g</a:t>
            </a:r>
            <a:r>
              <a:rPr lang="en-US" dirty="0">
                <a:highlight>
                  <a:srgbClr val="FFFF00"/>
                </a:highlight>
              </a:rPr>
              <a:t> </a:t>
            </a:r>
            <a:r>
              <a:rPr lang="en-US" i="1" dirty="0">
                <a:highlight>
                  <a:srgbClr val="FFFF00"/>
                </a:highlight>
              </a:rPr>
              <a:t>Jenkins</a:t>
            </a:r>
            <a:r>
              <a:rPr lang="en-US" dirty="0">
                <a:highlight>
                  <a:srgbClr val="FFFF00"/>
                </a:highlight>
              </a:rPr>
              <a:t> and </a:t>
            </a:r>
            <a:r>
              <a:rPr lang="en-US" i="1" dirty="0">
                <a:highlight>
                  <a:srgbClr val="FFFF00"/>
                </a:highlight>
              </a:rPr>
              <a:t>Git</a:t>
            </a:r>
          </a:p>
          <a:p>
            <a:pPr lvl="1"/>
            <a:r>
              <a:rPr lang="en-US" dirty="0">
                <a:highlight>
                  <a:srgbClr val="FFFF00"/>
                </a:highlight>
              </a:rPr>
              <a:t>Unlocks an ecosystem not currently available to z/OS dev *</a:t>
            </a:r>
          </a:p>
          <a:p>
            <a:pPr lvl="1"/>
            <a:r>
              <a:rPr lang="en-US" dirty="0">
                <a:highlight>
                  <a:srgbClr val="FFFF00"/>
                </a:highlight>
              </a:rPr>
              <a:t>Decreased time to market </a:t>
            </a:r>
          </a:p>
          <a:p>
            <a:endParaRPr lang="en-US" dirty="0"/>
          </a:p>
          <a:p>
            <a:r>
              <a:rPr lang="en-US" sz="2533" dirty="0"/>
              <a:t>Retention and Skills  </a:t>
            </a:r>
          </a:p>
          <a:p>
            <a:pPr lvl="1"/>
            <a:r>
              <a:rPr lang="en-US" dirty="0">
                <a:highlight>
                  <a:srgbClr val="FFFF00"/>
                </a:highlight>
              </a:rPr>
              <a:t>New hires start out knowing some of the DevOps tools</a:t>
            </a:r>
          </a:p>
          <a:p>
            <a:pPr lvl="1"/>
            <a:r>
              <a:rPr lang="en-US" dirty="0">
                <a:highlight>
                  <a:srgbClr val="FFFF00"/>
                </a:highlight>
              </a:rPr>
              <a:t>Using homegrown, hard to maintain, proprietary tools is a problem</a:t>
            </a:r>
          </a:p>
          <a:p>
            <a:pPr lvl="1"/>
            <a:r>
              <a:rPr lang="en-US" dirty="0"/>
              <a:t>Lack of automation increases the time until a new team member is contributing fully</a:t>
            </a:r>
          </a:p>
          <a:p>
            <a:pPr lvl="1"/>
            <a:r>
              <a:rPr lang="en-US" dirty="0"/>
              <a:t>Current tools support not sustainable</a:t>
            </a:r>
            <a:endParaRPr lang="en-US" b="1" dirty="0"/>
          </a:p>
          <a:p>
            <a:pPr marL="457167" lvl="1" indent="0">
              <a:buNone/>
            </a:pPr>
            <a:endParaRPr lang="en-US" dirty="0"/>
          </a:p>
          <a:p>
            <a:endParaRPr lang="en-US" dirty="0"/>
          </a:p>
        </p:txBody>
      </p:sp>
      <p:sp>
        <p:nvSpPr>
          <p:cNvPr id="2" name="Title 1">
            <a:extLst>
              <a:ext uri="{FF2B5EF4-FFF2-40B4-BE49-F238E27FC236}">
                <a16:creationId xmlns:a16="http://schemas.microsoft.com/office/drawing/2014/main" id="{A1F8622D-85E0-D244-A101-5D31EB5A046B}"/>
              </a:ext>
            </a:extLst>
          </p:cNvPr>
          <p:cNvSpPr>
            <a:spLocks noGrp="1"/>
          </p:cNvSpPr>
          <p:nvPr>
            <p:ph type="title"/>
          </p:nvPr>
        </p:nvSpPr>
        <p:spPr>
          <a:xfrm>
            <a:off x="508000" y="37663"/>
            <a:ext cx="10515600" cy="1325563"/>
          </a:xfrm>
        </p:spPr>
        <p:txBody>
          <a:bodyPr/>
          <a:lstStyle/>
          <a:p>
            <a:r>
              <a:rPr lang="en-US" sz="4267" b="1" dirty="0"/>
              <a:t>Why DevOps for z/OS?</a:t>
            </a:r>
          </a:p>
        </p:txBody>
      </p:sp>
      <p:sp>
        <p:nvSpPr>
          <p:cNvPr id="4" name="Footer Placeholder 4">
            <a:extLst>
              <a:ext uri="{FF2B5EF4-FFF2-40B4-BE49-F238E27FC236}">
                <a16:creationId xmlns:a16="http://schemas.microsoft.com/office/drawing/2014/main" id="{92F567A0-B406-4C64-883E-6F27BF4ED220}"/>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1020146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578681C-B70D-4984-AAEF-2268A7AD0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55" y="465389"/>
            <a:ext cx="6362869" cy="42085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991544" y="3724"/>
            <a:ext cx="7272808"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2. Record CICS program interaction using IDz … </a:t>
            </a:r>
          </a:p>
        </p:txBody>
      </p:sp>
      <p:cxnSp>
        <p:nvCxnSpPr>
          <p:cNvPr id="6" name="Straight Arrow Connector 5">
            <a:extLst>
              <a:ext uri="{FF2B5EF4-FFF2-40B4-BE49-F238E27FC236}">
                <a16:creationId xmlns:a16="http://schemas.microsoft.com/office/drawing/2014/main" id="{A5D9625B-AB75-448E-A478-EB9D478E7591}"/>
              </a:ext>
            </a:extLst>
          </p:cNvPr>
          <p:cNvCxnSpPr>
            <a:cxnSpLocks/>
          </p:cNvCxnSpPr>
          <p:nvPr/>
        </p:nvCxnSpPr>
        <p:spPr bwMode="auto">
          <a:xfrm flipV="1">
            <a:off x="5891642" y="3131831"/>
            <a:ext cx="1671565" cy="297169"/>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9" name="Picture 8">
            <a:extLst>
              <a:ext uri="{FF2B5EF4-FFF2-40B4-BE49-F238E27FC236}">
                <a16:creationId xmlns:a16="http://schemas.microsoft.com/office/drawing/2014/main" id="{3B52BB50-D0A9-4310-9642-E7722B20501B}"/>
              </a:ext>
            </a:extLst>
          </p:cNvPr>
          <p:cNvPicPr>
            <a:picLocks noChangeAspect="1"/>
          </p:cNvPicPr>
          <p:nvPr/>
        </p:nvPicPr>
        <p:blipFill>
          <a:blip r:embed="rId3"/>
          <a:stretch>
            <a:fillRect/>
          </a:stretch>
        </p:blipFill>
        <p:spPr>
          <a:xfrm>
            <a:off x="4871864" y="2804143"/>
            <a:ext cx="327688" cy="327688"/>
          </a:xfrm>
          <a:prstGeom prst="rect">
            <a:avLst/>
          </a:prstGeom>
        </p:spPr>
      </p:pic>
      <p:sp>
        <p:nvSpPr>
          <p:cNvPr id="5" name="TextBox 4">
            <a:extLst>
              <a:ext uri="{FF2B5EF4-FFF2-40B4-BE49-F238E27FC236}">
                <a16:creationId xmlns:a16="http://schemas.microsoft.com/office/drawing/2014/main" id="{B54E7302-CF9E-455C-955E-73446A8E9F58}"/>
              </a:ext>
            </a:extLst>
          </p:cNvPr>
          <p:cNvSpPr txBox="1"/>
          <p:nvPr/>
        </p:nvSpPr>
        <p:spPr>
          <a:xfrm>
            <a:off x="3411476" y="1450100"/>
            <a:ext cx="2480166"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Using sandbox branch</a:t>
            </a:r>
          </a:p>
        </p:txBody>
      </p:sp>
      <p:pic>
        <p:nvPicPr>
          <p:cNvPr id="7" name="Picture 6">
            <a:extLst>
              <a:ext uri="{FF2B5EF4-FFF2-40B4-BE49-F238E27FC236}">
                <a16:creationId xmlns:a16="http://schemas.microsoft.com/office/drawing/2014/main" id="{CE2AF0F7-6457-47AF-8D84-E2F5427324BF}"/>
              </a:ext>
            </a:extLst>
          </p:cNvPr>
          <p:cNvPicPr>
            <a:picLocks noChangeAspect="1"/>
          </p:cNvPicPr>
          <p:nvPr/>
        </p:nvPicPr>
        <p:blipFill>
          <a:blip r:embed="rId4"/>
          <a:stretch>
            <a:fillRect/>
          </a:stretch>
        </p:blipFill>
        <p:spPr>
          <a:xfrm>
            <a:off x="7563207" y="2420888"/>
            <a:ext cx="3332332" cy="3423409"/>
          </a:xfrm>
          <a:prstGeom prst="rect">
            <a:avLst/>
          </a:prstGeom>
        </p:spPr>
      </p:pic>
      <p:pic>
        <p:nvPicPr>
          <p:cNvPr id="10" name="Picture 9">
            <a:extLst>
              <a:ext uri="{FF2B5EF4-FFF2-40B4-BE49-F238E27FC236}">
                <a16:creationId xmlns:a16="http://schemas.microsoft.com/office/drawing/2014/main" id="{1754F5B0-8C20-48E4-901D-A19FFFC4AFCA}"/>
              </a:ext>
            </a:extLst>
          </p:cNvPr>
          <p:cNvPicPr>
            <a:picLocks noChangeAspect="1"/>
          </p:cNvPicPr>
          <p:nvPr/>
        </p:nvPicPr>
        <p:blipFill>
          <a:blip r:embed="rId5"/>
          <a:stretch>
            <a:fillRect/>
          </a:stretch>
        </p:blipFill>
        <p:spPr>
          <a:xfrm>
            <a:off x="9408368" y="2569645"/>
            <a:ext cx="327688" cy="327688"/>
          </a:xfrm>
          <a:prstGeom prst="rect">
            <a:avLst/>
          </a:prstGeom>
        </p:spPr>
      </p:pic>
    </p:spTree>
    <p:extLst>
      <p:ext uri="{BB962C8B-B14F-4D97-AF65-F5344CB8AC3E}">
        <p14:creationId xmlns:p14="http://schemas.microsoft.com/office/powerpoint/2010/main" val="4255639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99309-9EB5-4285-B656-9DFA2BE341B4}"/>
              </a:ext>
            </a:extLst>
          </p:cNvPr>
          <p:cNvPicPr>
            <a:picLocks noChangeAspect="1"/>
          </p:cNvPicPr>
          <p:nvPr/>
        </p:nvPicPr>
        <p:blipFill>
          <a:blip r:embed="rId2"/>
          <a:stretch>
            <a:fillRect/>
          </a:stretch>
        </p:blipFill>
        <p:spPr>
          <a:xfrm>
            <a:off x="5060301" y="4689994"/>
            <a:ext cx="5484212" cy="2215103"/>
          </a:xfrm>
          <a:prstGeom prst="rect">
            <a:avLst/>
          </a:prstGeom>
        </p:spPr>
      </p:pic>
      <p:pic>
        <p:nvPicPr>
          <p:cNvPr id="3080" name="Picture 8">
            <a:extLst>
              <a:ext uri="{FF2B5EF4-FFF2-40B4-BE49-F238E27FC236}">
                <a16:creationId xmlns:a16="http://schemas.microsoft.com/office/drawing/2014/main" id="{45EB673E-8DFC-4301-B920-399B19F7C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045" y="4818820"/>
            <a:ext cx="1937224" cy="2039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8CE9E5-7819-4108-833B-2CAF924A4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463" y="2827245"/>
            <a:ext cx="2082834" cy="203918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925235" y="84968"/>
            <a:ext cx="6840760"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2. Record CICS program interaction using IDz </a:t>
            </a:r>
          </a:p>
        </p:txBody>
      </p:sp>
      <p:pic>
        <p:nvPicPr>
          <p:cNvPr id="9" name="Picture 8">
            <a:extLst>
              <a:ext uri="{FF2B5EF4-FFF2-40B4-BE49-F238E27FC236}">
                <a16:creationId xmlns:a16="http://schemas.microsoft.com/office/drawing/2014/main" id="{76C52C19-7345-403B-ABAC-44A1140EBFED}"/>
              </a:ext>
            </a:extLst>
          </p:cNvPr>
          <p:cNvPicPr>
            <a:picLocks noChangeAspect="1"/>
          </p:cNvPicPr>
          <p:nvPr/>
        </p:nvPicPr>
        <p:blipFill>
          <a:blip r:embed="rId5"/>
          <a:stretch>
            <a:fillRect/>
          </a:stretch>
        </p:blipFill>
        <p:spPr>
          <a:xfrm>
            <a:off x="5015880" y="661897"/>
            <a:ext cx="5484212" cy="2235567"/>
          </a:xfrm>
          <a:prstGeom prst="rect">
            <a:avLst/>
          </a:prstGeom>
        </p:spPr>
      </p:pic>
      <p:cxnSp>
        <p:nvCxnSpPr>
          <p:cNvPr id="11" name="Straight Arrow Connector 10">
            <a:extLst>
              <a:ext uri="{FF2B5EF4-FFF2-40B4-BE49-F238E27FC236}">
                <a16:creationId xmlns:a16="http://schemas.microsoft.com/office/drawing/2014/main" id="{3F0EC8CE-B651-4614-876C-42C17161904E}"/>
              </a:ext>
            </a:extLst>
          </p:cNvPr>
          <p:cNvCxnSpPr>
            <a:cxnSpLocks/>
          </p:cNvCxnSpPr>
          <p:nvPr/>
        </p:nvCxnSpPr>
        <p:spPr bwMode="auto">
          <a:xfrm>
            <a:off x="3575720" y="5095084"/>
            <a:ext cx="1656184" cy="511188"/>
          </a:xfrm>
          <a:prstGeom prst="straightConnector1">
            <a:avLst/>
          </a:prstGeom>
          <a:solidFill>
            <a:schemeClr val="accent1"/>
          </a:solidFill>
          <a:ln w="60325" cap="flat" cmpd="sng" algn="ctr">
            <a:solidFill>
              <a:srgbClr val="FF0000"/>
            </a:solidFill>
            <a:prstDash val="solid"/>
            <a:round/>
            <a:headEnd type="none" w="med" len="med"/>
            <a:tailEnd type="triangle"/>
          </a:ln>
          <a:effectLst>
            <a:outerShdw blurRad="50800" dist="50800" dir="5400000" sx="29000" sy="29000" algn="ctr" rotWithShape="0">
              <a:srgbClr val="000000">
                <a:alpha val="0"/>
              </a:srgbClr>
            </a:outerShdw>
          </a:effectLst>
        </p:spPr>
      </p:cxnSp>
      <p:sp>
        <p:nvSpPr>
          <p:cNvPr id="12" name="Footer Placeholder 2">
            <a:extLst>
              <a:ext uri="{FF2B5EF4-FFF2-40B4-BE49-F238E27FC236}">
                <a16:creationId xmlns:a16="http://schemas.microsoft.com/office/drawing/2014/main" id="{814503C6-D4BE-4691-A63C-58D30D10B4BA}"/>
              </a:ext>
            </a:extLst>
          </p:cNvPr>
          <p:cNvSpPr txBox="1">
            <a:spLocks/>
          </p:cNvSpPr>
          <p:nvPr/>
        </p:nvSpPr>
        <p:spPr bwMode="gray">
          <a:xfrm>
            <a:off x="9104541" y="6728768"/>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E4C75D2-0CCA-4755-9FBB-81214DCF6403}"/>
              </a:ext>
            </a:extLst>
          </p:cNvPr>
          <p:cNvPicPr>
            <a:picLocks noChangeAspect="1"/>
          </p:cNvPicPr>
          <p:nvPr/>
        </p:nvPicPr>
        <p:blipFill>
          <a:blip r:embed="rId6"/>
          <a:stretch>
            <a:fillRect/>
          </a:stretch>
        </p:blipFill>
        <p:spPr>
          <a:xfrm>
            <a:off x="396939" y="507232"/>
            <a:ext cx="2992900" cy="2762122"/>
          </a:xfrm>
          <a:prstGeom prst="rect">
            <a:avLst/>
          </a:prstGeom>
        </p:spPr>
      </p:pic>
      <p:pic>
        <p:nvPicPr>
          <p:cNvPr id="3074" name="Picture 2">
            <a:extLst>
              <a:ext uri="{FF2B5EF4-FFF2-40B4-BE49-F238E27FC236}">
                <a16:creationId xmlns:a16="http://schemas.microsoft.com/office/drawing/2014/main" id="{C748995A-EE6F-4064-A1D9-AC06529B2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018" y="3075417"/>
            <a:ext cx="2666628" cy="12413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2035F8A-CCAD-4BD2-B067-C3013E477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2878" y="4552314"/>
            <a:ext cx="2220309" cy="10724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431F8AF-CAD2-4DDE-89E3-388D91BEE7FF}"/>
              </a:ext>
            </a:extLst>
          </p:cNvPr>
          <p:cNvCxnSpPr>
            <a:cxnSpLocks/>
          </p:cNvCxnSpPr>
          <p:nvPr/>
        </p:nvCxnSpPr>
        <p:spPr bwMode="auto">
          <a:xfrm flipV="1">
            <a:off x="3783184" y="1766564"/>
            <a:ext cx="1880768" cy="1929530"/>
          </a:xfrm>
          <a:prstGeom prst="straightConnector1">
            <a:avLst/>
          </a:prstGeom>
          <a:solidFill>
            <a:schemeClr val="accent1"/>
          </a:solidFill>
          <a:ln w="60325" cap="flat" cmpd="sng" algn="ctr">
            <a:solidFill>
              <a:srgbClr val="FF0000"/>
            </a:solidFill>
            <a:prstDash val="solid"/>
            <a:round/>
            <a:headEnd type="none" w="med" len="med"/>
            <a:tailEnd type="triangle"/>
          </a:ln>
          <a:effectLst>
            <a:outerShdw blurRad="50800" dist="50800" dir="5400000" sx="29000" sy="29000" algn="ctr" rotWithShape="0">
              <a:srgbClr val="000000">
                <a:alpha val="0"/>
              </a:srgbClr>
            </a:outerShdw>
          </a:effectLst>
        </p:spPr>
      </p:cxnSp>
    </p:spTree>
    <p:extLst>
      <p:ext uri="{BB962C8B-B14F-4D97-AF65-F5344CB8AC3E}">
        <p14:creationId xmlns:p14="http://schemas.microsoft.com/office/powerpoint/2010/main" val="545664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79558A-F05A-4D8F-A32E-63F36F43944D}"/>
              </a:ext>
            </a:extLst>
          </p:cNvPr>
          <p:cNvPicPr>
            <a:picLocks noChangeAspect="1"/>
          </p:cNvPicPr>
          <p:nvPr/>
        </p:nvPicPr>
        <p:blipFill>
          <a:blip r:embed="rId2"/>
          <a:stretch>
            <a:fillRect/>
          </a:stretch>
        </p:blipFill>
        <p:spPr>
          <a:xfrm>
            <a:off x="515862" y="496715"/>
            <a:ext cx="3295819" cy="3448227"/>
          </a:xfrm>
          <a:prstGeom prst="rect">
            <a:avLst/>
          </a:prstGeom>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991544" y="3724"/>
            <a:ext cx="7272808"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2. Record CICS program interaction using IDz … </a:t>
            </a:r>
          </a:p>
        </p:txBody>
      </p:sp>
      <p:pic>
        <p:nvPicPr>
          <p:cNvPr id="9" name="Picture 8">
            <a:extLst>
              <a:ext uri="{FF2B5EF4-FFF2-40B4-BE49-F238E27FC236}">
                <a16:creationId xmlns:a16="http://schemas.microsoft.com/office/drawing/2014/main" id="{3B52BB50-D0A9-4310-9642-E7722B20501B}"/>
              </a:ext>
            </a:extLst>
          </p:cNvPr>
          <p:cNvPicPr>
            <a:picLocks noChangeAspect="1"/>
          </p:cNvPicPr>
          <p:nvPr/>
        </p:nvPicPr>
        <p:blipFill>
          <a:blip r:embed="rId3"/>
          <a:stretch>
            <a:fillRect/>
          </a:stretch>
        </p:blipFill>
        <p:spPr>
          <a:xfrm>
            <a:off x="3071664" y="1425507"/>
            <a:ext cx="327688" cy="327688"/>
          </a:xfrm>
          <a:prstGeom prst="rect">
            <a:avLst/>
          </a:prstGeom>
        </p:spPr>
      </p:pic>
      <p:pic>
        <p:nvPicPr>
          <p:cNvPr id="8" name="Picture 7">
            <a:extLst>
              <a:ext uri="{FF2B5EF4-FFF2-40B4-BE49-F238E27FC236}">
                <a16:creationId xmlns:a16="http://schemas.microsoft.com/office/drawing/2014/main" id="{82CFC356-2C81-495A-B2C4-016CC4DE524F}"/>
              </a:ext>
            </a:extLst>
          </p:cNvPr>
          <p:cNvPicPr>
            <a:picLocks noChangeAspect="1"/>
          </p:cNvPicPr>
          <p:nvPr/>
        </p:nvPicPr>
        <p:blipFill>
          <a:blip r:embed="rId4"/>
          <a:stretch>
            <a:fillRect/>
          </a:stretch>
        </p:blipFill>
        <p:spPr>
          <a:xfrm>
            <a:off x="4071351" y="408793"/>
            <a:ext cx="6760257" cy="2557368"/>
          </a:xfrm>
          <a:prstGeom prst="rect">
            <a:avLst/>
          </a:prstGeom>
        </p:spPr>
      </p:pic>
      <p:pic>
        <p:nvPicPr>
          <p:cNvPr id="10" name="Picture 9">
            <a:extLst>
              <a:ext uri="{FF2B5EF4-FFF2-40B4-BE49-F238E27FC236}">
                <a16:creationId xmlns:a16="http://schemas.microsoft.com/office/drawing/2014/main" id="{1754F5B0-8C20-48E4-901D-A19FFFC4AFCA}"/>
              </a:ext>
            </a:extLst>
          </p:cNvPr>
          <p:cNvPicPr>
            <a:picLocks noChangeAspect="1"/>
          </p:cNvPicPr>
          <p:nvPr/>
        </p:nvPicPr>
        <p:blipFill>
          <a:blip r:embed="rId5"/>
          <a:stretch>
            <a:fillRect/>
          </a:stretch>
        </p:blipFill>
        <p:spPr>
          <a:xfrm>
            <a:off x="7026315" y="1722398"/>
            <a:ext cx="327688" cy="327688"/>
          </a:xfrm>
          <a:prstGeom prst="rect">
            <a:avLst/>
          </a:prstGeom>
        </p:spPr>
      </p:pic>
      <p:cxnSp>
        <p:nvCxnSpPr>
          <p:cNvPr id="6" name="Straight Arrow Connector 5">
            <a:extLst>
              <a:ext uri="{FF2B5EF4-FFF2-40B4-BE49-F238E27FC236}">
                <a16:creationId xmlns:a16="http://schemas.microsoft.com/office/drawing/2014/main" id="{A5D9625B-AB75-448E-A478-EB9D478E7591}"/>
              </a:ext>
            </a:extLst>
          </p:cNvPr>
          <p:cNvCxnSpPr>
            <a:cxnSpLocks/>
          </p:cNvCxnSpPr>
          <p:nvPr/>
        </p:nvCxnSpPr>
        <p:spPr bwMode="auto">
          <a:xfrm flipV="1">
            <a:off x="3306594" y="942144"/>
            <a:ext cx="847783" cy="1030133"/>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5" name="Picture 14">
            <a:extLst>
              <a:ext uri="{FF2B5EF4-FFF2-40B4-BE49-F238E27FC236}">
                <a16:creationId xmlns:a16="http://schemas.microsoft.com/office/drawing/2014/main" id="{43F52502-8D92-4C2E-B5D4-99ADFCFBDF91}"/>
              </a:ext>
            </a:extLst>
          </p:cNvPr>
          <p:cNvPicPr>
            <a:picLocks noChangeAspect="1"/>
          </p:cNvPicPr>
          <p:nvPr/>
        </p:nvPicPr>
        <p:blipFill>
          <a:blip r:embed="rId6"/>
          <a:stretch>
            <a:fillRect/>
          </a:stretch>
        </p:blipFill>
        <p:spPr>
          <a:xfrm>
            <a:off x="561723" y="4176773"/>
            <a:ext cx="3594285" cy="2184512"/>
          </a:xfrm>
          <a:prstGeom prst="rect">
            <a:avLst/>
          </a:prstGeom>
        </p:spPr>
      </p:pic>
      <p:pic>
        <p:nvPicPr>
          <p:cNvPr id="12" name="Picture 11">
            <a:extLst>
              <a:ext uri="{FF2B5EF4-FFF2-40B4-BE49-F238E27FC236}">
                <a16:creationId xmlns:a16="http://schemas.microsoft.com/office/drawing/2014/main" id="{814EEB5F-6D22-42DC-8B60-9DC240C4AD6C}"/>
              </a:ext>
            </a:extLst>
          </p:cNvPr>
          <p:cNvPicPr>
            <a:picLocks noChangeAspect="1"/>
          </p:cNvPicPr>
          <p:nvPr/>
        </p:nvPicPr>
        <p:blipFill>
          <a:blip r:embed="rId7"/>
          <a:stretch>
            <a:fillRect/>
          </a:stretch>
        </p:blipFill>
        <p:spPr>
          <a:xfrm>
            <a:off x="3881313" y="4942337"/>
            <a:ext cx="273064" cy="273064"/>
          </a:xfrm>
          <a:prstGeom prst="rect">
            <a:avLst/>
          </a:prstGeom>
        </p:spPr>
      </p:pic>
      <p:pic>
        <p:nvPicPr>
          <p:cNvPr id="17" name="Picture 16">
            <a:extLst>
              <a:ext uri="{FF2B5EF4-FFF2-40B4-BE49-F238E27FC236}">
                <a16:creationId xmlns:a16="http://schemas.microsoft.com/office/drawing/2014/main" id="{142A4BB2-8915-4AE4-AA95-46DD1B951340}"/>
              </a:ext>
            </a:extLst>
          </p:cNvPr>
          <p:cNvPicPr>
            <a:picLocks noChangeAspect="1"/>
          </p:cNvPicPr>
          <p:nvPr/>
        </p:nvPicPr>
        <p:blipFill>
          <a:blip r:embed="rId8"/>
          <a:stretch>
            <a:fillRect/>
          </a:stretch>
        </p:blipFill>
        <p:spPr>
          <a:xfrm>
            <a:off x="5054607" y="3016983"/>
            <a:ext cx="5754287" cy="3976878"/>
          </a:xfrm>
          <a:prstGeom prst="rect">
            <a:avLst/>
          </a:prstGeom>
        </p:spPr>
      </p:pic>
      <p:pic>
        <p:nvPicPr>
          <p:cNvPr id="13" name="Picture 12">
            <a:extLst>
              <a:ext uri="{FF2B5EF4-FFF2-40B4-BE49-F238E27FC236}">
                <a16:creationId xmlns:a16="http://schemas.microsoft.com/office/drawing/2014/main" id="{209C2E3D-D3F6-4B06-84F1-196F8B005919}"/>
              </a:ext>
            </a:extLst>
          </p:cNvPr>
          <p:cNvPicPr>
            <a:picLocks noChangeAspect="1"/>
          </p:cNvPicPr>
          <p:nvPr/>
        </p:nvPicPr>
        <p:blipFill>
          <a:blip r:embed="rId9"/>
          <a:stretch>
            <a:fillRect/>
          </a:stretch>
        </p:blipFill>
        <p:spPr>
          <a:xfrm>
            <a:off x="6312024" y="4040241"/>
            <a:ext cx="273064" cy="273064"/>
          </a:xfrm>
          <a:prstGeom prst="rect">
            <a:avLst/>
          </a:prstGeom>
        </p:spPr>
      </p:pic>
    </p:spTree>
    <p:extLst>
      <p:ext uri="{BB962C8B-B14F-4D97-AF65-F5344CB8AC3E}">
        <p14:creationId xmlns:p14="http://schemas.microsoft.com/office/powerpoint/2010/main" val="2918857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02" name="Text Box 3"/>
          <p:cNvSpPr txBox="1">
            <a:spLocks noChangeArrowheads="1"/>
          </p:cNvSpPr>
          <p:nvPr/>
        </p:nvSpPr>
        <p:spPr bwMode="auto">
          <a:xfrm>
            <a:off x="2288270" y="1353393"/>
            <a:ext cx="9424354" cy="473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Load the COBOL code from </a:t>
            </a:r>
            <a:r>
              <a:rPr kumimoji="0" lang="en-US" altLang="en-US" sz="2000" b="1"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2000" b="0" i="1"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Before any change, developer records CICS program interactions using </a:t>
            </a:r>
            <a:r>
              <a:rPr kumimoji="0" lang="en-US" altLang="en-US" sz="2000" b="1"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IDz</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Generate, build and 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Compile and link-edit the generated unit test programs using </a:t>
            </a:r>
            <a:r>
              <a:rPr kumimoji="0" lang="en-US" altLang="en-US" sz="16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IBM DBB</a:t>
            </a: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followed by running the unit test</a:t>
            </a:r>
            <a: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and rerun the zUnit test</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under test and introduce a bug (bad name for Patient ID #1, </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Rerun the unit test, and observe the failure of the test case.</a:t>
            </a:r>
            <a:b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SimSun" panose="02010600030101010101" pitchFamily="2" charset="-122"/>
                <a:cs typeface="Arial" panose="020B0604020202020204" pitchFamily="34" charset="0"/>
              </a:rPr>
              <a:t>All done in batch.. No need to start CICS.. No need of DB2</a:t>
            </a:r>
            <a:b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AutoShape 12">
            <a:extLst>
              <a:ext uri="{FF2B5EF4-FFF2-40B4-BE49-F238E27FC236}">
                <a16:creationId xmlns:a16="http://schemas.microsoft.com/office/drawing/2014/main" id="{1BFF074D-B5C1-452B-B094-B6EBE3F5EE75}"/>
              </a:ext>
            </a:extLst>
          </p:cNvPr>
          <p:cNvSpPr>
            <a:spLocks noChangeArrowheads="1"/>
          </p:cNvSpPr>
          <p:nvPr/>
        </p:nvSpPr>
        <p:spPr bwMode="auto">
          <a:xfrm>
            <a:off x="1813760" y="2939536"/>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3" name="Picture 2">
            <a:extLst>
              <a:ext uri="{FF2B5EF4-FFF2-40B4-BE49-F238E27FC236}">
                <a16:creationId xmlns:a16="http://schemas.microsoft.com/office/drawing/2014/main" id="{2AFCB141-D768-42AE-9EFB-38AF06F92670}"/>
              </a:ext>
            </a:extLst>
          </p:cNvPr>
          <p:cNvPicPr>
            <a:picLocks noChangeAspect="1"/>
          </p:cNvPicPr>
          <p:nvPr/>
        </p:nvPicPr>
        <p:blipFill>
          <a:blip r:embed="rId3"/>
          <a:stretch>
            <a:fillRect/>
          </a:stretch>
        </p:blipFill>
        <p:spPr>
          <a:xfrm>
            <a:off x="1847531" y="859577"/>
            <a:ext cx="1609483" cy="493819"/>
          </a:xfrm>
          <a:prstGeom prst="rect">
            <a:avLst/>
          </a:prstGeom>
        </p:spPr>
      </p:pic>
      <p:sp>
        <p:nvSpPr>
          <p:cNvPr id="6" name="TextBox 1">
            <a:extLst>
              <a:ext uri="{FF2B5EF4-FFF2-40B4-BE49-F238E27FC236}">
                <a16:creationId xmlns:a16="http://schemas.microsoft.com/office/drawing/2014/main" id="{2857ED1B-2AEB-4662-AD5A-0E1CD99F8256}"/>
              </a:ext>
            </a:extLst>
          </p:cNvPr>
          <p:cNvSpPr txBox="1">
            <a:spLocks noChangeArrowheads="1"/>
          </p:cNvSpPr>
          <p:nvPr/>
        </p:nvSpPr>
        <p:spPr bwMode="auto">
          <a:xfrm>
            <a:off x="1828534" y="22420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#1 – Unit test on COBOL/CICS program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endPar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endParaRPr>
          </a:p>
        </p:txBody>
      </p:sp>
      <p:sp>
        <p:nvSpPr>
          <p:cNvPr id="7" name="Footer Placeholder 2">
            <a:extLst>
              <a:ext uri="{FF2B5EF4-FFF2-40B4-BE49-F238E27FC236}">
                <a16:creationId xmlns:a16="http://schemas.microsoft.com/office/drawing/2014/main" id="{9B7A90AB-4755-4015-8C14-C641850102FC}"/>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6753505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C7B1EB-57E9-4948-B5CE-113F59C417E7}"/>
              </a:ext>
            </a:extLst>
          </p:cNvPr>
          <p:cNvPicPr>
            <a:picLocks noChangeAspect="1"/>
          </p:cNvPicPr>
          <p:nvPr/>
        </p:nvPicPr>
        <p:blipFill>
          <a:blip r:embed="rId2"/>
          <a:stretch>
            <a:fillRect/>
          </a:stretch>
        </p:blipFill>
        <p:spPr>
          <a:xfrm>
            <a:off x="1703512" y="748715"/>
            <a:ext cx="4266649" cy="2503020"/>
          </a:xfrm>
          <a:prstGeom prst="rect">
            <a:avLst/>
          </a:prstGeom>
        </p:spPr>
      </p:pic>
      <p:pic>
        <p:nvPicPr>
          <p:cNvPr id="2052" name="Picture 4">
            <a:extLst>
              <a:ext uri="{FF2B5EF4-FFF2-40B4-BE49-F238E27FC236}">
                <a16:creationId xmlns:a16="http://schemas.microsoft.com/office/drawing/2014/main" id="{227A10F7-1F4E-4D40-B716-33AE3F1CD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904" y="1232629"/>
            <a:ext cx="5410909" cy="346448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2076345" y="-10285"/>
            <a:ext cx="6840760"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a:t>
            </a:r>
            <a:r>
              <a:rPr kumimoji="0" lang="en-US" sz="24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Generate</a:t>
            </a: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build and run the unit test..</a:t>
            </a:r>
          </a:p>
        </p:txBody>
      </p:sp>
      <p:sp>
        <p:nvSpPr>
          <p:cNvPr id="9" name="Footer Placeholder 2">
            <a:extLst>
              <a:ext uri="{FF2B5EF4-FFF2-40B4-BE49-F238E27FC236}">
                <a16:creationId xmlns:a16="http://schemas.microsoft.com/office/drawing/2014/main" id="{D0820E68-DCF8-4F5E-825D-648B1B0652A5}"/>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B83273-A262-4EF8-BE35-A354AB9E6E87}"/>
              </a:ext>
            </a:extLst>
          </p:cNvPr>
          <p:cNvPicPr>
            <a:picLocks noChangeAspect="1"/>
          </p:cNvPicPr>
          <p:nvPr/>
        </p:nvPicPr>
        <p:blipFill>
          <a:blip r:embed="rId4"/>
          <a:stretch>
            <a:fillRect/>
          </a:stretch>
        </p:blipFill>
        <p:spPr>
          <a:xfrm>
            <a:off x="576423" y="2708920"/>
            <a:ext cx="2659869" cy="3828405"/>
          </a:xfrm>
          <a:prstGeom prst="rect">
            <a:avLst/>
          </a:prstGeom>
        </p:spPr>
      </p:pic>
      <p:pic>
        <p:nvPicPr>
          <p:cNvPr id="11" name="Picture 10">
            <a:extLst>
              <a:ext uri="{FF2B5EF4-FFF2-40B4-BE49-F238E27FC236}">
                <a16:creationId xmlns:a16="http://schemas.microsoft.com/office/drawing/2014/main" id="{13F56579-9942-463D-AB12-D1E524D3A63B}"/>
              </a:ext>
            </a:extLst>
          </p:cNvPr>
          <p:cNvPicPr>
            <a:picLocks noChangeAspect="1"/>
          </p:cNvPicPr>
          <p:nvPr/>
        </p:nvPicPr>
        <p:blipFill>
          <a:blip r:embed="rId5"/>
          <a:stretch>
            <a:fillRect/>
          </a:stretch>
        </p:blipFill>
        <p:spPr>
          <a:xfrm>
            <a:off x="7367208" y="3318042"/>
            <a:ext cx="327688" cy="327688"/>
          </a:xfrm>
          <a:prstGeom prst="rect">
            <a:avLst/>
          </a:prstGeom>
        </p:spPr>
      </p:pic>
      <p:pic>
        <p:nvPicPr>
          <p:cNvPr id="1026" name="Picture 2">
            <a:extLst>
              <a:ext uri="{FF2B5EF4-FFF2-40B4-BE49-F238E27FC236}">
                <a16:creationId xmlns:a16="http://schemas.microsoft.com/office/drawing/2014/main" id="{5A8704BF-E913-462D-BA05-F76EEE290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904" y="4659074"/>
            <a:ext cx="1917082" cy="132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54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2076345" y="-10285"/>
            <a:ext cx="6840760"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Generate, </a:t>
            </a:r>
            <a:r>
              <a:rPr kumimoji="0" lang="en-US" sz="24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build</a:t>
            </a: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and run the unit test…</a:t>
            </a:r>
          </a:p>
        </p:txBody>
      </p:sp>
      <p:sp>
        <p:nvSpPr>
          <p:cNvPr id="9" name="Footer Placeholder 2">
            <a:extLst>
              <a:ext uri="{FF2B5EF4-FFF2-40B4-BE49-F238E27FC236}">
                <a16:creationId xmlns:a16="http://schemas.microsoft.com/office/drawing/2014/main" id="{D0820E68-DCF8-4F5E-825D-648B1B0652A5}"/>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EAA9F7EE-31CF-47E8-B985-21BCB1506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67" y="444205"/>
            <a:ext cx="5340558" cy="3468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3DE82CA-6016-496E-B334-6A43B16D0E1E}"/>
              </a:ext>
            </a:extLst>
          </p:cNvPr>
          <p:cNvPicPr>
            <a:picLocks noChangeAspect="1"/>
          </p:cNvPicPr>
          <p:nvPr/>
        </p:nvPicPr>
        <p:blipFill>
          <a:blip r:embed="rId3"/>
          <a:stretch>
            <a:fillRect/>
          </a:stretch>
        </p:blipFill>
        <p:spPr>
          <a:xfrm>
            <a:off x="4439816" y="2873228"/>
            <a:ext cx="327688" cy="327688"/>
          </a:xfrm>
          <a:prstGeom prst="rect">
            <a:avLst/>
          </a:prstGeom>
        </p:spPr>
      </p:pic>
      <p:pic>
        <p:nvPicPr>
          <p:cNvPr id="5" name="Picture 4">
            <a:extLst>
              <a:ext uri="{FF2B5EF4-FFF2-40B4-BE49-F238E27FC236}">
                <a16:creationId xmlns:a16="http://schemas.microsoft.com/office/drawing/2014/main" id="{B124CCB9-4269-4AE6-9D1D-59E8BB6358AE}"/>
              </a:ext>
            </a:extLst>
          </p:cNvPr>
          <p:cNvPicPr>
            <a:picLocks noChangeAspect="1"/>
          </p:cNvPicPr>
          <p:nvPr/>
        </p:nvPicPr>
        <p:blipFill>
          <a:blip r:embed="rId4"/>
          <a:stretch>
            <a:fillRect/>
          </a:stretch>
        </p:blipFill>
        <p:spPr>
          <a:xfrm>
            <a:off x="6360821" y="429958"/>
            <a:ext cx="5112568" cy="3838672"/>
          </a:xfrm>
          <a:prstGeom prst="rect">
            <a:avLst/>
          </a:prstGeom>
        </p:spPr>
      </p:pic>
      <p:pic>
        <p:nvPicPr>
          <p:cNvPr id="11" name="Picture 10">
            <a:extLst>
              <a:ext uri="{FF2B5EF4-FFF2-40B4-BE49-F238E27FC236}">
                <a16:creationId xmlns:a16="http://schemas.microsoft.com/office/drawing/2014/main" id="{BBC43285-0138-495E-BF09-63FB5A00BF3A}"/>
              </a:ext>
            </a:extLst>
          </p:cNvPr>
          <p:cNvPicPr>
            <a:picLocks noChangeAspect="1"/>
          </p:cNvPicPr>
          <p:nvPr/>
        </p:nvPicPr>
        <p:blipFill>
          <a:blip r:embed="rId5"/>
          <a:stretch>
            <a:fillRect/>
          </a:stretch>
        </p:blipFill>
        <p:spPr>
          <a:xfrm>
            <a:off x="8589417" y="2529293"/>
            <a:ext cx="327688" cy="327688"/>
          </a:xfrm>
          <a:prstGeom prst="rect">
            <a:avLst/>
          </a:prstGeom>
        </p:spPr>
      </p:pic>
      <p:pic>
        <p:nvPicPr>
          <p:cNvPr id="6" name="Picture 5">
            <a:extLst>
              <a:ext uri="{FF2B5EF4-FFF2-40B4-BE49-F238E27FC236}">
                <a16:creationId xmlns:a16="http://schemas.microsoft.com/office/drawing/2014/main" id="{68005242-71DE-46CF-A0BA-CF721302FB62}"/>
              </a:ext>
            </a:extLst>
          </p:cNvPr>
          <p:cNvPicPr>
            <a:picLocks noChangeAspect="1"/>
          </p:cNvPicPr>
          <p:nvPr/>
        </p:nvPicPr>
        <p:blipFill>
          <a:blip r:embed="rId6"/>
          <a:stretch>
            <a:fillRect/>
          </a:stretch>
        </p:blipFill>
        <p:spPr>
          <a:xfrm>
            <a:off x="5663952" y="3761822"/>
            <a:ext cx="5600988" cy="3016405"/>
          </a:xfrm>
          <a:prstGeom prst="rect">
            <a:avLst/>
          </a:prstGeom>
        </p:spPr>
      </p:pic>
      <p:pic>
        <p:nvPicPr>
          <p:cNvPr id="12" name="Picture 11">
            <a:extLst>
              <a:ext uri="{FF2B5EF4-FFF2-40B4-BE49-F238E27FC236}">
                <a16:creationId xmlns:a16="http://schemas.microsoft.com/office/drawing/2014/main" id="{1E927EB8-BC94-46F4-8DB7-2D068657AD97}"/>
              </a:ext>
            </a:extLst>
          </p:cNvPr>
          <p:cNvPicPr>
            <a:picLocks noChangeAspect="1"/>
          </p:cNvPicPr>
          <p:nvPr/>
        </p:nvPicPr>
        <p:blipFill>
          <a:blip r:embed="rId7"/>
          <a:stretch>
            <a:fillRect/>
          </a:stretch>
        </p:blipFill>
        <p:spPr>
          <a:xfrm>
            <a:off x="9192344" y="5359584"/>
            <a:ext cx="327688" cy="327688"/>
          </a:xfrm>
          <a:prstGeom prst="rect">
            <a:avLst/>
          </a:prstGeom>
        </p:spPr>
      </p:pic>
    </p:spTree>
    <p:extLst>
      <p:ext uri="{BB962C8B-B14F-4D97-AF65-F5344CB8AC3E}">
        <p14:creationId xmlns:p14="http://schemas.microsoft.com/office/powerpoint/2010/main" val="2671489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2076345" y="-10285"/>
            <a:ext cx="6840760"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Generate, build and </a:t>
            </a:r>
            <a:r>
              <a:rPr kumimoji="0" lang="en-US" sz="24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run the unit test</a:t>
            </a:r>
          </a:p>
        </p:txBody>
      </p:sp>
      <p:sp>
        <p:nvSpPr>
          <p:cNvPr id="9" name="Footer Placeholder 2">
            <a:extLst>
              <a:ext uri="{FF2B5EF4-FFF2-40B4-BE49-F238E27FC236}">
                <a16:creationId xmlns:a16="http://schemas.microsoft.com/office/drawing/2014/main" id="{D0820E68-DCF8-4F5E-825D-648B1B0652A5}"/>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17AFB8AC-0E8C-4478-8421-A68F2DED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751" y="451380"/>
            <a:ext cx="5856564" cy="41805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5B2C4B1-2F7D-477D-9727-0792152EE8ED}"/>
              </a:ext>
            </a:extLst>
          </p:cNvPr>
          <p:cNvPicPr>
            <a:picLocks noChangeAspect="1"/>
          </p:cNvPicPr>
          <p:nvPr/>
        </p:nvPicPr>
        <p:blipFill>
          <a:blip r:embed="rId3"/>
          <a:stretch>
            <a:fillRect/>
          </a:stretch>
        </p:blipFill>
        <p:spPr>
          <a:xfrm>
            <a:off x="4420171" y="1386828"/>
            <a:ext cx="327688" cy="327688"/>
          </a:xfrm>
          <a:prstGeom prst="rect">
            <a:avLst/>
          </a:prstGeom>
        </p:spPr>
      </p:pic>
      <p:pic>
        <p:nvPicPr>
          <p:cNvPr id="10" name="Picture 9">
            <a:extLst>
              <a:ext uri="{FF2B5EF4-FFF2-40B4-BE49-F238E27FC236}">
                <a16:creationId xmlns:a16="http://schemas.microsoft.com/office/drawing/2014/main" id="{FC5E8718-3E42-40E4-8A75-F09DA04E0CFF}"/>
              </a:ext>
            </a:extLst>
          </p:cNvPr>
          <p:cNvPicPr>
            <a:picLocks noChangeAspect="1"/>
          </p:cNvPicPr>
          <p:nvPr/>
        </p:nvPicPr>
        <p:blipFill>
          <a:blip r:embed="rId4"/>
          <a:stretch>
            <a:fillRect/>
          </a:stretch>
        </p:blipFill>
        <p:spPr>
          <a:xfrm>
            <a:off x="7748676" y="2217341"/>
            <a:ext cx="3042052" cy="3546657"/>
          </a:xfrm>
          <a:prstGeom prst="rect">
            <a:avLst/>
          </a:prstGeom>
        </p:spPr>
      </p:pic>
      <p:pic>
        <p:nvPicPr>
          <p:cNvPr id="8" name="Picture 7">
            <a:extLst>
              <a:ext uri="{FF2B5EF4-FFF2-40B4-BE49-F238E27FC236}">
                <a16:creationId xmlns:a16="http://schemas.microsoft.com/office/drawing/2014/main" id="{E106B5B7-948E-4812-8D4D-A96449103D8E}"/>
              </a:ext>
            </a:extLst>
          </p:cNvPr>
          <p:cNvPicPr>
            <a:picLocks noChangeAspect="1"/>
          </p:cNvPicPr>
          <p:nvPr/>
        </p:nvPicPr>
        <p:blipFill>
          <a:blip r:embed="rId5"/>
          <a:stretch>
            <a:fillRect/>
          </a:stretch>
        </p:blipFill>
        <p:spPr>
          <a:xfrm>
            <a:off x="10128448" y="2541634"/>
            <a:ext cx="327688" cy="327688"/>
          </a:xfrm>
          <a:prstGeom prst="rect">
            <a:avLst/>
          </a:prstGeom>
        </p:spPr>
      </p:pic>
      <p:pic>
        <p:nvPicPr>
          <p:cNvPr id="3076" name="Picture 4">
            <a:extLst>
              <a:ext uri="{FF2B5EF4-FFF2-40B4-BE49-F238E27FC236}">
                <a16:creationId xmlns:a16="http://schemas.microsoft.com/office/drawing/2014/main" id="{0E6BD4B5-80B3-401B-8D57-C3E63D5201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776" y="3748023"/>
            <a:ext cx="3675417" cy="3082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F6D1ABE-19C5-4EDE-825B-F4A8FA1FB61D}"/>
              </a:ext>
            </a:extLst>
          </p:cNvPr>
          <p:cNvPicPr>
            <a:picLocks noChangeAspect="1"/>
          </p:cNvPicPr>
          <p:nvPr/>
        </p:nvPicPr>
        <p:blipFill>
          <a:blip r:embed="rId7"/>
          <a:stretch>
            <a:fillRect/>
          </a:stretch>
        </p:blipFill>
        <p:spPr>
          <a:xfrm>
            <a:off x="2783632" y="5305975"/>
            <a:ext cx="327688" cy="327688"/>
          </a:xfrm>
          <a:prstGeom prst="rect">
            <a:avLst/>
          </a:prstGeom>
        </p:spPr>
      </p:pic>
      <p:pic>
        <p:nvPicPr>
          <p:cNvPr id="5" name="Picture 4">
            <a:extLst>
              <a:ext uri="{FF2B5EF4-FFF2-40B4-BE49-F238E27FC236}">
                <a16:creationId xmlns:a16="http://schemas.microsoft.com/office/drawing/2014/main" id="{C461D8B7-50A6-4B68-A722-595B97275B65}"/>
              </a:ext>
            </a:extLst>
          </p:cNvPr>
          <p:cNvPicPr>
            <a:picLocks noChangeAspect="1"/>
          </p:cNvPicPr>
          <p:nvPr/>
        </p:nvPicPr>
        <p:blipFill>
          <a:blip r:embed="rId8"/>
          <a:stretch>
            <a:fillRect/>
          </a:stretch>
        </p:blipFill>
        <p:spPr>
          <a:xfrm>
            <a:off x="7757728" y="209196"/>
            <a:ext cx="3683189" cy="1905098"/>
          </a:xfrm>
          <a:prstGeom prst="rect">
            <a:avLst/>
          </a:prstGeom>
        </p:spPr>
      </p:pic>
      <p:pic>
        <p:nvPicPr>
          <p:cNvPr id="7" name="Picture 6">
            <a:extLst>
              <a:ext uri="{FF2B5EF4-FFF2-40B4-BE49-F238E27FC236}">
                <a16:creationId xmlns:a16="http://schemas.microsoft.com/office/drawing/2014/main" id="{AD9BA546-CA70-4824-80FF-720D4EE025CD}"/>
              </a:ext>
            </a:extLst>
          </p:cNvPr>
          <p:cNvPicPr>
            <a:picLocks noChangeAspect="1"/>
          </p:cNvPicPr>
          <p:nvPr/>
        </p:nvPicPr>
        <p:blipFill>
          <a:blip r:embed="rId9"/>
          <a:stretch>
            <a:fillRect/>
          </a:stretch>
        </p:blipFill>
        <p:spPr>
          <a:xfrm>
            <a:off x="10880880" y="588125"/>
            <a:ext cx="327688" cy="327688"/>
          </a:xfrm>
          <a:prstGeom prst="rect">
            <a:avLst/>
          </a:prstGeom>
        </p:spPr>
      </p:pic>
    </p:spTree>
    <p:extLst>
      <p:ext uri="{BB962C8B-B14F-4D97-AF65-F5344CB8AC3E}">
        <p14:creationId xmlns:p14="http://schemas.microsoft.com/office/powerpoint/2010/main" val="4225247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02" name="Text Box 3"/>
          <p:cNvSpPr txBox="1">
            <a:spLocks noChangeArrowheads="1"/>
          </p:cNvSpPr>
          <p:nvPr/>
        </p:nvSpPr>
        <p:spPr bwMode="auto">
          <a:xfrm>
            <a:off x="2288272" y="1353393"/>
            <a:ext cx="9496361" cy="473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Load the COBOL code from </a:t>
            </a:r>
            <a:r>
              <a:rPr kumimoji="0" lang="en-US" altLang="en-US" sz="2000" b="1"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2000" b="0" i="1"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Before any change, developer  record CICS program interactions using </a:t>
            </a:r>
            <a:r>
              <a:rPr kumimoji="0" lang="en-US" altLang="en-US" sz="2000" b="1"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IDz.</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Generate, build and 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Compile and link-edit the generated unit test programs using </a:t>
            </a:r>
            <a:r>
              <a:rPr kumimoji="0" lang="en-US" altLang="en-US" sz="16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IBM DBB</a:t>
            </a: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followed by running the unit test</a:t>
            </a:r>
            <a: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Modify the program and rerun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under test and introduce a bug (bad name for Patient ID #1,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Rerun the unit test, and observe the failure of the test case.</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1"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All done in batch.. No need to start CICS</a:t>
            </a:r>
            <a:r>
              <a:rPr kumimoji="0" lang="en-US" altLang="en-US" sz="1600" b="0" i="0" u="none" strike="noStrike" kern="1200" cap="none" spc="0" normalizeH="0" baseline="0" noProof="0" dirty="0">
                <a:ln>
                  <a:noFill/>
                </a:ln>
                <a:solidFill>
                  <a:srgbClr val="E585E0"/>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600" b="1"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No need of DB2</a:t>
            </a:r>
            <a:r>
              <a:rPr kumimoji="0" lang="en-US" altLang="en-US" sz="1600" b="0" i="0" u="none" strike="noStrike" kern="1200" cap="none" spc="0" normalizeH="0" baseline="0" noProof="0" dirty="0">
                <a:ln>
                  <a:noFill/>
                </a:ln>
                <a:solidFill>
                  <a:srgbClr val="E585E0"/>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AutoShape 12">
            <a:extLst>
              <a:ext uri="{FF2B5EF4-FFF2-40B4-BE49-F238E27FC236}">
                <a16:creationId xmlns:a16="http://schemas.microsoft.com/office/drawing/2014/main" id="{1BFF074D-B5C1-452B-B094-B6EBE3F5EE75}"/>
              </a:ext>
            </a:extLst>
          </p:cNvPr>
          <p:cNvSpPr>
            <a:spLocks noChangeArrowheads="1"/>
          </p:cNvSpPr>
          <p:nvPr/>
        </p:nvSpPr>
        <p:spPr bwMode="auto">
          <a:xfrm>
            <a:off x="1892983" y="4293099"/>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3" name="Picture 2">
            <a:extLst>
              <a:ext uri="{FF2B5EF4-FFF2-40B4-BE49-F238E27FC236}">
                <a16:creationId xmlns:a16="http://schemas.microsoft.com/office/drawing/2014/main" id="{2AFCB141-D768-42AE-9EFB-38AF06F92670}"/>
              </a:ext>
            </a:extLst>
          </p:cNvPr>
          <p:cNvPicPr>
            <a:picLocks noChangeAspect="1"/>
          </p:cNvPicPr>
          <p:nvPr/>
        </p:nvPicPr>
        <p:blipFill>
          <a:blip r:embed="rId3"/>
          <a:stretch>
            <a:fillRect/>
          </a:stretch>
        </p:blipFill>
        <p:spPr>
          <a:xfrm>
            <a:off x="1847531" y="859577"/>
            <a:ext cx="1609483" cy="493819"/>
          </a:xfrm>
          <a:prstGeom prst="rect">
            <a:avLst/>
          </a:prstGeom>
        </p:spPr>
      </p:pic>
      <p:sp>
        <p:nvSpPr>
          <p:cNvPr id="6" name="TextBox 1">
            <a:extLst>
              <a:ext uri="{FF2B5EF4-FFF2-40B4-BE49-F238E27FC236}">
                <a16:creationId xmlns:a16="http://schemas.microsoft.com/office/drawing/2014/main" id="{2857ED1B-2AEB-4662-AD5A-0E1CD99F8256}"/>
              </a:ext>
            </a:extLst>
          </p:cNvPr>
          <p:cNvSpPr txBox="1">
            <a:spLocks noChangeArrowheads="1"/>
          </p:cNvSpPr>
          <p:nvPr/>
        </p:nvSpPr>
        <p:spPr bwMode="auto">
          <a:xfrm>
            <a:off x="1828534" y="22420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#1 – Unit test on COBOL/CICS program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endPar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endParaRPr>
          </a:p>
        </p:txBody>
      </p:sp>
      <p:sp>
        <p:nvSpPr>
          <p:cNvPr id="7" name="Footer Placeholder 2">
            <a:extLst>
              <a:ext uri="{FF2B5EF4-FFF2-40B4-BE49-F238E27FC236}">
                <a16:creationId xmlns:a16="http://schemas.microsoft.com/office/drawing/2014/main" id="{9B7A90AB-4755-4015-8C14-C641850102FC}"/>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34845004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899521" y="78676"/>
            <a:ext cx="10156415"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4. Modify the program and rerun the unit test (with code coverage)…</a:t>
            </a:r>
          </a:p>
        </p:txBody>
      </p:sp>
      <p:sp>
        <p:nvSpPr>
          <p:cNvPr id="8" name="Footer Placeholder 2">
            <a:extLst>
              <a:ext uri="{FF2B5EF4-FFF2-40B4-BE49-F238E27FC236}">
                <a16:creationId xmlns:a16="http://schemas.microsoft.com/office/drawing/2014/main" id="{A3DDFC52-5225-4DC4-9B2F-5FFC93AFD87D}"/>
              </a:ext>
            </a:extLst>
          </p:cNvPr>
          <p:cNvSpPr txBox="1">
            <a:spLocks/>
          </p:cNvSpPr>
          <p:nvPr/>
        </p:nvSpPr>
        <p:spPr bwMode="gray">
          <a:xfrm>
            <a:off x="9239780" y="6769837"/>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4100" name="Picture 4">
            <a:extLst>
              <a:ext uri="{FF2B5EF4-FFF2-40B4-BE49-F238E27FC236}">
                <a16:creationId xmlns:a16="http://schemas.microsoft.com/office/drawing/2014/main" id="{3FEFCBFC-78D9-4003-A1F6-3451419A9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469" y="467580"/>
            <a:ext cx="6683806" cy="27338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28A9401-65BE-4D2E-A474-0C2A842AE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09" y="3590346"/>
            <a:ext cx="6099596"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75FF1C1-B136-4514-8B1C-A0F63372BE0C}"/>
              </a:ext>
            </a:extLst>
          </p:cNvPr>
          <p:cNvPicPr>
            <a:picLocks noChangeAspect="1"/>
          </p:cNvPicPr>
          <p:nvPr/>
        </p:nvPicPr>
        <p:blipFill>
          <a:blip r:embed="rId4"/>
          <a:stretch>
            <a:fillRect/>
          </a:stretch>
        </p:blipFill>
        <p:spPr>
          <a:xfrm>
            <a:off x="3311237" y="1834511"/>
            <a:ext cx="327688" cy="327688"/>
          </a:xfrm>
          <a:prstGeom prst="rect">
            <a:avLst/>
          </a:prstGeom>
        </p:spPr>
      </p:pic>
      <p:pic>
        <p:nvPicPr>
          <p:cNvPr id="13" name="Picture 12">
            <a:extLst>
              <a:ext uri="{FF2B5EF4-FFF2-40B4-BE49-F238E27FC236}">
                <a16:creationId xmlns:a16="http://schemas.microsoft.com/office/drawing/2014/main" id="{08A5707F-41F4-4AA0-95D3-39B6361A7E22}"/>
              </a:ext>
            </a:extLst>
          </p:cNvPr>
          <p:cNvPicPr>
            <a:picLocks noChangeAspect="1"/>
          </p:cNvPicPr>
          <p:nvPr/>
        </p:nvPicPr>
        <p:blipFill>
          <a:blip r:embed="rId5"/>
          <a:stretch>
            <a:fillRect/>
          </a:stretch>
        </p:blipFill>
        <p:spPr>
          <a:xfrm>
            <a:off x="3773845" y="4029090"/>
            <a:ext cx="327688" cy="327688"/>
          </a:xfrm>
          <a:prstGeom prst="rect">
            <a:avLst/>
          </a:prstGeom>
        </p:spPr>
      </p:pic>
      <p:sp>
        <p:nvSpPr>
          <p:cNvPr id="4" name="TextBox 3">
            <a:extLst>
              <a:ext uri="{FF2B5EF4-FFF2-40B4-BE49-F238E27FC236}">
                <a16:creationId xmlns:a16="http://schemas.microsoft.com/office/drawing/2014/main" id="{68AA2C77-22EB-4363-8855-C6E206EE704F}"/>
              </a:ext>
            </a:extLst>
          </p:cNvPr>
          <p:cNvSpPr txBox="1"/>
          <p:nvPr/>
        </p:nvSpPr>
        <p:spPr>
          <a:xfrm>
            <a:off x="6614832" y="6448760"/>
            <a:ext cx="5577168" cy="276999"/>
          </a:xfrm>
          <a:prstGeom prst="rect">
            <a:avLst/>
          </a:prstGeom>
          <a:solidFill>
            <a:srgbClr val="FFFF00"/>
          </a:solidFill>
        </p:spPr>
        <p:txBody>
          <a:bodyPr wrap="none" rtlCol="0">
            <a:spAutoFit/>
          </a:bodyPr>
          <a:lstStyle/>
          <a:p>
            <a:pPr lvl="0">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Using \</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DemoHealthCare</a:t>
            </a: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a:t>
            </a:r>
            <a:r>
              <a:rPr kumimoji="0" lang="en-US" sz="1200" b="0" i="0" u="none" strike="noStrike" kern="1200" cap="none" spc="0" normalizeH="0" baseline="0" noProof="0" dirty="0" err="1">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zAppBuild</a:t>
            </a:r>
            <a:r>
              <a:rPr lang="en-US" sz="1200" dirty="0">
                <a:latin typeface="Courier New" panose="02070309020205020404" pitchFamily="49" charset="0"/>
                <a:cs typeface="Courier New" panose="02070309020205020404" pitchFamily="49" charset="0"/>
              </a:rPr>
              <a:t>\build_zUnit_CC_DB01.groovy</a:t>
            </a:r>
            <a:endPar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endParaRPr>
          </a:p>
        </p:txBody>
      </p:sp>
      <p:pic>
        <p:nvPicPr>
          <p:cNvPr id="5" name="Picture 4">
            <a:extLst>
              <a:ext uri="{FF2B5EF4-FFF2-40B4-BE49-F238E27FC236}">
                <a16:creationId xmlns:a16="http://schemas.microsoft.com/office/drawing/2014/main" id="{5A77F4EE-45DD-4574-B41E-569E06319D41}"/>
              </a:ext>
            </a:extLst>
          </p:cNvPr>
          <p:cNvPicPr>
            <a:picLocks noChangeAspect="1"/>
          </p:cNvPicPr>
          <p:nvPr/>
        </p:nvPicPr>
        <p:blipFill>
          <a:blip r:embed="rId6"/>
          <a:stretch>
            <a:fillRect/>
          </a:stretch>
        </p:blipFill>
        <p:spPr>
          <a:xfrm>
            <a:off x="7062135" y="2144002"/>
            <a:ext cx="4993802" cy="3749498"/>
          </a:xfrm>
          <a:prstGeom prst="rect">
            <a:avLst/>
          </a:prstGeom>
        </p:spPr>
      </p:pic>
      <p:pic>
        <p:nvPicPr>
          <p:cNvPr id="14" name="Picture 13">
            <a:extLst>
              <a:ext uri="{FF2B5EF4-FFF2-40B4-BE49-F238E27FC236}">
                <a16:creationId xmlns:a16="http://schemas.microsoft.com/office/drawing/2014/main" id="{E21A891C-940F-46F5-A3C7-CF889DCBD267}"/>
              </a:ext>
            </a:extLst>
          </p:cNvPr>
          <p:cNvPicPr>
            <a:picLocks noChangeAspect="1"/>
          </p:cNvPicPr>
          <p:nvPr/>
        </p:nvPicPr>
        <p:blipFill>
          <a:blip r:embed="rId7"/>
          <a:stretch>
            <a:fillRect/>
          </a:stretch>
        </p:blipFill>
        <p:spPr>
          <a:xfrm>
            <a:off x="9152502" y="4192934"/>
            <a:ext cx="327688" cy="327688"/>
          </a:xfrm>
          <a:prstGeom prst="rect">
            <a:avLst/>
          </a:prstGeom>
        </p:spPr>
      </p:pic>
    </p:spTree>
    <p:extLst>
      <p:ext uri="{BB962C8B-B14F-4D97-AF65-F5344CB8AC3E}">
        <p14:creationId xmlns:p14="http://schemas.microsoft.com/office/powerpoint/2010/main" val="1579771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69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899522" y="78676"/>
            <a:ext cx="7416824"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4. Modify the program and rerun the unit test</a:t>
            </a:r>
          </a:p>
        </p:txBody>
      </p:sp>
      <p:sp>
        <p:nvSpPr>
          <p:cNvPr id="8" name="Footer Placeholder 2">
            <a:extLst>
              <a:ext uri="{FF2B5EF4-FFF2-40B4-BE49-F238E27FC236}">
                <a16:creationId xmlns:a16="http://schemas.microsoft.com/office/drawing/2014/main" id="{A3DDFC52-5225-4DC4-9B2F-5FFC93AFD87D}"/>
              </a:ext>
            </a:extLst>
          </p:cNvPr>
          <p:cNvSpPr txBox="1">
            <a:spLocks/>
          </p:cNvSpPr>
          <p:nvPr/>
        </p:nvSpPr>
        <p:spPr bwMode="gray">
          <a:xfrm>
            <a:off x="9239780" y="6769837"/>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244461A8-5502-4E09-AE2E-9C957004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474" y="693690"/>
            <a:ext cx="3297409" cy="18120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7C761C3-93CC-41A5-A059-CC5476278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925" y="540341"/>
            <a:ext cx="5962626" cy="26138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75FF1C1-B136-4514-8B1C-A0F63372BE0C}"/>
              </a:ext>
            </a:extLst>
          </p:cNvPr>
          <p:cNvPicPr>
            <a:picLocks noChangeAspect="1"/>
          </p:cNvPicPr>
          <p:nvPr/>
        </p:nvPicPr>
        <p:blipFill>
          <a:blip r:embed="rId4"/>
          <a:stretch>
            <a:fillRect/>
          </a:stretch>
        </p:blipFill>
        <p:spPr>
          <a:xfrm>
            <a:off x="3503712" y="1916832"/>
            <a:ext cx="327688" cy="327688"/>
          </a:xfrm>
          <a:prstGeom prst="rect">
            <a:avLst/>
          </a:prstGeom>
        </p:spPr>
      </p:pic>
      <p:pic>
        <p:nvPicPr>
          <p:cNvPr id="13" name="Picture 12">
            <a:extLst>
              <a:ext uri="{FF2B5EF4-FFF2-40B4-BE49-F238E27FC236}">
                <a16:creationId xmlns:a16="http://schemas.microsoft.com/office/drawing/2014/main" id="{08A5707F-41F4-4AA0-95D3-39B6361A7E22}"/>
              </a:ext>
            </a:extLst>
          </p:cNvPr>
          <p:cNvPicPr>
            <a:picLocks noChangeAspect="1"/>
          </p:cNvPicPr>
          <p:nvPr/>
        </p:nvPicPr>
        <p:blipFill>
          <a:blip r:embed="rId5"/>
          <a:stretch>
            <a:fillRect/>
          </a:stretch>
        </p:blipFill>
        <p:spPr>
          <a:xfrm>
            <a:off x="7261394" y="1355718"/>
            <a:ext cx="327688" cy="327688"/>
          </a:xfrm>
          <a:prstGeom prst="rect">
            <a:avLst/>
          </a:prstGeom>
        </p:spPr>
      </p:pic>
      <p:sp>
        <p:nvSpPr>
          <p:cNvPr id="4" name="TextBox 3">
            <a:extLst>
              <a:ext uri="{FF2B5EF4-FFF2-40B4-BE49-F238E27FC236}">
                <a16:creationId xmlns:a16="http://schemas.microsoft.com/office/drawing/2014/main" id="{AD75A92E-ADA8-40B1-9B9F-778F0783D2A4}"/>
              </a:ext>
            </a:extLst>
          </p:cNvPr>
          <p:cNvSpPr txBox="1"/>
          <p:nvPr/>
        </p:nvSpPr>
        <p:spPr>
          <a:xfrm>
            <a:off x="3300488" y="3786099"/>
            <a:ext cx="530915"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OR</a:t>
            </a:r>
          </a:p>
        </p:txBody>
      </p:sp>
      <p:pic>
        <p:nvPicPr>
          <p:cNvPr id="6150" name="Picture 6">
            <a:extLst>
              <a:ext uri="{FF2B5EF4-FFF2-40B4-BE49-F238E27FC236}">
                <a16:creationId xmlns:a16="http://schemas.microsoft.com/office/drawing/2014/main" id="{FC4E011D-86EE-40BA-858D-31BA88EDC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512" y="4695849"/>
            <a:ext cx="5554831" cy="18557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AF704F0-BD72-4735-BE2D-584CF2BCE2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1283" y="3415474"/>
            <a:ext cx="6444208" cy="25407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001EE5B-BCC4-4706-BFCD-2FA3FC441009}"/>
              </a:ext>
            </a:extLst>
          </p:cNvPr>
          <p:cNvPicPr>
            <a:picLocks noChangeAspect="1"/>
          </p:cNvPicPr>
          <p:nvPr/>
        </p:nvPicPr>
        <p:blipFill>
          <a:blip r:embed="rId8"/>
          <a:stretch>
            <a:fillRect/>
          </a:stretch>
        </p:blipFill>
        <p:spPr>
          <a:xfrm>
            <a:off x="5280246" y="6194103"/>
            <a:ext cx="327688" cy="327688"/>
          </a:xfrm>
          <a:prstGeom prst="rect">
            <a:avLst/>
          </a:prstGeom>
        </p:spPr>
      </p:pic>
      <p:pic>
        <p:nvPicPr>
          <p:cNvPr id="17" name="Picture 16">
            <a:extLst>
              <a:ext uri="{FF2B5EF4-FFF2-40B4-BE49-F238E27FC236}">
                <a16:creationId xmlns:a16="http://schemas.microsoft.com/office/drawing/2014/main" id="{EA678C75-22CC-44CE-A177-BAB44CA489BC}"/>
              </a:ext>
            </a:extLst>
          </p:cNvPr>
          <p:cNvPicPr>
            <a:picLocks noChangeAspect="1"/>
          </p:cNvPicPr>
          <p:nvPr/>
        </p:nvPicPr>
        <p:blipFill>
          <a:blip r:embed="rId9"/>
          <a:stretch>
            <a:fillRect/>
          </a:stretch>
        </p:blipFill>
        <p:spPr>
          <a:xfrm>
            <a:off x="7447515" y="4683234"/>
            <a:ext cx="327688" cy="327688"/>
          </a:xfrm>
          <a:prstGeom prst="rect">
            <a:avLst/>
          </a:prstGeom>
        </p:spPr>
      </p:pic>
    </p:spTree>
    <p:extLst>
      <p:ext uri="{BB962C8B-B14F-4D97-AF65-F5344CB8AC3E}">
        <p14:creationId xmlns:p14="http://schemas.microsoft.com/office/powerpoint/2010/main" val="476008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2FAD0B-FA45-4EB6-822F-6AD3A7F19739}"/>
              </a:ext>
            </a:extLst>
          </p:cNvPr>
          <p:cNvSpPr/>
          <p:nvPr/>
        </p:nvSpPr>
        <p:spPr>
          <a:xfrm>
            <a:off x="9753600" y="5598294"/>
            <a:ext cx="711200" cy="7668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249" tIns="95249" rIns="95249" bIns="95249" numCol="1" spcCol="38100" rtlCol="0" anchor="ctr">
            <a:spAutoFit/>
          </a:bodyPr>
          <a:lstStyle/>
          <a:p>
            <a:pPr algn="ctr" defTabSz="1095347" eaLnBrk="1" fontAlgn="auto">
              <a:spcBef>
                <a:spcPts val="0"/>
              </a:spcBef>
              <a:spcAft>
                <a:spcPts val="0"/>
              </a:spcAft>
              <a:defRPr/>
            </a:pPr>
            <a:endParaRPr lang="en-US" sz="3733">
              <a:solidFill>
                <a:srgbClr val="FFFFFF"/>
              </a:solidFill>
              <a:latin typeface="Arial" panose="020B0604020202020204"/>
              <a:ea typeface="+mn-ea"/>
              <a:sym typeface="Helvetica Neue Medium"/>
            </a:endParaRPr>
          </a:p>
        </p:txBody>
      </p:sp>
      <p:sp>
        <p:nvSpPr>
          <p:cNvPr id="18" name="Rectangle 17">
            <a:extLst>
              <a:ext uri="{FF2B5EF4-FFF2-40B4-BE49-F238E27FC236}">
                <a16:creationId xmlns:a16="http://schemas.microsoft.com/office/drawing/2014/main" id="{624A8F67-2766-4440-B459-ABC77F325D5A}"/>
              </a:ext>
            </a:extLst>
          </p:cNvPr>
          <p:cNvSpPr/>
          <p:nvPr/>
        </p:nvSpPr>
        <p:spPr>
          <a:xfrm>
            <a:off x="9652000" y="4937894"/>
            <a:ext cx="914400" cy="7668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249" tIns="95249" rIns="95249" bIns="95249" numCol="1" spcCol="38100" rtlCol="0" anchor="ctr">
            <a:spAutoFit/>
          </a:bodyPr>
          <a:lstStyle/>
          <a:p>
            <a:pPr algn="ctr" defTabSz="1095347" eaLnBrk="1" fontAlgn="auto">
              <a:spcBef>
                <a:spcPts val="0"/>
              </a:spcBef>
              <a:spcAft>
                <a:spcPts val="0"/>
              </a:spcAft>
              <a:defRPr/>
            </a:pPr>
            <a:endParaRPr lang="en-US" sz="3733">
              <a:solidFill>
                <a:srgbClr val="FFFFFF"/>
              </a:solidFill>
              <a:latin typeface="Arial" panose="020B0604020202020204"/>
              <a:ea typeface="+mn-ea"/>
              <a:sym typeface="Helvetica Neue Medium"/>
            </a:endParaRPr>
          </a:p>
        </p:txBody>
      </p:sp>
      <p:sp>
        <p:nvSpPr>
          <p:cNvPr id="19" name="Rectangle 18">
            <a:extLst>
              <a:ext uri="{FF2B5EF4-FFF2-40B4-BE49-F238E27FC236}">
                <a16:creationId xmlns:a16="http://schemas.microsoft.com/office/drawing/2014/main" id="{E2DC84BC-EE83-40B1-A71C-8FD87AB03167}"/>
              </a:ext>
            </a:extLst>
          </p:cNvPr>
          <p:cNvSpPr/>
          <p:nvPr/>
        </p:nvSpPr>
        <p:spPr>
          <a:xfrm>
            <a:off x="10871200" y="5598294"/>
            <a:ext cx="609600" cy="7668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249" tIns="95249" rIns="95249" bIns="95249" numCol="1" spcCol="38100" rtlCol="0" anchor="ctr">
            <a:spAutoFit/>
          </a:bodyPr>
          <a:lstStyle/>
          <a:p>
            <a:pPr algn="ctr" defTabSz="1095347" eaLnBrk="1" fontAlgn="auto">
              <a:spcBef>
                <a:spcPts val="0"/>
              </a:spcBef>
              <a:spcAft>
                <a:spcPts val="0"/>
              </a:spcAft>
              <a:defRPr/>
            </a:pPr>
            <a:endParaRPr lang="en-US" sz="3733">
              <a:solidFill>
                <a:srgbClr val="FFFFFF"/>
              </a:solidFill>
              <a:latin typeface="Arial" panose="020B0604020202020204"/>
              <a:ea typeface="+mn-ea"/>
              <a:sym typeface="Helvetica Neue Medium"/>
            </a:endParaRPr>
          </a:p>
        </p:txBody>
      </p:sp>
      <p:pic>
        <p:nvPicPr>
          <p:cNvPr id="35" name="Picture 34">
            <a:extLst>
              <a:ext uri="{FF2B5EF4-FFF2-40B4-BE49-F238E27FC236}">
                <a16:creationId xmlns:a16="http://schemas.microsoft.com/office/drawing/2014/main" id="{5076FC29-9550-4DA2-8BB0-D5FA199CB02D}"/>
              </a:ext>
            </a:extLst>
          </p:cNvPr>
          <p:cNvPicPr>
            <a:picLocks noChangeAspect="1"/>
          </p:cNvPicPr>
          <p:nvPr/>
        </p:nvPicPr>
        <p:blipFill>
          <a:blip r:embed="rId3"/>
          <a:stretch>
            <a:fillRect/>
          </a:stretch>
        </p:blipFill>
        <p:spPr>
          <a:xfrm>
            <a:off x="436912" y="1138091"/>
            <a:ext cx="11318175" cy="5472608"/>
          </a:xfrm>
          <a:prstGeom prst="rect">
            <a:avLst/>
          </a:prstGeom>
        </p:spPr>
      </p:pic>
      <p:sp>
        <p:nvSpPr>
          <p:cNvPr id="36" name="Title 3">
            <a:extLst>
              <a:ext uri="{FF2B5EF4-FFF2-40B4-BE49-F238E27FC236}">
                <a16:creationId xmlns:a16="http://schemas.microsoft.com/office/drawing/2014/main" id="{299A87E3-5081-415A-8719-5E12A9CB1A51}"/>
              </a:ext>
            </a:extLst>
          </p:cNvPr>
          <p:cNvSpPr txBox="1">
            <a:spLocks/>
          </p:cNvSpPr>
          <p:nvPr/>
        </p:nvSpPr>
        <p:spPr bwMode="auto">
          <a:xfrm>
            <a:off x="1703512" y="247301"/>
            <a:ext cx="7750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514350" rtl="0" eaLnBrk="0" fontAlgn="base" hangingPunct="0">
              <a:lnSpc>
                <a:spcPct val="90000"/>
              </a:lnSpc>
              <a:spcBef>
                <a:spcPct val="0"/>
              </a:spcBef>
              <a:spcAft>
                <a:spcPct val="0"/>
              </a:spcAft>
              <a:defRPr sz="2475" kern="1200">
                <a:solidFill>
                  <a:schemeClr val="tx1"/>
                </a:solidFill>
                <a:latin typeface="+mj-lt"/>
                <a:ea typeface="+mj-ea"/>
                <a:cs typeface="+mj-cs"/>
              </a:defRPr>
            </a:lvl1pPr>
            <a:lvl2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2pPr>
            <a:lvl3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3pPr>
            <a:lvl4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4pPr>
            <a:lvl5pPr algn="l" defTabSz="514350" rtl="0" eaLnBrk="0" fontAlgn="base" hangingPunct="0">
              <a:lnSpc>
                <a:spcPct val="90000"/>
              </a:lnSpc>
              <a:spcBef>
                <a:spcPct val="0"/>
              </a:spcBef>
              <a:spcAft>
                <a:spcPct val="0"/>
              </a:spcAft>
              <a:defRPr sz="2475">
                <a:solidFill>
                  <a:schemeClr val="tx1"/>
                </a:solidFill>
                <a:latin typeface="Calibri Light" panose="020F0302020204030204" pitchFamily="34" charset="0"/>
              </a:defRPr>
            </a:lvl5pPr>
            <a:lvl6pPr marL="342900" algn="l" defTabSz="514350" rtl="0" fontAlgn="base">
              <a:lnSpc>
                <a:spcPct val="90000"/>
              </a:lnSpc>
              <a:spcBef>
                <a:spcPct val="0"/>
              </a:spcBef>
              <a:spcAft>
                <a:spcPct val="0"/>
              </a:spcAft>
              <a:defRPr sz="2475">
                <a:solidFill>
                  <a:schemeClr val="tx1"/>
                </a:solidFill>
                <a:latin typeface="Calibri Light" panose="020F0302020204030204" pitchFamily="34" charset="0"/>
              </a:defRPr>
            </a:lvl6pPr>
            <a:lvl7pPr marL="685800" algn="l" defTabSz="514350" rtl="0" fontAlgn="base">
              <a:lnSpc>
                <a:spcPct val="90000"/>
              </a:lnSpc>
              <a:spcBef>
                <a:spcPct val="0"/>
              </a:spcBef>
              <a:spcAft>
                <a:spcPct val="0"/>
              </a:spcAft>
              <a:defRPr sz="2475">
                <a:solidFill>
                  <a:schemeClr val="tx1"/>
                </a:solidFill>
                <a:latin typeface="Calibri Light" panose="020F0302020204030204" pitchFamily="34" charset="0"/>
              </a:defRPr>
            </a:lvl7pPr>
            <a:lvl8pPr marL="1028700" algn="l" defTabSz="514350" rtl="0" fontAlgn="base">
              <a:lnSpc>
                <a:spcPct val="90000"/>
              </a:lnSpc>
              <a:spcBef>
                <a:spcPct val="0"/>
              </a:spcBef>
              <a:spcAft>
                <a:spcPct val="0"/>
              </a:spcAft>
              <a:defRPr sz="2475">
                <a:solidFill>
                  <a:schemeClr val="tx1"/>
                </a:solidFill>
                <a:latin typeface="Calibri Light" panose="020F0302020204030204" pitchFamily="34" charset="0"/>
              </a:defRPr>
            </a:lvl8pPr>
            <a:lvl9pPr marL="1371600" algn="l" defTabSz="514350" rtl="0" fontAlgn="base">
              <a:lnSpc>
                <a:spcPct val="90000"/>
              </a:lnSpc>
              <a:spcBef>
                <a:spcPct val="0"/>
              </a:spcBef>
              <a:spcAft>
                <a:spcPct val="0"/>
              </a:spcAft>
              <a:defRPr sz="2475">
                <a:solidFill>
                  <a:schemeClr val="tx1"/>
                </a:solidFill>
                <a:latin typeface="Calibri Light" panose="020F0302020204030204" pitchFamily="34" charset="0"/>
              </a:defRPr>
            </a:lvl9pPr>
          </a:lstStyle>
          <a:p>
            <a:pPr marL="0" marR="0" lvl="0" indent="0" algn="l" defTabSz="514350" rtl="0" eaLnBrk="0" fontAlgn="base" latinLnBrk="0" hangingPunct="0">
              <a:lnSpc>
                <a:spcPct val="90000"/>
              </a:lnSpc>
              <a:spcBef>
                <a:spcPct val="0"/>
              </a:spcBef>
              <a:spcAft>
                <a:spcPct val="0"/>
              </a:spcAft>
              <a:buClrTx/>
              <a:buSzTx/>
              <a:buFontTx/>
              <a:buNone/>
              <a:tabLst/>
              <a:defRPr/>
            </a:pPr>
            <a:r>
              <a:rPr kumimoji="0" lang="pt-BR" sz="32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Imagine a </a:t>
            </a:r>
            <a:r>
              <a:rPr kumimoji="0" lang="pt-BR" sz="3200" b="1" i="0" u="none" strike="noStrike" kern="1200" cap="none" spc="0" normalizeH="0" baseline="0" noProof="0" dirty="0" err="1">
                <a:ln>
                  <a:noFill/>
                </a:ln>
                <a:solidFill>
                  <a:sysClr val="windowText" lastClr="000000"/>
                </a:solidFill>
                <a:effectLst/>
                <a:uLnTx/>
                <a:uFillTx/>
                <a:latin typeface="Calibri Light" panose="020F0302020204030204"/>
                <a:ea typeface="+mj-ea"/>
                <a:cs typeface="+mj-cs"/>
              </a:rPr>
              <a:t>unified</a:t>
            </a:r>
            <a:r>
              <a:rPr kumimoji="0" lang="pt-BR" sz="32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 Pipeline </a:t>
            </a:r>
            <a:r>
              <a:rPr kumimoji="0" lang="pt-BR" sz="3200" b="1" i="0" u="none" strike="noStrike" kern="1200" cap="none" spc="0" normalizeH="0" baseline="0" noProof="0" dirty="0" err="1">
                <a:ln>
                  <a:noFill/>
                </a:ln>
                <a:solidFill>
                  <a:sysClr val="windowText" lastClr="000000"/>
                </a:solidFill>
                <a:effectLst/>
                <a:uLnTx/>
                <a:uFillTx/>
                <a:latin typeface="Calibri Light" panose="020F0302020204030204"/>
                <a:ea typeface="+mj-ea"/>
                <a:cs typeface="+mj-cs"/>
              </a:rPr>
              <a:t>on</a:t>
            </a:r>
            <a:r>
              <a:rPr kumimoji="0" lang="pt-BR" sz="32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 </a:t>
            </a:r>
            <a:r>
              <a:rPr kumimoji="0" lang="pt-BR" sz="3200" b="1" i="0" u="none" strike="noStrike" kern="1200" cap="none" spc="0" normalizeH="0" baseline="0" noProof="0" dirty="0">
                <a:ln>
                  <a:noFill/>
                </a:ln>
                <a:solidFill>
                  <a:sysClr val="windowText" lastClr="000000"/>
                </a:solidFill>
                <a:effectLst/>
                <a:highlight>
                  <a:srgbClr val="FFFF00"/>
                </a:highlight>
                <a:uLnTx/>
                <a:uFillTx/>
                <a:latin typeface="Calibri Light" panose="020F0302020204030204"/>
                <a:ea typeface="+mj-ea"/>
                <a:cs typeface="+mj-cs"/>
              </a:rPr>
              <a:t>Z/OS</a:t>
            </a:r>
            <a:endParaRPr kumimoji="0" lang="en-US" sz="3200" b="1" i="0" u="none" strike="noStrike" kern="1200" cap="none" spc="0" normalizeH="0" baseline="0" noProof="0" dirty="0">
              <a:ln>
                <a:noFill/>
              </a:ln>
              <a:effectLst/>
              <a:highlight>
                <a:srgbClr val="FFFF00"/>
              </a:highlight>
              <a:uLnTx/>
              <a:uFillTx/>
              <a:latin typeface="Calibri Light" panose="020F0302020204030204"/>
              <a:ea typeface="+mj-ea"/>
              <a:cs typeface="Arial" charset="0"/>
            </a:endParaRPr>
          </a:p>
        </p:txBody>
      </p:sp>
      <p:sp>
        <p:nvSpPr>
          <p:cNvPr id="7" name="Footer Placeholder 4">
            <a:extLst>
              <a:ext uri="{FF2B5EF4-FFF2-40B4-BE49-F238E27FC236}">
                <a16:creationId xmlns:a16="http://schemas.microsoft.com/office/drawing/2014/main" id="{F6BBB3DB-9431-478E-8F72-B05308B51259}"/>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marR="0" indent="0" algn="l" defTabSz="914377" rtl="0" eaLnBrk="1" fontAlgn="auto" latinLnBrk="0" hangingPunct="1">
              <a:lnSpc>
                <a:spcPct val="100000"/>
              </a:lnSpc>
              <a:spcBef>
                <a:spcPts val="0"/>
              </a:spcBef>
              <a:spcAft>
                <a:spcPts val="0"/>
              </a:spcAft>
              <a:buClrTx/>
              <a:buSzPct val="145000"/>
              <a:buFontTx/>
              <a:buNone/>
              <a:tabLst/>
              <a:defRPr sz="800" b="1" i="0" u="none" strike="noStrike" kern="1200" cap="none" spc="0" baseline="0">
                <a:ln>
                  <a:noFill/>
                </a:ln>
                <a:solidFill>
                  <a:schemeClr val="tx1"/>
                </a:solidFill>
                <a:uFillTx/>
                <a:latin typeface="+mn-lt"/>
                <a:ea typeface="Arial" charset="0"/>
                <a:cs typeface="Arial" charset="0"/>
                <a:sym typeface="Helvetica Neue"/>
              </a:defRPr>
            </a:lvl1pPr>
            <a:lvl2pPr marL="457189" marR="0" indent="0" algn="l" defTabSz="914377" rtl="0" eaLnBrk="1" latinLnBrk="0" hangingPunct="1">
              <a:lnSpc>
                <a:spcPct val="100000"/>
              </a:lnSpc>
              <a:spcBef>
                <a:spcPts val="2213"/>
              </a:spcBef>
              <a:spcAft>
                <a:spcPts val="0"/>
              </a:spcAft>
              <a:buClrTx/>
              <a:buSzPct val="145000"/>
              <a:buFontTx/>
              <a:buNone/>
              <a:tabLst/>
              <a:defRPr sz="1800" b="1" i="0" u="none" strike="noStrike" kern="1200" cap="none" spc="0" baseline="0">
                <a:ln>
                  <a:noFill/>
                </a:ln>
                <a:solidFill>
                  <a:schemeClr val="tx1"/>
                </a:solidFill>
                <a:uFillTx/>
                <a:latin typeface="+mn-lt"/>
                <a:ea typeface="+mn-ea"/>
                <a:cs typeface="+mn-cs"/>
                <a:sym typeface="Helvetica Neue"/>
              </a:defRPr>
            </a:lvl2pPr>
            <a:lvl3pPr marL="914377" marR="0" indent="0" algn="l" defTabSz="914377" rtl="0" eaLnBrk="1" latinLnBrk="0" hangingPunct="1">
              <a:lnSpc>
                <a:spcPct val="100000"/>
              </a:lnSpc>
              <a:spcBef>
                <a:spcPts val="2213"/>
              </a:spcBef>
              <a:spcAft>
                <a:spcPts val="0"/>
              </a:spcAft>
              <a:buClrTx/>
              <a:buSzPct val="145000"/>
              <a:buFontTx/>
              <a:buNone/>
              <a:tabLst/>
              <a:defRPr sz="1800" b="1" i="0" u="none" strike="noStrike" kern="1200" cap="none" spc="0" baseline="0">
                <a:ln>
                  <a:noFill/>
                </a:ln>
                <a:solidFill>
                  <a:schemeClr val="tx1"/>
                </a:solidFill>
                <a:uFillTx/>
                <a:latin typeface="+mn-lt"/>
                <a:ea typeface="+mn-ea"/>
                <a:cs typeface="+mn-cs"/>
                <a:sym typeface="Helvetica Neue"/>
              </a:defRPr>
            </a:lvl3pPr>
            <a:lvl4pPr marL="1371566" marR="0" indent="0" algn="l" defTabSz="914377" rtl="0" eaLnBrk="1" latinLnBrk="0" hangingPunct="1">
              <a:lnSpc>
                <a:spcPct val="100000"/>
              </a:lnSpc>
              <a:spcBef>
                <a:spcPts val="2213"/>
              </a:spcBef>
              <a:spcAft>
                <a:spcPts val="0"/>
              </a:spcAft>
              <a:buClrTx/>
              <a:buSzPct val="145000"/>
              <a:buFontTx/>
              <a:buNone/>
              <a:tabLst/>
              <a:defRPr sz="1800" b="1" i="0" u="none" strike="noStrike" kern="1200" cap="none" spc="0" baseline="0">
                <a:ln>
                  <a:noFill/>
                </a:ln>
                <a:solidFill>
                  <a:schemeClr val="tx1"/>
                </a:solidFill>
                <a:uFillTx/>
                <a:latin typeface="+mn-lt"/>
                <a:ea typeface="+mn-ea"/>
                <a:cs typeface="+mn-cs"/>
                <a:sym typeface="Helvetica Neue"/>
              </a:defRPr>
            </a:lvl4pPr>
            <a:lvl5pPr marL="1828754" marR="0" indent="0" algn="l" defTabSz="914377" rtl="0" eaLnBrk="1" latinLnBrk="0" hangingPunct="1">
              <a:lnSpc>
                <a:spcPct val="100000"/>
              </a:lnSpc>
              <a:spcBef>
                <a:spcPts val="2213"/>
              </a:spcBef>
              <a:spcAft>
                <a:spcPts val="0"/>
              </a:spcAft>
              <a:buClrTx/>
              <a:buSzPct val="145000"/>
              <a:buFontTx/>
              <a:buNone/>
              <a:tabLst/>
              <a:defRPr sz="1800" b="1" i="0" u="none" strike="noStrike" kern="1200" cap="none" spc="0" baseline="0">
                <a:ln>
                  <a:noFill/>
                </a:ln>
                <a:solidFill>
                  <a:schemeClr val="tx1"/>
                </a:solidFill>
                <a:uFillTx/>
                <a:latin typeface="+mn-lt"/>
                <a:ea typeface="+mn-ea"/>
                <a:cs typeface="+mn-cs"/>
                <a:sym typeface="Helvetica Neue"/>
              </a:defRPr>
            </a:lvl5pPr>
            <a:lvl6pPr marL="2285943" marR="0" indent="-218772" algn="l" defTabSz="914377" rtl="0" eaLnBrk="1" latinLnBrk="0" hangingPunct="1">
              <a:lnSpc>
                <a:spcPct val="100000"/>
              </a:lnSpc>
              <a:spcBef>
                <a:spcPts val="2213"/>
              </a:spcBef>
              <a:spcAft>
                <a:spcPts val="0"/>
              </a:spcAft>
              <a:buClrTx/>
              <a:buSzPct val="145000"/>
              <a:buFontTx/>
              <a:buChar char="•"/>
              <a:tabLst/>
              <a:defRPr sz="1800" b="0" i="0" u="none" strike="noStrike" kern="1200" cap="none" spc="0" baseline="0">
                <a:ln>
                  <a:noFill/>
                </a:ln>
                <a:solidFill>
                  <a:schemeClr val="tx1"/>
                </a:solidFill>
                <a:uFillTx/>
                <a:latin typeface="+mn-lt"/>
                <a:ea typeface="+mn-ea"/>
                <a:cs typeface="+mn-cs"/>
                <a:sym typeface="Helvetica Neue"/>
              </a:defRPr>
            </a:lvl6pPr>
            <a:lvl7pPr marL="2743131" marR="0" indent="-218772" algn="l" defTabSz="914377" rtl="0" eaLnBrk="1" latinLnBrk="0" hangingPunct="1">
              <a:lnSpc>
                <a:spcPct val="100000"/>
              </a:lnSpc>
              <a:spcBef>
                <a:spcPts val="2213"/>
              </a:spcBef>
              <a:spcAft>
                <a:spcPts val="0"/>
              </a:spcAft>
              <a:buClrTx/>
              <a:buSzPct val="145000"/>
              <a:buFontTx/>
              <a:buChar char="•"/>
              <a:tabLst/>
              <a:defRPr sz="1800" b="0" i="0" u="none" strike="noStrike" kern="1200" cap="none" spc="0" baseline="0">
                <a:ln>
                  <a:noFill/>
                </a:ln>
                <a:solidFill>
                  <a:schemeClr val="tx1"/>
                </a:solidFill>
                <a:uFillTx/>
                <a:latin typeface="+mn-lt"/>
                <a:ea typeface="+mn-ea"/>
                <a:cs typeface="+mn-cs"/>
                <a:sym typeface="Helvetica Neue"/>
              </a:defRPr>
            </a:lvl7pPr>
            <a:lvl8pPr marL="3200320" marR="0" indent="-218772" algn="l" defTabSz="914377" rtl="0" eaLnBrk="1" latinLnBrk="0" hangingPunct="1">
              <a:lnSpc>
                <a:spcPct val="100000"/>
              </a:lnSpc>
              <a:spcBef>
                <a:spcPts val="2213"/>
              </a:spcBef>
              <a:spcAft>
                <a:spcPts val="0"/>
              </a:spcAft>
              <a:buClrTx/>
              <a:buSzPct val="145000"/>
              <a:buFontTx/>
              <a:buChar char="•"/>
              <a:tabLst/>
              <a:defRPr sz="1800" b="0" i="0" u="none" strike="noStrike" kern="1200" cap="none" spc="0" baseline="0">
                <a:ln>
                  <a:noFill/>
                </a:ln>
                <a:solidFill>
                  <a:schemeClr val="tx1"/>
                </a:solidFill>
                <a:uFillTx/>
                <a:latin typeface="+mn-lt"/>
                <a:ea typeface="+mn-ea"/>
                <a:cs typeface="+mn-cs"/>
                <a:sym typeface="Helvetica Neue"/>
              </a:defRPr>
            </a:lvl8pPr>
            <a:lvl9pPr marL="3657509" marR="0" indent="-218772" algn="l" defTabSz="914377" rtl="0" eaLnBrk="1" latinLnBrk="0" hangingPunct="1">
              <a:lnSpc>
                <a:spcPct val="100000"/>
              </a:lnSpc>
              <a:spcBef>
                <a:spcPts val="2213"/>
              </a:spcBef>
              <a:spcAft>
                <a:spcPts val="0"/>
              </a:spcAft>
              <a:buClrTx/>
              <a:buSzPct val="145000"/>
              <a:buFontTx/>
              <a:buChar char="•"/>
              <a:tabLst/>
              <a:defRPr sz="1800" b="0" i="0" u="none" strike="noStrike" kern="1200" cap="none" spc="0" baseline="0">
                <a:ln>
                  <a:noFill/>
                </a:ln>
                <a:solidFill>
                  <a:schemeClr val="tx1"/>
                </a:solidFill>
                <a:uFillTx/>
                <a:latin typeface="+mn-lt"/>
                <a:ea typeface="+mn-ea"/>
                <a:cs typeface="+mn-cs"/>
                <a:sym typeface="Helvetica Neue"/>
              </a:defRPr>
            </a:lvl9pPr>
          </a:lstStyle>
          <a:p>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50585659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02" name="Text Box 3"/>
          <p:cNvSpPr txBox="1">
            <a:spLocks noChangeArrowheads="1"/>
          </p:cNvSpPr>
          <p:nvPr/>
        </p:nvSpPr>
        <p:spPr bwMode="auto">
          <a:xfrm>
            <a:off x="2288272" y="1106483"/>
            <a:ext cx="9496361" cy="498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Load the COBOL code from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2000" b="0" i="1"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Before any change, developer records CICS program interactions using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IDz.</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Generate, build and 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Compile and link-edit the generated unit test programs using </a:t>
            </a:r>
            <a:r>
              <a:rPr kumimoji="0" lang="en-US" altLang="en-US" sz="16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IBM DBB</a:t>
            </a: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followed by running the unit test</a:t>
            </a:r>
            <a: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Modify the program and rerun the </a:t>
            </a:r>
            <a:r>
              <a:rPr kumimoji="0" lang="en-US" altLang="en-US" sz="20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a:t>
            </a:r>
            <a:br>
              <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Modify the program under test and introduce a bug (bad name for Patient ID #1, </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t>Rerun the unit test, and observe the failure of the test case.</a:t>
            </a: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br>
              <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600" b="1" i="0" u="none" strike="noStrike" kern="1200" cap="none" spc="0" normalizeH="0" baseline="0" noProof="0" dirty="0">
                <a:ln>
                  <a:noFill/>
                </a:ln>
                <a:solidFill>
                  <a:srgbClr val="FF9999"/>
                </a:solidFill>
                <a:effectLst/>
                <a:uLnTx/>
                <a:uFillTx/>
                <a:latin typeface="Arial" panose="020B0604020202020204" pitchFamily="34" charset="0"/>
                <a:ea typeface="SimSun" panose="02010600030101010101" pitchFamily="2" charset="-122"/>
                <a:cs typeface="Arial" panose="020B0604020202020204" pitchFamily="34" charset="0"/>
              </a:rPr>
              <a:t>All done in batch.. No need to start CICS</a:t>
            </a:r>
            <a:r>
              <a:rPr kumimoji="0" lang="en-US" altLang="en-US" sz="1600" b="0" i="0" u="none" strike="noStrike" kern="1200" cap="none" spc="0" normalizeH="0" baseline="0" noProof="0" dirty="0">
                <a:ln>
                  <a:noFill/>
                </a:ln>
                <a:solidFill>
                  <a:srgbClr val="FF9999"/>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600" b="1" i="0" u="none" strike="noStrike" kern="1200" cap="none" spc="0" normalizeH="0" baseline="0" noProof="0" dirty="0">
                <a:ln>
                  <a:noFill/>
                </a:ln>
                <a:solidFill>
                  <a:srgbClr val="FF9999"/>
                </a:solidFill>
                <a:effectLst/>
                <a:uLnTx/>
                <a:uFillTx/>
                <a:latin typeface="Arial" panose="020B0604020202020204" pitchFamily="34" charset="0"/>
                <a:ea typeface="SimSun" panose="02010600030101010101" pitchFamily="2" charset="-122"/>
                <a:cs typeface="Arial" panose="020B0604020202020204" pitchFamily="34" charset="0"/>
              </a:rPr>
              <a:t>No need of DB2</a:t>
            </a:r>
            <a:r>
              <a:rPr kumimoji="0" lang="en-US" altLang="en-US" sz="1600" b="0" i="0" u="none" strike="noStrike" kern="1200" cap="none" spc="0" normalizeH="0" baseline="0" noProof="0" dirty="0">
                <a:ln>
                  <a:noFill/>
                </a:ln>
                <a:solidFill>
                  <a:srgbClr val="FF9999"/>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600" b="0" i="0" u="none" strike="noStrike" kern="1200" cap="none" spc="0" normalizeH="0" baseline="0" noProof="0" dirty="0">
              <a:ln>
                <a:noFill/>
              </a:ln>
              <a:solidFill>
                <a:srgbClr val="E585E0"/>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8CC63F">
                  <a:lumMod val="60000"/>
                  <a:lumOff val="40000"/>
                </a:srgb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0" fontAlgn="base" latinLnBrk="0" hangingPunct="0">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pic>
        <p:nvPicPr>
          <p:cNvPr id="3" name="Picture 2">
            <a:extLst>
              <a:ext uri="{FF2B5EF4-FFF2-40B4-BE49-F238E27FC236}">
                <a16:creationId xmlns:a16="http://schemas.microsoft.com/office/drawing/2014/main" id="{2AFCB141-D768-42AE-9EFB-38AF06F92670}"/>
              </a:ext>
            </a:extLst>
          </p:cNvPr>
          <p:cNvPicPr>
            <a:picLocks noChangeAspect="1"/>
          </p:cNvPicPr>
          <p:nvPr/>
        </p:nvPicPr>
        <p:blipFill>
          <a:blip r:embed="rId3"/>
          <a:stretch>
            <a:fillRect/>
          </a:stretch>
        </p:blipFill>
        <p:spPr>
          <a:xfrm>
            <a:off x="1847531" y="859577"/>
            <a:ext cx="1609483" cy="493819"/>
          </a:xfrm>
          <a:prstGeom prst="rect">
            <a:avLst/>
          </a:prstGeom>
        </p:spPr>
      </p:pic>
      <p:sp>
        <p:nvSpPr>
          <p:cNvPr id="6" name="TextBox 1">
            <a:extLst>
              <a:ext uri="{FF2B5EF4-FFF2-40B4-BE49-F238E27FC236}">
                <a16:creationId xmlns:a16="http://schemas.microsoft.com/office/drawing/2014/main" id="{2857ED1B-2AEB-4662-AD5A-0E1CD99F8256}"/>
              </a:ext>
            </a:extLst>
          </p:cNvPr>
          <p:cNvSpPr txBox="1">
            <a:spLocks noChangeArrowheads="1"/>
          </p:cNvSpPr>
          <p:nvPr/>
        </p:nvSpPr>
        <p:spPr bwMode="auto">
          <a:xfrm>
            <a:off x="1828534" y="22420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#1 – Unit test on COBOL/CICS program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endPar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endParaRPr>
          </a:p>
        </p:txBody>
      </p:sp>
      <p:sp>
        <p:nvSpPr>
          <p:cNvPr id="7" name="Footer Placeholder 2">
            <a:extLst>
              <a:ext uri="{FF2B5EF4-FFF2-40B4-BE49-F238E27FC236}">
                <a16:creationId xmlns:a16="http://schemas.microsoft.com/office/drawing/2014/main" id="{9B7A90AB-4755-4015-8C14-C641850102FC}"/>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8" name="AutoShape 12">
            <a:extLst>
              <a:ext uri="{FF2B5EF4-FFF2-40B4-BE49-F238E27FC236}">
                <a16:creationId xmlns:a16="http://schemas.microsoft.com/office/drawing/2014/main" id="{4A995107-1A42-4383-95DC-54A5F4B3B7BF}"/>
              </a:ext>
            </a:extLst>
          </p:cNvPr>
          <p:cNvSpPr>
            <a:spLocks noChangeArrowheads="1"/>
          </p:cNvSpPr>
          <p:nvPr/>
        </p:nvSpPr>
        <p:spPr bwMode="auto">
          <a:xfrm>
            <a:off x="2811690" y="6087067"/>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A9870161-F293-4220-88D2-99F2D83B3EC5}"/>
              </a:ext>
            </a:extLst>
          </p:cNvPr>
          <p:cNvSpPr txBox="1"/>
          <p:nvPr/>
        </p:nvSpPr>
        <p:spPr>
          <a:xfrm>
            <a:off x="3457011" y="6046861"/>
            <a:ext cx="440377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 is frustrated.. and go home..</a:t>
            </a:r>
          </a:p>
        </p:txBody>
      </p:sp>
      <p:pic>
        <p:nvPicPr>
          <p:cNvPr id="10" name="Picture 9">
            <a:extLst>
              <a:ext uri="{FF2B5EF4-FFF2-40B4-BE49-F238E27FC236}">
                <a16:creationId xmlns:a16="http://schemas.microsoft.com/office/drawing/2014/main" id="{FF9B53A8-2568-44A6-B7F3-EF94AAEEDD8C}"/>
              </a:ext>
            </a:extLst>
          </p:cNvPr>
          <p:cNvPicPr>
            <a:picLocks noChangeAspect="1"/>
          </p:cNvPicPr>
          <p:nvPr/>
        </p:nvPicPr>
        <p:blipFill>
          <a:blip r:embed="rId4"/>
          <a:stretch>
            <a:fillRect/>
          </a:stretch>
        </p:blipFill>
        <p:spPr>
          <a:xfrm>
            <a:off x="8156516" y="5737970"/>
            <a:ext cx="1026153" cy="987114"/>
          </a:xfrm>
          <a:prstGeom prst="rect">
            <a:avLst/>
          </a:prstGeom>
        </p:spPr>
      </p:pic>
    </p:spTree>
    <p:extLst>
      <p:ext uri="{BB962C8B-B14F-4D97-AF65-F5344CB8AC3E}">
        <p14:creationId xmlns:p14="http://schemas.microsoft.com/office/powerpoint/2010/main" val="364358710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884699" y="3203389"/>
            <a:ext cx="5256584" cy="365760"/>
          </a:xfrm>
        </p:spPr>
        <p:txBody>
          <a:bodyPr/>
          <a:lstStyle/>
          <a:p>
            <a:pPr>
              <a:defRPr/>
            </a:pPr>
            <a:r>
              <a:rPr lang="en-GB" sz="3200" dirty="0"/>
              <a:t>DevOps Mainframe Tooling</a:t>
            </a:r>
            <a:br>
              <a:rPr lang="en-GB" sz="3200" dirty="0"/>
            </a:br>
            <a:br>
              <a:rPr lang="en-GB" sz="3200" dirty="0"/>
            </a:br>
            <a:r>
              <a:rPr lang="en-GB" sz="2400" dirty="0"/>
              <a:t>   </a:t>
            </a:r>
            <a:r>
              <a:rPr lang="en-GB" sz="5400" dirty="0">
                <a:solidFill>
                  <a:schemeClr val="tx1"/>
                </a:solidFill>
              </a:rPr>
              <a:t>Demonstration</a:t>
            </a:r>
            <a:br>
              <a:rPr lang="en-GB" sz="5400" dirty="0">
                <a:solidFill>
                  <a:schemeClr val="tx1"/>
                </a:solidFill>
              </a:rPr>
            </a:br>
            <a:r>
              <a:rPr lang="en-GB" sz="3600" dirty="0">
                <a:solidFill>
                  <a:schemeClr val="tx1"/>
                </a:solidFill>
              </a:rPr>
              <a:t>CICS/DB2 COBOL Program </a:t>
            </a:r>
            <a:endParaRPr lang="en-US" sz="5400" dirty="0">
              <a:solidFill>
                <a:schemeClr val="tx1"/>
              </a:solidFill>
            </a:endParaRPr>
          </a:p>
        </p:txBody>
      </p:sp>
      <p:sp>
        <p:nvSpPr>
          <p:cNvPr id="3" name="Text Placeholder 2"/>
          <p:cNvSpPr>
            <a:spLocks noGrp="1"/>
          </p:cNvSpPr>
          <p:nvPr>
            <p:ph type="body" sz="quarter" idx="10"/>
          </p:nvPr>
        </p:nvSpPr>
        <p:spPr>
          <a:xfrm>
            <a:off x="2207568" y="5233655"/>
            <a:ext cx="7918722" cy="365760"/>
          </a:xfrm>
        </p:spPr>
        <p:txBody>
          <a:bodyPr/>
          <a:lstStyle/>
          <a:p>
            <a:r>
              <a:rPr lang="en-US" sz="2800" dirty="0"/>
              <a:t>Part 2 -  Git/DBB/Jenkins/UCD</a:t>
            </a:r>
          </a:p>
        </p:txBody>
      </p:sp>
      <p:grpSp>
        <p:nvGrpSpPr>
          <p:cNvPr id="2" name="Group 1"/>
          <p:cNvGrpSpPr/>
          <p:nvPr/>
        </p:nvGrpSpPr>
        <p:grpSpPr>
          <a:xfrm>
            <a:off x="2281290" y="445089"/>
            <a:ext cx="1872208" cy="1810654"/>
            <a:chOff x="3703638" y="2132856"/>
            <a:chExt cx="1355725" cy="1355725"/>
          </a:xfrm>
        </p:grpSpPr>
        <p:sp>
          <p:nvSpPr>
            <p:cNvPr id="535556" name="Oval 22"/>
            <p:cNvSpPr>
              <a:spLocks noChangeArrowheads="1"/>
            </p:cNvSpPr>
            <p:nvPr/>
          </p:nvSpPr>
          <p:spPr bwMode="auto">
            <a:xfrm>
              <a:off x="3703638" y="2132856"/>
              <a:ext cx="1355725" cy="1355725"/>
            </a:xfrm>
            <a:prstGeom prst="ellipse">
              <a:avLst/>
            </a:prstGeom>
            <a:solidFill>
              <a:srgbClr val="00B2EF"/>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nvGrpSpPr>
            <p:cNvPr id="535557" name="Group 40"/>
            <p:cNvGrpSpPr>
              <a:grpSpLocks noChangeAspect="1"/>
            </p:cNvGrpSpPr>
            <p:nvPr/>
          </p:nvGrpSpPr>
          <p:grpSpPr bwMode="auto">
            <a:xfrm>
              <a:off x="4062413" y="2409081"/>
              <a:ext cx="636587" cy="801687"/>
              <a:chOff x="3833" y="1175"/>
              <a:chExt cx="401" cy="505"/>
            </a:xfrm>
          </p:grpSpPr>
          <p:sp>
            <p:nvSpPr>
              <p:cNvPr id="535558" name="AutoShape 39"/>
              <p:cNvSpPr>
                <a:spLocks noChangeAspect="1" noChangeArrowheads="1"/>
              </p:cNvSpPr>
              <p:nvPr/>
            </p:nvSpPr>
            <p:spPr bwMode="auto">
              <a:xfrm>
                <a:off x="3833" y="1175"/>
                <a:ext cx="40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35559" name="Freeform 41"/>
              <p:cNvSpPr>
                <a:spLocks/>
              </p:cNvSpPr>
              <p:nvPr/>
            </p:nvSpPr>
            <p:spPr bwMode="auto">
              <a:xfrm>
                <a:off x="4116" y="1437"/>
                <a:ext cx="86" cy="54"/>
              </a:xfrm>
              <a:custGeom>
                <a:avLst/>
                <a:gdLst>
                  <a:gd name="T0" fmla="*/ 86 w 86"/>
                  <a:gd name="T1" fmla="*/ 54 h 54"/>
                  <a:gd name="T2" fmla="*/ 86 w 86"/>
                  <a:gd name="T3" fmla="*/ 0 h 54"/>
                  <a:gd name="T4" fmla="*/ 0 w 86"/>
                  <a:gd name="T5" fmla="*/ 32 h 54"/>
                  <a:gd name="T6" fmla="*/ 86 w 86"/>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4">
                    <a:moveTo>
                      <a:pt x="86" y="54"/>
                    </a:moveTo>
                    <a:lnTo>
                      <a:pt x="86" y="0"/>
                    </a:lnTo>
                    <a:lnTo>
                      <a:pt x="0" y="32"/>
                    </a:lnTo>
                    <a:lnTo>
                      <a:pt x="8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0" name="Freeform 42"/>
              <p:cNvSpPr>
                <a:spLocks/>
              </p:cNvSpPr>
              <p:nvPr/>
            </p:nvSpPr>
            <p:spPr bwMode="auto">
              <a:xfrm>
                <a:off x="4084" y="1472"/>
                <a:ext cx="113" cy="97"/>
              </a:xfrm>
              <a:custGeom>
                <a:avLst/>
                <a:gdLst>
                  <a:gd name="T0" fmla="*/ 113 w 113"/>
                  <a:gd name="T1" fmla="*/ 22 h 97"/>
                  <a:gd name="T2" fmla="*/ 27 w 113"/>
                  <a:gd name="T3" fmla="*/ 0 h 97"/>
                  <a:gd name="T4" fmla="*/ 0 w 113"/>
                  <a:gd name="T5" fmla="*/ 97 h 97"/>
                  <a:gd name="T6" fmla="*/ 62 w 113"/>
                  <a:gd name="T7" fmla="*/ 56 h 97"/>
                  <a:gd name="T8" fmla="*/ 113 w 113"/>
                  <a:gd name="T9" fmla="*/ 22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113" y="22"/>
                    </a:moveTo>
                    <a:lnTo>
                      <a:pt x="27" y="0"/>
                    </a:lnTo>
                    <a:lnTo>
                      <a:pt x="0" y="97"/>
                    </a:lnTo>
                    <a:lnTo>
                      <a:pt x="62" y="56"/>
                    </a:lnTo>
                    <a:lnTo>
                      <a:pt x="11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1" name="Freeform 43"/>
              <p:cNvSpPr>
                <a:spLocks/>
              </p:cNvSpPr>
              <p:nvPr/>
            </p:nvSpPr>
            <p:spPr bwMode="auto">
              <a:xfrm>
                <a:off x="4084" y="1302"/>
                <a:ext cx="113" cy="164"/>
              </a:xfrm>
              <a:custGeom>
                <a:avLst/>
                <a:gdLst>
                  <a:gd name="T0" fmla="*/ 113 w 113"/>
                  <a:gd name="T1" fmla="*/ 132 h 164"/>
                  <a:gd name="T2" fmla="*/ 0 w 113"/>
                  <a:gd name="T3" fmla="*/ 0 h 164"/>
                  <a:gd name="T4" fmla="*/ 27 w 113"/>
                  <a:gd name="T5" fmla="*/ 164 h 164"/>
                  <a:gd name="T6" fmla="*/ 113 w 113"/>
                  <a:gd name="T7" fmla="*/ 132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113" y="132"/>
                    </a:moveTo>
                    <a:lnTo>
                      <a:pt x="0" y="0"/>
                    </a:lnTo>
                    <a:lnTo>
                      <a:pt x="27" y="164"/>
                    </a:lnTo>
                    <a:lnTo>
                      <a:pt x="113"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2" name="Freeform 44"/>
              <p:cNvSpPr>
                <a:spLocks/>
              </p:cNvSpPr>
              <p:nvPr/>
            </p:nvSpPr>
            <p:spPr bwMode="auto">
              <a:xfrm>
                <a:off x="4084" y="1281"/>
                <a:ext cx="112" cy="143"/>
              </a:xfrm>
              <a:custGeom>
                <a:avLst/>
                <a:gdLst>
                  <a:gd name="T0" fmla="*/ 112 w 112"/>
                  <a:gd name="T1" fmla="*/ 143 h 143"/>
                  <a:gd name="T2" fmla="*/ 56 w 112"/>
                  <a:gd name="T3" fmla="*/ 0 h 143"/>
                  <a:gd name="T4" fmla="*/ 0 w 112"/>
                  <a:gd name="T5" fmla="*/ 15 h 143"/>
                  <a:gd name="T6" fmla="*/ 112 w 112"/>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43">
                    <a:moveTo>
                      <a:pt x="112" y="143"/>
                    </a:moveTo>
                    <a:lnTo>
                      <a:pt x="56" y="0"/>
                    </a:lnTo>
                    <a:lnTo>
                      <a:pt x="0" y="15"/>
                    </a:lnTo>
                    <a:lnTo>
                      <a:pt x="112" y="1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3" name="Freeform 45"/>
              <p:cNvSpPr>
                <a:spLocks/>
              </p:cNvSpPr>
              <p:nvPr/>
            </p:nvSpPr>
            <p:spPr bwMode="auto">
              <a:xfrm>
                <a:off x="4089" y="1501"/>
                <a:ext cx="104" cy="69"/>
              </a:xfrm>
              <a:custGeom>
                <a:avLst/>
                <a:gdLst>
                  <a:gd name="T0" fmla="*/ 7 w 104"/>
                  <a:gd name="T1" fmla="*/ 65 h 69"/>
                  <a:gd name="T2" fmla="*/ 0 w 104"/>
                  <a:gd name="T3" fmla="*/ 69 h 69"/>
                  <a:gd name="T4" fmla="*/ 61 w 104"/>
                  <a:gd name="T5" fmla="*/ 60 h 69"/>
                  <a:gd name="T6" fmla="*/ 104 w 104"/>
                  <a:gd name="T7" fmla="*/ 0 h 69"/>
                  <a:gd name="T8" fmla="*/ 7 w 104"/>
                  <a:gd name="T9" fmla="*/ 65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69">
                    <a:moveTo>
                      <a:pt x="7" y="65"/>
                    </a:moveTo>
                    <a:lnTo>
                      <a:pt x="0" y="69"/>
                    </a:lnTo>
                    <a:lnTo>
                      <a:pt x="61" y="60"/>
                    </a:lnTo>
                    <a:lnTo>
                      <a:pt x="104" y="0"/>
                    </a:lnTo>
                    <a:lnTo>
                      <a:pt x="7"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4" name="Freeform 46"/>
              <p:cNvSpPr>
                <a:spLocks/>
              </p:cNvSpPr>
              <p:nvPr/>
            </p:nvSpPr>
            <p:spPr bwMode="auto">
              <a:xfrm>
                <a:off x="4081" y="1308"/>
                <a:ext cx="27" cy="258"/>
              </a:xfrm>
              <a:custGeom>
                <a:avLst/>
                <a:gdLst>
                  <a:gd name="T0" fmla="*/ 0 w 27"/>
                  <a:gd name="T1" fmla="*/ 0 h 258"/>
                  <a:gd name="T2" fmla="*/ 0 w 27"/>
                  <a:gd name="T3" fmla="*/ 258 h 258"/>
                  <a:gd name="T4" fmla="*/ 27 w 27"/>
                  <a:gd name="T5" fmla="*/ 161 h 258"/>
                  <a:gd name="T6" fmla="*/ 0 w 27"/>
                  <a:gd name="T7" fmla="*/ 0 h 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8">
                    <a:moveTo>
                      <a:pt x="0" y="0"/>
                    </a:moveTo>
                    <a:lnTo>
                      <a:pt x="0" y="258"/>
                    </a:lnTo>
                    <a:lnTo>
                      <a:pt x="27" y="16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5" name="Freeform 47"/>
              <p:cNvSpPr>
                <a:spLocks/>
              </p:cNvSpPr>
              <p:nvPr/>
            </p:nvSpPr>
            <p:spPr bwMode="auto">
              <a:xfrm>
                <a:off x="4083" y="1567"/>
                <a:ext cx="116" cy="115"/>
              </a:xfrm>
              <a:custGeom>
                <a:avLst/>
                <a:gdLst>
                  <a:gd name="T0" fmla="*/ 116 w 116"/>
                  <a:gd name="T1" fmla="*/ 115 h 115"/>
                  <a:gd name="T2" fmla="*/ 68 w 116"/>
                  <a:gd name="T3" fmla="*/ 0 h 115"/>
                  <a:gd name="T4" fmla="*/ 0 w 116"/>
                  <a:gd name="T5" fmla="*/ 115 h 115"/>
                  <a:gd name="T6" fmla="*/ 116 w 116"/>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5">
                    <a:moveTo>
                      <a:pt x="116" y="115"/>
                    </a:moveTo>
                    <a:lnTo>
                      <a:pt x="68" y="0"/>
                    </a:lnTo>
                    <a:lnTo>
                      <a:pt x="0" y="115"/>
                    </a:lnTo>
                    <a:lnTo>
                      <a:pt x="116"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6" name="Freeform 48"/>
              <p:cNvSpPr>
                <a:spLocks/>
              </p:cNvSpPr>
              <p:nvPr/>
            </p:nvSpPr>
            <p:spPr bwMode="auto">
              <a:xfrm>
                <a:off x="4081" y="1566"/>
                <a:ext cx="65" cy="111"/>
              </a:xfrm>
              <a:custGeom>
                <a:avLst/>
                <a:gdLst>
                  <a:gd name="T0" fmla="*/ 0 w 41"/>
                  <a:gd name="T1" fmla="*/ 40505222 h 70"/>
                  <a:gd name="T2" fmla="*/ 0 w 41"/>
                  <a:gd name="T3" fmla="*/ 40505222 h 70"/>
                  <a:gd name="T4" fmla="*/ 0 w 41"/>
                  <a:gd name="T5" fmla="*/ 449169633 h 70"/>
                  <a:gd name="T6" fmla="*/ 260028156 w 41"/>
                  <a:gd name="T7" fmla="*/ 0 h 70"/>
                  <a:gd name="T8" fmla="*/ 0 w 41"/>
                  <a:gd name="T9" fmla="*/ 40505222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0" y="6"/>
                    </a:moveTo>
                    <a:cubicBezTo>
                      <a:pt x="0" y="6"/>
                      <a:pt x="0" y="6"/>
                      <a:pt x="0" y="6"/>
                    </a:cubicBezTo>
                    <a:cubicBezTo>
                      <a:pt x="0" y="70"/>
                      <a:pt x="0" y="70"/>
                      <a:pt x="0" y="70"/>
                    </a:cubicBezTo>
                    <a:cubicBezTo>
                      <a:pt x="41" y="0"/>
                      <a:pt x="41" y="0"/>
                      <a:pt x="41"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7" name="Freeform 49"/>
              <p:cNvSpPr>
                <a:spLocks/>
              </p:cNvSpPr>
              <p:nvPr/>
            </p:nvSpPr>
            <p:spPr bwMode="auto">
              <a:xfrm>
                <a:off x="4153" y="1496"/>
                <a:ext cx="49" cy="179"/>
              </a:xfrm>
              <a:custGeom>
                <a:avLst/>
                <a:gdLst>
                  <a:gd name="T0" fmla="*/ 49 w 49"/>
                  <a:gd name="T1" fmla="*/ 0 h 179"/>
                  <a:gd name="T2" fmla="*/ 0 w 49"/>
                  <a:gd name="T3" fmla="*/ 68 h 179"/>
                  <a:gd name="T4" fmla="*/ 49 w 49"/>
                  <a:gd name="T5" fmla="*/ 179 h 179"/>
                  <a:gd name="T6" fmla="*/ 49 w 49"/>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179">
                    <a:moveTo>
                      <a:pt x="49" y="0"/>
                    </a:moveTo>
                    <a:lnTo>
                      <a:pt x="0" y="68"/>
                    </a:lnTo>
                    <a:lnTo>
                      <a:pt x="49" y="179"/>
                    </a:ln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8" name="Freeform 50"/>
              <p:cNvSpPr>
                <a:spLocks/>
              </p:cNvSpPr>
              <p:nvPr/>
            </p:nvSpPr>
            <p:spPr bwMode="auto">
              <a:xfrm>
                <a:off x="4081" y="1178"/>
                <a:ext cx="57" cy="115"/>
              </a:xfrm>
              <a:custGeom>
                <a:avLst/>
                <a:gdLst>
                  <a:gd name="T0" fmla="*/ 0 w 57"/>
                  <a:gd name="T1" fmla="*/ 115 h 115"/>
                  <a:gd name="T2" fmla="*/ 57 w 57"/>
                  <a:gd name="T3" fmla="*/ 100 h 115"/>
                  <a:gd name="T4" fmla="*/ 0 w 57"/>
                  <a:gd name="T5" fmla="*/ 0 h 115"/>
                  <a:gd name="T6" fmla="*/ 0 w 57"/>
                  <a:gd name="T7" fmla="*/ 115 h 1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5">
                    <a:moveTo>
                      <a:pt x="0" y="115"/>
                    </a:moveTo>
                    <a:lnTo>
                      <a:pt x="57" y="100"/>
                    </a:lnTo>
                    <a:lnTo>
                      <a:pt x="0" y="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69" name="Freeform 51"/>
              <p:cNvSpPr>
                <a:spLocks/>
              </p:cNvSpPr>
              <p:nvPr/>
            </p:nvSpPr>
            <p:spPr bwMode="auto">
              <a:xfrm>
                <a:off x="4143" y="1178"/>
                <a:ext cx="59" cy="251"/>
              </a:xfrm>
              <a:custGeom>
                <a:avLst/>
                <a:gdLst>
                  <a:gd name="T0" fmla="*/ 0 w 59"/>
                  <a:gd name="T1" fmla="*/ 102 h 251"/>
                  <a:gd name="T2" fmla="*/ 59 w 59"/>
                  <a:gd name="T3" fmla="*/ 251 h 251"/>
                  <a:gd name="T4" fmla="*/ 59 w 59"/>
                  <a:gd name="T5" fmla="*/ 0 h 251"/>
                  <a:gd name="T6" fmla="*/ 0 w 59"/>
                  <a:gd name="T7" fmla="*/ 102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1">
                    <a:moveTo>
                      <a:pt x="0" y="102"/>
                    </a:moveTo>
                    <a:lnTo>
                      <a:pt x="59" y="251"/>
                    </a:lnTo>
                    <a:lnTo>
                      <a:pt x="59" y="0"/>
                    </a:lnTo>
                    <a:lnTo>
                      <a:pt x="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0" name="Freeform 52"/>
              <p:cNvSpPr>
                <a:spLocks/>
              </p:cNvSpPr>
              <p:nvPr/>
            </p:nvSpPr>
            <p:spPr bwMode="auto">
              <a:xfrm>
                <a:off x="4083" y="1175"/>
                <a:ext cx="116" cy="100"/>
              </a:xfrm>
              <a:custGeom>
                <a:avLst/>
                <a:gdLst>
                  <a:gd name="T0" fmla="*/ 0 w 116"/>
                  <a:gd name="T1" fmla="*/ 0 h 100"/>
                  <a:gd name="T2" fmla="*/ 59 w 116"/>
                  <a:gd name="T3" fmla="*/ 100 h 100"/>
                  <a:gd name="T4" fmla="*/ 116 w 116"/>
                  <a:gd name="T5" fmla="*/ 0 h 100"/>
                  <a:gd name="T6" fmla="*/ 0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0" y="0"/>
                    </a:moveTo>
                    <a:lnTo>
                      <a:pt x="59" y="100"/>
                    </a:lnTo>
                    <a:lnTo>
                      <a:pt x="11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1" name="Freeform 53"/>
              <p:cNvSpPr>
                <a:spLocks/>
              </p:cNvSpPr>
              <p:nvPr/>
            </p:nvSpPr>
            <p:spPr bwMode="auto">
              <a:xfrm>
                <a:off x="4213" y="1188"/>
                <a:ext cx="23" cy="473"/>
              </a:xfrm>
              <a:custGeom>
                <a:avLst/>
                <a:gdLst>
                  <a:gd name="T0" fmla="*/ 300045008 w 14"/>
                  <a:gd name="T1" fmla="*/ 1951792868 h 298"/>
                  <a:gd name="T2" fmla="*/ 260843733 w 14"/>
                  <a:gd name="T3" fmla="*/ 1964071488 h 298"/>
                  <a:gd name="T4" fmla="*/ 38317208 w 14"/>
                  <a:gd name="T5" fmla="*/ 1978215280 h 298"/>
                  <a:gd name="T6" fmla="*/ 0 w 14"/>
                  <a:gd name="T7" fmla="*/ 1969652920 h 298"/>
                  <a:gd name="T8" fmla="*/ 0 w 14"/>
                  <a:gd name="T9" fmla="*/ 8653738 h 298"/>
                  <a:gd name="T10" fmla="*/ 38317208 w 14"/>
                  <a:gd name="T11" fmla="*/ 0 h 298"/>
                  <a:gd name="T12" fmla="*/ 260843733 w 14"/>
                  <a:gd name="T13" fmla="*/ 13735631 h 298"/>
                  <a:gd name="T14" fmla="*/ 300045008 w 14"/>
                  <a:gd name="T15" fmla="*/ 26167098 h 298"/>
                  <a:gd name="T16" fmla="*/ 300045008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14" y="294"/>
                    </a:moveTo>
                    <a:cubicBezTo>
                      <a:pt x="14" y="295"/>
                      <a:pt x="13" y="296"/>
                      <a:pt x="12" y="296"/>
                    </a:cubicBezTo>
                    <a:cubicBezTo>
                      <a:pt x="2" y="298"/>
                      <a:pt x="2" y="298"/>
                      <a:pt x="2" y="298"/>
                    </a:cubicBezTo>
                    <a:cubicBezTo>
                      <a:pt x="1" y="298"/>
                      <a:pt x="0" y="298"/>
                      <a:pt x="0" y="297"/>
                    </a:cubicBezTo>
                    <a:cubicBezTo>
                      <a:pt x="0" y="1"/>
                      <a:pt x="0" y="1"/>
                      <a:pt x="0" y="1"/>
                    </a:cubicBezTo>
                    <a:cubicBezTo>
                      <a:pt x="0" y="0"/>
                      <a:pt x="1" y="0"/>
                      <a:pt x="2" y="0"/>
                    </a:cubicBezTo>
                    <a:cubicBezTo>
                      <a:pt x="12" y="2"/>
                      <a:pt x="12" y="2"/>
                      <a:pt x="12" y="2"/>
                    </a:cubicBezTo>
                    <a:cubicBezTo>
                      <a:pt x="13" y="2"/>
                      <a:pt x="14" y="3"/>
                      <a:pt x="14" y="4"/>
                    </a:cubicBezTo>
                    <a:lnTo>
                      <a:pt x="1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2" name="Freeform 54"/>
              <p:cNvSpPr>
                <a:spLocks/>
              </p:cNvSpPr>
              <p:nvPr/>
            </p:nvSpPr>
            <p:spPr bwMode="auto">
              <a:xfrm>
                <a:off x="3866" y="1437"/>
                <a:ext cx="86" cy="52"/>
              </a:xfrm>
              <a:custGeom>
                <a:avLst/>
                <a:gdLst>
                  <a:gd name="T0" fmla="*/ 0 w 86"/>
                  <a:gd name="T1" fmla="*/ 52 h 52"/>
                  <a:gd name="T2" fmla="*/ 0 w 86"/>
                  <a:gd name="T3" fmla="*/ 0 h 52"/>
                  <a:gd name="T4" fmla="*/ 86 w 86"/>
                  <a:gd name="T5" fmla="*/ 30 h 52"/>
                  <a:gd name="T6" fmla="*/ 0 w 86"/>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52">
                    <a:moveTo>
                      <a:pt x="0" y="52"/>
                    </a:moveTo>
                    <a:lnTo>
                      <a:pt x="0" y="0"/>
                    </a:lnTo>
                    <a:lnTo>
                      <a:pt x="86" y="3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3" name="Freeform 55"/>
              <p:cNvSpPr>
                <a:spLocks/>
              </p:cNvSpPr>
              <p:nvPr/>
            </p:nvSpPr>
            <p:spPr bwMode="auto">
              <a:xfrm>
                <a:off x="3871" y="1470"/>
                <a:ext cx="113" cy="97"/>
              </a:xfrm>
              <a:custGeom>
                <a:avLst/>
                <a:gdLst>
                  <a:gd name="T0" fmla="*/ 0 w 113"/>
                  <a:gd name="T1" fmla="*/ 23 h 97"/>
                  <a:gd name="T2" fmla="*/ 86 w 113"/>
                  <a:gd name="T3" fmla="*/ 0 h 97"/>
                  <a:gd name="T4" fmla="*/ 113 w 113"/>
                  <a:gd name="T5" fmla="*/ 97 h 97"/>
                  <a:gd name="T6" fmla="*/ 51 w 113"/>
                  <a:gd name="T7" fmla="*/ 56 h 97"/>
                  <a:gd name="T8" fmla="*/ 0 w 113"/>
                  <a:gd name="T9" fmla="*/ 23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97">
                    <a:moveTo>
                      <a:pt x="0" y="23"/>
                    </a:moveTo>
                    <a:lnTo>
                      <a:pt x="86" y="0"/>
                    </a:lnTo>
                    <a:lnTo>
                      <a:pt x="113" y="97"/>
                    </a:lnTo>
                    <a:lnTo>
                      <a:pt x="51" y="56"/>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4" name="Freeform 56"/>
              <p:cNvSpPr>
                <a:spLocks/>
              </p:cNvSpPr>
              <p:nvPr/>
            </p:nvSpPr>
            <p:spPr bwMode="auto">
              <a:xfrm>
                <a:off x="3871" y="1300"/>
                <a:ext cx="113" cy="164"/>
              </a:xfrm>
              <a:custGeom>
                <a:avLst/>
                <a:gdLst>
                  <a:gd name="T0" fmla="*/ 0 w 113"/>
                  <a:gd name="T1" fmla="*/ 134 h 164"/>
                  <a:gd name="T2" fmla="*/ 113 w 113"/>
                  <a:gd name="T3" fmla="*/ 0 h 164"/>
                  <a:gd name="T4" fmla="*/ 86 w 113"/>
                  <a:gd name="T5" fmla="*/ 164 h 164"/>
                  <a:gd name="T6" fmla="*/ 0 w 113"/>
                  <a:gd name="T7" fmla="*/ 134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64">
                    <a:moveTo>
                      <a:pt x="0" y="134"/>
                    </a:moveTo>
                    <a:lnTo>
                      <a:pt x="113" y="0"/>
                    </a:lnTo>
                    <a:lnTo>
                      <a:pt x="86" y="164"/>
                    </a:lnTo>
                    <a:lnTo>
                      <a:pt x="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5" name="Freeform 57"/>
              <p:cNvSpPr>
                <a:spLocks/>
              </p:cNvSpPr>
              <p:nvPr/>
            </p:nvSpPr>
            <p:spPr bwMode="auto">
              <a:xfrm>
                <a:off x="3873" y="1280"/>
                <a:ext cx="111" cy="144"/>
              </a:xfrm>
              <a:custGeom>
                <a:avLst/>
                <a:gdLst>
                  <a:gd name="T0" fmla="*/ 0 w 111"/>
                  <a:gd name="T1" fmla="*/ 144 h 144"/>
                  <a:gd name="T2" fmla="*/ 55 w 111"/>
                  <a:gd name="T3" fmla="*/ 0 h 144"/>
                  <a:gd name="T4" fmla="*/ 111 w 111"/>
                  <a:gd name="T5" fmla="*/ 16 h 144"/>
                  <a:gd name="T6" fmla="*/ 0 w 111"/>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144">
                    <a:moveTo>
                      <a:pt x="0" y="144"/>
                    </a:moveTo>
                    <a:lnTo>
                      <a:pt x="55" y="0"/>
                    </a:lnTo>
                    <a:lnTo>
                      <a:pt x="111" y="16"/>
                    </a:lnTo>
                    <a:lnTo>
                      <a:pt x="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6" name="Freeform 58"/>
              <p:cNvSpPr>
                <a:spLocks/>
              </p:cNvSpPr>
              <p:nvPr/>
            </p:nvSpPr>
            <p:spPr bwMode="auto">
              <a:xfrm>
                <a:off x="3876" y="1499"/>
                <a:ext cx="103" cy="70"/>
              </a:xfrm>
              <a:custGeom>
                <a:avLst/>
                <a:gdLst>
                  <a:gd name="T0" fmla="*/ 97 w 103"/>
                  <a:gd name="T1" fmla="*/ 67 h 70"/>
                  <a:gd name="T2" fmla="*/ 103 w 103"/>
                  <a:gd name="T3" fmla="*/ 70 h 70"/>
                  <a:gd name="T4" fmla="*/ 43 w 103"/>
                  <a:gd name="T5" fmla="*/ 62 h 70"/>
                  <a:gd name="T6" fmla="*/ 0 w 103"/>
                  <a:gd name="T7" fmla="*/ 0 h 70"/>
                  <a:gd name="T8" fmla="*/ 97 w 103"/>
                  <a:gd name="T9" fmla="*/ 6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97" y="67"/>
                    </a:moveTo>
                    <a:lnTo>
                      <a:pt x="103" y="70"/>
                    </a:lnTo>
                    <a:lnTo>
                      <a:pt x="43" y="62"/>
                    </a:lnTo>
                    <a:lnTo>
                      <a:pt x="0" y="0"/>
                    </a:lnTo>
                    <a:lnTo>
                      <a:pt x="9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7" name="Freeform 59"/>
              <p:cNvSpPr>
                <a:spLocks/>
              </p:cNvSpPr>
              <p:nvPr/>
            </p:nvSpPr>
            <p:spPr bwMode="auto">
              <a:xfrm>
                <a:off x="3960" y="1307"/>
                <a:ext cx="27" cy="257"/>
              </a:xfrm>
              <a:custGeom>
                <a:avLst/>
                <a:gdLst>
                  <a:gd name="T0" fmla="*/ 27 w 27"/>
                  <a:gd name="T1" fmla="*/ 0 h 257"/>
                  <a:gd name="T2" fmla="*/ 27 w 27"/>
                  <a:gd name="T3" fmla="*/ 257 h 257"/>
                  <a:gd name="T4" fmla="*/ 0 w 27"/>
                  <a:gd name="T5" fmla="*/ 160 h 257"/>
                  <a:gd name="T6" fmla="*/ 27 w 27"/>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57">
                    <a:moveTo>
                      <a:pt x="27" y="0"/>
                    </a:moveTo>
                    <a:lnTo>
                      <a:pt x="27" y="257"/>
                    </a:lnTo>
                    <a:lnTo>
                      <a:pt x="0" y="160"/>
                    </a:lnTo>
                    <a:lnTo>
                      <a:pt x="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8" name="Freeform 60"/>
              <p:cNvSpPr>
                <a:spLocks/>
              </p:cNvSpPr>
              <p:nvPr/>
            </p:nvSpPr>
            <p:spPr bwMode="auto">
              <a:xfrm>
                <a:off x="3870" y="1567"/>
                <a:ext cx="116" cy="113"/>
              </a:xfrm>
              <a:custGeom>
                <a:avLst/>
                <a:gdLst>
                  <a:gd name="T0" fmla="*/ 0 w 116"/>
                  <a:gd name="T1" fmla="*/ 113 h 113"/>
                  <a:gd name="T2" fmla="*/ 47 w 116"/>
                  <a:gd name="T3" fmla="*/ 0 h 113"/>
                  <a:gd name="T4" fmla="*/ 116 w 116"/>
                  <a:gd name="T5" fmla="*/ 113 h 113"/>
                  <a:gd name="T6" fmla="*/ 0 w 116"/>
                  <a:gd name="T7" fmla="*/ 113 h 1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13">
                    <a:moveTo>
                      <a:pt x="0" y="113"/>
                    </a:moveTo>
                    <a:lnTo>
                      <a:pt x="47" y="0"/>
                    </a:lnTo>
                    <a:lnTo>
                      <a:pt x="116" y="113"/>
                    </a:lnTo>
                    <a:lnTo>
                      <a:pt x="0"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79" name="Freeform 61"/>
              <p:cNvSpPr>
                <a:spLocks/>
              </p:cNvSpPr>
              <p:nvPr/>
            </p:nvSpPr>
            <p:spPr bwMode="auto">
              <a:xfrm>
                <a:off x="3922" y="1566"/>
                <a:ext cx="65" cy="109"/>
              </a:xfrm>
              <a:custGeom>
                <a:avLst/>
                <a:gdLst>
                  <a:gd name="T0" fmla="*/ 260028156 w 41"/>
                  <a:gd name="T1" fmla="*/ 29871429 h 69"/>
                  <a:gd name="T2" fmla="*/ 260028156 w 41"/>
                  <a:gd name="T3" fmla="*/ 29871429 h 69"/>
                  <a:gd name="T4" fmla="*/ 260028156 w 41"/>
                  <a:gd name="T5" fmla="*/ 389738455 h 69"/>
                  <a:gd name="T6" fmla="*/ 0 w 41"/>
                  <a:gd name="T7" fmla="*/ 0 h 69"/>
                  <a:gd name="T8" fmla="*/ 260028156 w 41"/>
                  <a:gd name="T9" fmla="*/ 2987142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9">
                    <a:moveTo>
                      <a:pt x="41" y="5"/>
                    </a:moveTo>
                    <a:cubicBezTo>
                      <a:pt x="41" y="5"/>
                      <a:pt x="41" y="5"/>
                      <a:pt x="41" y="5"/>
                    </a:cubicBezTo>
                    <a:cubicBezTo>
                      <a:pt x="41" y="69"/>
                      <a:pt x="41" y="69"/>
                      <a:pt x="41" y="69"/>
                    </a:cubicBezTo>
                    <a:cubicBezTo>
                      <a:pt x="0" y="0"/>
                      <a:pt x="0" y="0"/>
                      <a:pt x="0" y="0"/>
                    </a:cubicBezTo>
                    <a:lnTo>
                      <a:pt x="4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0" name="Freeform 62"/>
              <p:cNvSpPr>
                <a:spLocks/>
              </p:cNvSpPr>
              <p:nvPr/>
            </p:nvSpPr>
            <p:spPr bwMode="auto">
              <a:xfrm>
                <a:off x="3866" y="1496"/>
                <a:ext cx="50" cy="179"/>
              </a:xfrm>
              <a:custGeom>
                <a:avLst/>
                <a:gdLst>
                  <a:gd name="T0" fmla="*/ 0 w 50"/>
                  <a:gd name="T1" fmla="*/ 0 h 179"/>
                  <a:gd name="T2" fmla="*/ 50 w 50"/>
                  <a:gd name="T3" fmla="*/ 67 h 179"/>
                  <a:gd name="T4" fmla="*/ 0 w 50"/>
                  <a:gd name="T5" fmla="*/ 179 h 179"/>
                  <a:gd name="T6" fmla="*/ 0 w 50"/>
                  <a:gd name="T7" fmla="*/ 0 h 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179">
                    <a:moveTo>
                      <a:pt x="0" y="0"/>
                    </a:moveTo>
                    <a:lnTo>
                      <a:pt x="50" y="67"/>
                    </a:lnTo>
                    <a:lnTo>
                      <a:pt x="0" y="17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1" name="Freeform 63"/>
              <p:cNvSpPr>
                <a:spLocks/>
              </p:cNvSpPr>
              <p:nvPr/>
            </p:nvSpPr>
            <p:spPr bwMode="auto">
              <a:xfrm>
                <a:off x="3930" y="1177"/>
                <a:ext cx="57" cy="116"/>
              </a:xfrm>
              <a:custGeom>
                <a:avLst/>
                <a:gdLst>
                  <a:gd name="T0" fmla="*/ 57 w 57"/>
                  <a:gd name="T1" fmla="*/ 116 h 116"/>
                  <a:gd name="T2" fmla="*/ 0 w 57"/>
                  <a:gd name="T3" fmla="*/ 100 h 116"/>
                  <a:gd name="T4" fmla="*/ 57 w 57"/>
                  <a:gd name="T5" fmla="*/ 0 h 116"/>
                  <a:gd name="T6" fmla="*/ 57 w 57"/>
                  <a:gd name="T7" fmla="*/ 116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16">
                    <a:moveTo>
                      <a:pt x="57" y="116"/>
                    </a:moveTo>
                    <a:lnTo>
                      <a:pt x="0" y="100"/>
                    </a:lnTo>
                    <a:lnTo>
                      <a:pt x="57" y="0"/>
                    </a:lnTo>
                    <a:lnTo>
                      <a:pt x="57" y="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2" name="Freeform 64"/>
              <p:cNvSpPr>
                <a:spLocks/>
              </p:cNvSpPr>
              <p:nvPr/>
            </p:nvSpPr>
            <p:spPr bwMode="auto">
              <a:xfrm>
                <a:off x="3866" y="1177"/>
                <a:ext cx="59" cy="252"/>
              </a:xfrm>
              <a:custGeom>
                <a:avLst/>
                <a:gdLst>
                  <a:gd name="T0" fmla="*/ 59 w 59"/>
                  <a:gd name="T1" fmla="*/ 101 h 252"/>
                  <a:gd name="T2" fmla="*/ 0 w 59"/>
                  <a:gd name="T3" fmla="*/ 252 h 252"/>
                  <a:gd name="T4" fmla="*/ 0 w 59"/>
                  <a:gd name="T5" fmla="*/ 0 h 252"/>
                  <a:gd name="T6" fmla="*/ 59 w 59"/>
                  <a:gd name="T7" fmla="*/ 101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252">
                    <a:moveTo>
                      <a:pt x="59" y="101"/>
                    </a:moveTo>
                    <a:lnTo>
                      <a:pt x="0" y="252"/>
                    </a:lnTo>
                    <a:lnTo>
                      <a:pt x="0" y="0"/>
                    </a:lnTo>
                    <a:lnTo>
                      <a:pt x="59"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3" name="Freeform 65"/>
              <p:cNvSpPr>
                <a:spLocks/>
              </p:cNvSpPr>
              <p:nvPr/>
            </p:nvSpPr>
            <p:spPr bwMode="auto">
              <a:xfrm>
                <a:off x="3870" y="1173"/>
                <a:ext cx="116" cy="100"/>
              </a:xfrm>
              <a:custGeom>
                <a:avLst/>
                <a:gdLst>
                  <a:gd name="T0" fmla="*/ 116 w 116"/>
                  <a:gd name="T1" fmla="*/ 0 h 100"/>
                  <a:gd name="T2" fmla="*/ 57 w 116"/>
                  <a:gd name="T3" fmla="*/ 100 h 100"/>
                  <a:gd name="T4" fmla="*/ 0 w 116"/>
                  <a:gd name="T5" fmla="*/ 0 h 100"/>
                  <a:gd name="T6" fmla="*/ 116 w 116"/>
                  <a:gd name="T7" fmla="*/ 0 h 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0">
                    <a:moveTo>
                      <a:pt x="116" y="0"/>
                    </a:moveTo>
                    <a:lnTo>
                      <a:pt x="57" y="100"/>
                    </a:lnTo>
                    <a:lnTo>
                      <a:pt x="0" y="0"/>
                    </a:lnTo>
                    <a:lnTo>
                      <a:pt x="1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4" name="Freeform 66"/>
              <p:cNvSpPr>
                <a:spLocks/>
              </p:cNvSpPr>
              <p:nvPr/>
            </p:nvSpPr>
            <p:spPr bwMode="auto">
              <a:xfrm>
                <a:off x="3833" y="1188"/>
                <a:ext cx="22" cy="473"/>
              </a:xfrm>
              <a:custGeom>
                <a:avLst/>
                <a:gdLst>
                  <a:gd name="T0" fmla="*/ 0 w 14"/>
                  <a:gd name="T1" fmla="*/ 1951792868 h 298"/>
                  <a:gd name="T2" fmla="*/ 9786730 w 14"/>
                  <a:gd name="T3" fmla="*/ 1964071488 h 298"/>
                  <a:gd name="T4" fmla="*/ 57022066 w 14"/>
                  <a:gd name="T5" fmla="*/ 1978215280 h 298"/>
                  <a:gd name="T6" fmla="*/ 66422609 w 14"/>
                  <a:gd name="T7" fmla="*/ 1969652920 h 298"/>
                  <a:gd name="T8" fmla="*/ 66422609 w 14"/>
                  <a:gd name="T9" fmla="*/ 8653738 h 298"/>
                  <a:gd name="T10" fmla="*/ 57022066 w 14"/>
                  <a:gd name="T11" fmla="*/ 0 h 298"/>
                  <a:gd name="T12" fmla="*/ 9786730 w 14"/>
                  <a:gd name="T13" fmla="*/ 13735631 h 298"/>
                  <a:gd name="T14" fmla="*/ 0 w 14"/>
                  <a:gd name="T15" fmla="*/ 26167098 h 298"/>
                  <a:gd name="T16" fmla="*/ 0 w 14"/>
                  <a:gd name="T17" fmla="*/ 1951792868 h 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98">
                    <a:moveTo>
                      <a:pt x="0" y="294"/>
                    </a:moveTo>
                    <a:cubicBezTo>
                      <a:pt x="0" y="295"/>
                      <a:pt x="1" y="296"/>
                      <a:pt x="2" y="296"/>
                    </a:cubicBezTo>
                    <a:cubicBezTo>
                      <a:pt x="12" y="298"/>
                      <a:pt x="12" y="298"/>
                      <a:pt x="12" y="298"/>
                    </a:cubicBezTo>
                    <a:cubicBezTo>
                      <a:pt x="13" y="298"/>
                      <a:pt x="14" y="298"/>
                      <a:pt x="14" y="297"/>
                    </a:cubicBezTo>
                    <a:cubicBezTo>
                      <a:pt x="14" y="1"/>
                      <a:pt x="14" y="1"/>
                      <a:pt x="14" y="1"/>
                    </a:cubicBezTo>
                    <a:cubicBezTo>
                      <a:pt x="14" y="0"/>
                      <a:pt x="13" y="0"/>
                      <a:pt x="12" y="0"/>
                    </a:cubicBezTo>
                    <a:cubicBezTo>
                      <a:pt x="2" y="2"/>
                      <a:pt x="2" y="2"/>
                      <a:pt x="2" y="2"/>
                    </a:cubicBezTo>
                    <a:cubicBezTo>
                      <a:pt x="1" y="2"/>
                      <a:pt x="0" y="3"/>
                      <a:pt x="0" y="4"/>
                    </a:cubicBezTo>
                    <a:lnTo>
                      <a:pt x="0"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535585" name="Rectangle 67"/>
              <p:cNvSpPr>
                <a:spLocks noChangeArrowheads="1"/>
              </p:cNvSpPr>
              <p:nvPr/>
            </p:nvSpPr>
            <p:spPr bwMode="auto">
              <a:xfrm>
                <a:off x="3997" y="1189"/>
                <a:ext cx="75" cy="4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6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1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grpSp>
      </p:grpSp>
      <p:sp>
        <p:nvSpPr>
          <p:cNvPr id="4" name="Rectangle 3"/>
          <p:cNvSpPr/>
          <p:nvPr/>
        </p:nvSpPr>
        <p:spPr>
          <a:xfrm rot="16200000">
            <a:off x="6601502" y="2990847"/>
            <a:ext cx="5189241" cy="1015663"/>
          </a:xfrm>
          <a:prstGeom prst="rect">
            <a:avLst/>
          </a:prstGeom>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Demonstration</a:t>
            </a:r>
            <a:endParaRPr kumimoji="0" lang="en-US" sz="6000" b="0"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endParaRPr>
          </a:p>
        </p:txBody>
      </p:sp>
      <p:grpSp>
        <p:nvGrpSpPr>
          <p:cNvPr id="36" name="Group 35"/>
          <p:cNvGrpSpPr/>
          <p:nvPr/>
        </p:nvGrpSpPr>
        <p:grpSpPr>
          <a:xfrm>
            <a:off x="1884702" y="365763"/>
            <a:ext cx="2085321" cy="211239"/>
            <a:chOff x="360699" y="268817"/>
            <a:chExt cx="506711" cy="172508"/>
          </a:xfrm>
          <a:solidFill>
            <a:schemeClr val="bg1"/>
          </a:solidFill>
        </p:grpSpPr>
        <p:sp>
          <p:nvSpPr>
            <p:cNvPr id="37" name="Rectangle 3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Footer Placeholder 2">
            <a:extLst>
              <a:ext uri="{FF2B5EF4-FFF2-40B4-BE49-F238E27FC236}">
                <a16:creationId xmlns:a16="http://schemas.microsoft.com/office/drawing/2014/main" id="{269A825B-588E-4E77-8B81-A634AE8084FF}"/>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80731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1812" name="TextBox 2"/>
          <p:cNvSpPr txBox="1">
            <a:spLocks noChangeArrowheads="1"/>
          </p:cNvSpPr>
          <p:nvPr/>
        </p:nvSpPr>
        <p:spPr bwMode="auto">
          <a:xfrm>
            <a:off x="1703512" y="188640"/>
            <a:ext cx="7166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1E439B"/>
                </a:solidFill>
                <a:effectLst/>
                <a:uLnTx/>
                <a:uFillTx/>
                <a:latin typeface="Calibri" panose="020F0502020204030204"/>
                <a:ea typeface="SimSun" panose="02010600030101010101" pitchFamily="2" charset="-122"/>
                <a:cs typeface="+mn-cs"/>
              </a:rPr>
              <a:t>Scenario: Developer will use DBB to fix the bug</a:t>
            </a:r>
          </a:p>
        </p:txBody>
      </p:sp>
      <p:sp>
        <p:nvSpPr>
          <p:cNvPr id="8" name="TextBox 7">
            <a:extLst>
              <a:ext uri="{FF2B5EF4-FFF2-40B4-BE49-F238E27FC236}">
                <a16:creationId xmlns:a16="http://schemas.microsoft.com/office/drawing/2014/main" id="{FE6020AF-4D21-42FB-A56E-EB12F6250984}"/>
              </a:ext>
            </a:extLst>
          </p:cNvPr>
          <p:cNvSpPr txBox="1"/>
          <p:nvPr/>
        </p:nvSpPr>
        <p:spPr>
          <a:xfrm>
            <a:off x="5519936" y="5517232"/>
            <a:ext cx="3583032"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Bug was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a:t>
            </a:r>
          </a:p>
        </p:txBody>
      </p:sp>
      <p:pic>
        <p:nvPicPr>
          <p:cNvPr id="3" name="Picture 2">
            <a:extLst>
              <a:ext uri="{FF2B5EF4-FFF2-40B4-BE49-F238E27FC236}">
                <a16:creationId xmlns:a16="http://schemas.microsoft.com/office/drawing/2014/main" id="{5218F2A4-AD57-4A29-A760-05DD57B034D1}"/>
              </a:ext>
            </a:extLst>
          </p:cNvPr>
          <p:cNvPicPr>
            <a:picLocks noChangeAspect="1"/>
          </p:cNvPicPr>
          <p:nvPr/>
        </p:nvPicPr>
        <p:blipFill>
          <a:blip r:embed="rId3"/>
          <a:stretch>
            <a:fillRect/>
          </a:stretch>
        </p:blipFill>
        <p:spPr>
          <a:xfrm>
            <a:off x="1703515" y="791954"/>
            <a:ext cx="8577815" cy="6066046"/>
          </a:xfrm>
          <a:prstGeom prst="rect">
            <a:avLst/>
          </a:prstGeom>
        </p:spPr>
      </p:pic>
      <p:sp>
        <p:nvSpPr>
          <p:cNvPr id="5" name="Footer Placeholder 2">
            <a:extLst>
              <a:ext uri="{FF2B5EF4-FFF2-40B4-BE49-F238E27FC236}">
                <a16:creationId xmlns:a16="http://schemas.microsoft.com/office/drawing/2014/main" id="{A861199D-FFCA-4808-BC57-C820D519B444}"/>
              </a:ext>
            </a:extLst>
          </p:cNvPr>
          <p:cNvSpPr txBox="1">
            <a:spLocks/>
          </p:cNvSpPr>
          <p:nvPr/>
        </p:nvSpPr>
        <p:spPr bwMode="gray">
          <a:xfrm>
            <a:off x="9214735"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67760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2100474" y="2163644"/>
            <a:ext cx="8455328" cy="315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Developer </a:t>
            </a:r>
            <a:r>
              <a:rPr kumimoji="0" lang="en-US" altLang="en-US" sz="1800" b="1"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B</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run the zUnit test case and verify the bug.</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Optionally he  could use the Debug (in BATCH) to see the “bug</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IDz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update the COBOL program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lvl="0" eaLnBrk="1" hangingPunct="1">
              <a:lnSpc>
                <a:spcPct val="101000"/>
              </a:lnSpc>
              <a:spcBef>
                <a:spcPct val="0"/>
              </a:spcBef>
              <a:buClr>
                <a:srgbClr val="FFFFFF"/>
              </a:buClr>
              <a:buFont typeface="Times New Roman" panose="02020603050405020304" pitchFamily="18" charset="0"/>
              <a:buAutoNum type="arabicPeriod"/>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a “</a:t>
            </a:r>
            <a:r>
              <a:rPr kumimoji="0" lang="en-US" altLang="en-US" sz="1800" b="0" i="1"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User Build</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run the unit test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Code Coverage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and verify that the </a:t>
            </a:r>
            <a:r>
              <a:rPr lang="en-US" altLang="en-US" sz="1800" dirty="0">
                <a:solidFill>
                  <a:srgbClr val="FFFFFF"/>
                </a:solidFill>
                <a:ea typeface="SimSun" panose="02010600030101010101" pitchFamily="2" charset="-122"/>
                <a:cs typeface="+mn-cs"/>
              </a:rPr>
              <a:t>program is fixed</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Optionally change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 case for better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Code Coverage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Commit and Push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the corrected code to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0" i="1"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AutoShape 12">
            <a:extLst>
              <a:ext uri="{FF2B5EF4-FFF2-40B4-BE49-F238E27FC236}">
                <a16:creationId xmlns:a16="http://schemas.microsoft.com/office/drawing/2014/main" id="{A537827B-DE94-445A-B6E7-0196A3905F19}"/>
              </a:ext>
            </a:extLst>
          </p:cNvPr>
          <p:cNvSpPr>
            <a:spLocks noChangeArrowheads="1"/>
          </p:cNvSpPr>
          <p:nvPr/>
        </p:nvSpPr>
        <p:spPr bwMode="auto">
          <a:xfrm>
            <a:off x="1698537" y="2183574"/>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Box 1">
            <a:extLst>
              <a:ext uri="{FF2B5EF4-FFF2-40B4-BE49-F238E27FC236}">
                <a16:creationId xmlns:a16="http://schemas.microsoft.com/office/drawing/2014/main" id="{37418E5D-B2F6-47AB-A59E-730AE1BFA552}"/>
              </a:ext>
            </a:extLst>
          </p:cNvPr>
          <p:cNvSpPr txBox="1">
            <a:spLocks noChangeArrowheads="1"/>
          </p:cNvSpPr>
          <p:nvPr/>
        </p:nvSpPr>
        <p:spPr bwMode="auto">
          <a:xfrm>
            <a:off x="2043419" y="29107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#2 – Fix COBOL/CICS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   broken program</a:t>
            </a:r>
          </a:p>
        </p:txBody>
      </p:sp>
      <p:sp>
        <p:nvSpPr>
          <p:cNvPr id="7" name="TextBox 6">
            <a:extLst>
              <a:ext uri="{FF2B5EF4-FFF2-40B4-BE49-F238E27FC236}">
                <a16:creationId xmlns:a16="http://schemas.microsoft.com/office/drawing/2014/main" id="{CC8C0F24-7EA7-497B-9CE4-AD6434E9C1BE}"/>
              </a:ext>
            </a:extLst>
          </p:cNvPr>
          <p:cNvSpPr txBox="1"/>
          <p:nvPr/>
        </p:nvSpPr>
        <p:spPr>
          <a:xfrm>
            <a:off x="2567608" y="1216519"/>
            <a:ext cx="558358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B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will fix the issue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sp>
        <p:nvSpPr>
          <p:cNvPr id="8" name="Footer Placeholder 2">
            <a:extLst>
              <a:ext uri="{FF2B5EF4-FFF2-40B4-BE49-F238E27FC236}">
                <a16:creationId xmlns:a16="http://schemas.microsoft.com/office/drawing/2014/main" id="{E991321D-6FC5-4C62-8399-EE1231988A65}"/>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27843781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74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899522" y="78676"/>
            <a:ext cx="8768478"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1. Developer B run the zUnit test case and verify the bug…</a:t>
            </a:r>
          </a:p>
        </p:txBody>
      </p:sp>
      <p:sp>
        <p:nvSpPr>
          <p:cNvPr id="8" name="Footer Placeholder 2">
            <a:extLst>
              <a:ext uri="{FF2B5EF4-FFF2-40B4-BE49-F238E27FC236}">
                <a16:creationId xmlns:a16="http://schemas.microsoft.com/office/drawing/2014/main" id="{A3DDFC52-5225-4DC4-9B2F-5FFC93AFD87D}"/>
              </a:ext>
            </a:extLst>
          </p:cNvPr>
          <p:cNvSpPr txBox="1">
            <a:spLocks/>
          </p:cNvSpPr>
          <p:nvPr/>
        </p:nvSpPr>
        <p:spPr bwMode="gray">
          <a:xfrm>
            <a:off x="9239780" y="6769837"/>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4" name="TextBox 3">
            <a:extLst>
              <a:ext uri="{FF2B5EF4-FFF2-40B4-BE49-F238E27FC236}">
                <a16:creationId xmlns:a16="http://schemas.microsoft.com/office/drawing/2014/main" id="{AD75A92E-ADA8-40B1-9B9F-778F0783D2A4}"/>
              </a:ext>
            </a:extLst>
          </p:cNvPr>
          <p:cNvSpPr txBox="1"/>
          <p:nvPr/>
        </p:nvSpPr>
        <p:spPr>
          <a:xfrm>
            <a:off x="1744120" y="4149080"/>
            <a:ext cx="530915"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OR</a:t>
            </a:r>
          </a:p>
        </p:txBody>
      </p:sp>
      <p:pic>
        <p:nvPicPr>
          <p:cNvPr id="6150" name="Picture 6">
            <a:extLst>
              <a:ext uri="{FF2B5EF4-FFF2-40B4-BE49-F238E27FC236}">
                <a16:creationId xmlns:a16="http://schemas.microsoft.com/office/drawing/2014/main" id="{FC4E011D-86EE-40BA-858D-31BA88EDC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3" y="2064908"/>
            <a:ext cx="5554831" cy="18557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AF704F0-BD72-4735-BE2D-584CF2BCE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275" y="699347"/>
            <a:ext cx="6444208" cy="2540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75FF1C1-B136-4514-8B1C-A0F63372BE0C}"/>
              </a:ext>
            </a:extLst>
          </p:cNvPr>
          <p:cNvPicPr>
            <a:picLocks noChangeAspect="1"/>
          </p:cNvPicPr>
          <p:nvPr/>
        </p:nvPicPr>
        <p:blipFill>
          <a:blip r:embed="rId4"/>
          <a:stretch>
            <a:fillRect/>
          </a:stretch>
        </p:blipFill>
        <p:spPr>
          <a:xfrm>
            <a:off x="3431704" y="2864232"/>
            <a:ext cx="327688" cy="327688"/>
          </a:xfrm>
          <a:prstGeom prst="rect">
            <a:avLst/>
          </a:prstGeom>
        </p:spPr>
      </p:pic>
      <p:pic>
        <p:nvPicPr>
          <p:cNvPr id="13" name="Picture 12">
            <a:extLst>
              <a:ext uri="{FF2B5EF4-FFF2-40B4-BE49-F238E27FC236}">
                <a16:creationId xmlns:a16="http://schemas.microsoft.com/office/drawing/2014/main" id="{08A5707F-41F4-4AA0-95D3-39B6361A7E22}"/>
              </a:ext>
            </a:extLst>
          </p:cNvPr>
          <p:cNvPicPr>
            <a:picLocks noChangeAspect="1"/>
          </p:cNvPicPr>
          <p:nvPr/>
        </p:nvPicPr>
        <p:blipFill>
          <a:blip r:embed="rId5"/>
          <a:stretch>
            <a:fillRect/>
          </a:stretch>
        </p:blipFill>
        <p:spPr>
          <a:xfrm>
            <a:off x="7344456" y="2141357"/>
            <a:ext cx="327688" cy="327688"/>
          </a:xfrm>
          <a:prstGeom prst="rect">
            <a:avLst/>
          </a:prstGeom>
        </p:spPr>
      </p:pic>
      <p:pic>
        <p:nvPicPr>
          <p:cNvPr id="7170" name="Picture 2">
            <a:extLst>
              <a:ext uri="{FF2B5EF4-FFF2-40B4-BE49-F238E27FC236}">
                <a16:creationId xmlns:a16="http://schemas.microsoft.com/office/drawing/2014/main" id="{4C78C804-93C8-4ACE-A578-45342FF6C4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0559" y="4510652"/>
            <a:ext cx="5448275" cy="229026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C1E2258-72EF-48C2-A817-8477779770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9248" y="3948836"/>
            <a:ext cx="3890265" cy="2852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F34374A-3BDE-4466-8271-7575BBF5E114}"/>
              </a:ext>
            </a:extLst>
          </p:cNvPr>
          <p:cNvPicPr>
            <a:picLocks noChangeAspect="1"/>
          </p:cNvPicPr>
          <p:nvPr/>
        </p:nvPicPr>
        <p:blipFill>
          <a:blip r:embed="rId8"/>
          <a:stretch>
            <a:fillRect/>
          </a:stretch>
        </p:blipFill>
        <p:spPr>
          <a:xfrm>
            <a:off x="2840905" y="5142713"/>
            <a:ext cx="327688" cy="327688"/>
          </a:xfrm>
          <a:prstGeom prst="rect">
            <a:avLst/>
          </a:prstGeom>
        </p:spPr>
      </p:pic>
      <p:pic>
        <p:nvPicPr>
          <p:cNvPr id="19" name="Picture 18">
            <a:extLst>
              <a:ext uri="{FF2B5EF4-FFF2-40B4-BE49-F238E27FC236}">
                <a16:creationId xmlns:a16="http://schemas.microsoft.com/office/drawing/2014/main" id="{DF1F8FF8-C026-40D4-9DE7-A2A05F0EAF95}"/>
              </a:ext>
            </a:extLst>
          </p:cNvPr>
          <p:cNvPicPr>
            <a:picLocks noChangeAspect="1"/>
          </p:cNvPicPr>
          <p:nvPr/>
        </p:nvPicPr>
        <p:blipFill>
          <a:blip r:embed="rId9"/>
          <a:stretch>
            <a:fillRect/>
          </a:stretch>
        </p:blipFill>
        <p:spPr>
          <a:xfrm>
            <a:off x="8912089" y="6251632"/>
            <a:ext cx="327688" cy="327688"/>
          </a:xfrm>
          <a:prstGeom prst="rect">
            <a:avLst/>
          </a:prstGeom>
        </p:spPr>
      </p:pic>
    </p:spTree>
    <p:extLst>
      <p:ext uri="{BB962C8B-B14F-4D97-AF65-F5344CB8AC3E}">
        <p14:creationId xmlns:p14="http://schemas.microsoft.com/office/powerpoint/2010/main" val="3115598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75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542679" y="34254"/>
            <a:ext cx="8682167" cy="461665"/>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1. Developer B run the zUnit test case and verify the bug..</a:t>
            </a:r>
          </a:p>
        </p:txBody>
      </p:sp>
      <p:sp>
        <p:nvSpPr>
          <p:cNvPr id="8" name="Footer Placeholder 2">
            <a:extLst>
              <a:ext uri="{FF2B5EF4-FFF2-40B4-BE49-F238E27FC236}">
                <a16:creationId xmlns:a16="http://schemas.microsoft.com/office/drawing/2014/main" id="{A3DDFC52-5225-4DC4-9B2F-5FFC93AFD87D}"/>
              </a:ext>
            </a:extLst>
          </p:cNvPr>
          <p:cNvSpPr txBox="1">
            <a:spLocks/>
          </p:cNvSpPr>
          <p:nvPr/>
        </p:nvSpPr>
        <p:spPr bwMode="gray">
          <a:xfrm>
            <a:off x="9239780" y="6769837"/>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DBDCA14F-93FE-4354-BD51-E49B9BF02312}"/>
              </a:ext>
            </a:extLst>
          </p:cNvPr>
          <p:cNvSpPr txBox="1"/>
          <p:nvPr/>
        </p:nvSpPr>
        <p:spPr>
          <a:xfrm>
            <a:off x="1967156" y="577181"/>
            <a:ext cx="5463868"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It could use the Debug (in BATCH) to see the “bug” </a:t>
            </a:r>
          </a:p>
        </p:txBody>
      </p:sp>
      <p:pic>
        <p:nvPicPr>
          <p:cNvPr id="2052" name="Picture 4">
            <a:extLst>
              <a:ext uri="{FF2B5EF4-FFF2-40B4-BE49-F238E27FC236}">
                <a16:creationId xmlns:a16="http://schemas.microsoft.com/office/drawing/2014/main" id="{27F3BE84-2B08-4A03-A763-9EF18344D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85" y="3290252"/>
            <a:ext cx="4788024" cy="3339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8A5707F-41F4-4AA0-95D3-39B6361A7E22}"/>
              </a:ext>
            </a:extLst>
          </p:cNvPr>
          <p:cNvPicPr>
            <a:picLocks noChangeAspect="1"/>
          </p:cNvPicPr>
          <p:nvPr/>
        </p:nvPicPr>
        <p:blipFill>
          <a:blip r:embed="rId3"/>
          <a:stretch>
            <a:fillRect/>
          </a:stretch>
        </p:blipFill>
        <p:spPr>
          <a:xfrm>
            <a:off x="8328248" y="5470401"/>
            <a:ext cx="327688" cy="327688"/>
          </a:xfrm>
          <a:prstGeom prst="rect">
            <a:avLst/>
          </a:prstGeom>
        </p:spPr>
      </p:pic>
      <p:sp>
        <p:nvSpPr>
          <p:cNvPr id="6" name="Rectangle 5">
            <a:extLst>
              <a:ext uri="{FF2B5EF4-FFF2-40B4-BE49-F238E27FC236}">
                <a16:creationId xmlns:a16="http://schemas.microsoft.com/office/drawing/2014/main" id="{737334E0-85F6-44E9-8F88-3A2DCB730751}"/>
              </a:ext>
            </a:extLst>
          </p:cNvPr>
          <p:cNvSpPr/>
          <p:nvPr/>
        </p:nvSpPr>
        <p:spPr>
          <a:xfrm>
            <a:off x="1967156" y="961523"/>
            <a:ext cx="7401712" cy="369332"/>
          </a:xfrm>
          <a:prstGeom prst="rect">
            <a:avLst/>
          </a:prstGeom>
          <a:solidFill>
            <a:schemeClr val="accent6">
              <a:lumMod val="20000"/>
              <a:lumOff val="80000"/>
            </a:schemeClr>
          </a:solidFill>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7030A0"/>
                </a:solidFill>
                <a:effectLst/>
                <a:uLnTx/>
                <a:uFillTx/>
                <a:latin typeface="Arial" panose="020B0604020202020204" pitchFamily="34" charset="0"/>
                <a:ea typeface="SimSun" panose="02010600030101010101" pitchFamily="2" charset="-122"/>
                <a:cs typeface="Arial" panose="020B0604020202020204" pitchFamily="34" charset="0"/>
              </a:rPr>
              <a:t>All done in batch.. No need to start CICS</a:t>
            </a:r>
            <a:r>
              <a:rPr kumimoji="0" lang="en-US" altLang="en-US" sz="1800" b="0" i="0" u="none" strike="noStrike" kern="1200" cap="none" spc="0" normalizeH="0" baseline="0" noProof="0" dirty="0">
                <a:ln>
                  <a:noFill/>
                </a:ln>
                <a:solidFill>
                  <a:srgbClr val="7030A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1" i="0" u="none" strike="noStrike" kern="1200" cap="none" spc="0" normalizeH="0" baseline="0" noProof="0" dirty="0">
                <a:ln>
                  <a:noFill/>
                </a:ln>
                <a:solidFill>
                  <a:srgbClr val="7030A0"/>
                </a:solidFill>
                <a:effectLst/>
                <a:uLnTx/>
                <a:uFillTx/>
                <a:latin typeface="Arial" panose="020B0604020202020204" pitchFamily="34" charset="0"/>
                <a:ea typeface="SimSun" panose="02010600030101010101" pitchFamily="2" charset="-122"/>
                <a:cs typeface="Arial" panose="020B0604020202020204" pitchFamily="34" charset="0"/>
              </a:rPr>
              <a:t>No need of DB2</a:t>
            </a:r>
            <a:r>
              <a:rPr kumimoji="0" lang="en-US" altLang="en-US" sz="1800" b="0" i="0" u="none" strike="noStrike" kern="1200" cap="none" spc="0" normalizeH="0" baseline="0" noProof="0" dirty="0">
                <a:ln>
                  <a:noFill/>
                </a:ln>
                <a:solidFill>
                  <a:srgbClr val="7030A0"/>
                </a:solidFill>
                <a:effectLst/>
                <a:uLnTx/>
                <a:uFillTx/>
                <a:latin typeface="Arial" panose="020B0604020202020204" pitchFamily="34" charset="0"/>
                <a:ea typeface="SimSun" panose="02010600030101010101" pitchFamily="2" charset="-122"/>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4" name="Picture 3">
            <a:extLst>
              <a:ext uri="{FF2B5EF4-FFF2-40B4-BE49-F238E27FC236}">
                <a16:creationId xmlns:a16="http://schemas.microsoft.com/office/drawing/2014/main" id="{6E060AD2-EE18-42A1-9C9F-EE51748B8E38}"/>
              </a:ext>
            </a:extLst>
          </p:cNvPr>
          <p:cNvPicPr>
            <a:picLocks noChangeAspect="1"/>
          </p:cNvPicPr>
          <p:nvPr/>
        </p:nvPicPr>
        <p:blipFill>
          <a:blip r:embed="rId4"/>
          <a:stretch>
            <a:fillRect/>
          </a:stretch>
        </p:blipFill>
        <p:spPr>
          <a:xfrm>
            <a:off x="178078" y="1380573"/>
            <a:ext cx="4599996" cy="3438918"/>
          </a:xfrm>
          <a:prstGeom prst="rect">
            <a:avLst/>
          </a:prstGeom>
        </p:spPr>
      </p:pic>
      <p:pic>
        <p:nvPicPr>
          <p:cNvPr id="12" name="Picture 11">
            <a:extLst>
              <a:ext uri="{FF2B5EF4-FFF2-40B4-BE49-F238E27FC236}">
                <a16:creationId xmlns:a16="http://schemas.microsoft.com/office/drawing/2014/main" id="{875FF1C1-B136-4514-8B1C-A0F63372BE0C}"/>
              </a:ext>
            </a:extLst>
          </p:cNvPr>
          <p:cNvPicPr>
            <a:picLocks noChangeAspect="1"/>
          </p:cNvPicPr>
          <p:nvPr/>
        </p:nvPicPr>
        <p:blipFill>
          <a:blip r:embed="rId5"/>
          <a:stretch>
            <a:fillRect/>
          </a:stretch>
        </p:blipFill>
        <p:spPr>
          <a:xfrm>
            <a:off x="4371402" y="3861048"/>
            <a:ext cx="327688" cy="327688"/>
          </a:xfrm>
          <a:prstGeom prst="rect">
            <a:avLst/>
          </a:prstGeom>
        </p:spPr>
      </p:pic>
    </p:spTree>
    <p:extLst>
      <p:ext uri="{BB962C8B-B14F-4D97-AF65-F5344CB8AC3E}">
        <p14:creationId xmlns:p14="http://schemas.microsoft.com/office/powerpoint/2010/main" val="3518095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AutoShape 12">
            <a:extLst>
              <a:ext uri="{FF2B5EF4-FFF2-40B4-BE49-F238E27FC236}">
                <a16:creationId xmlns:a16="http://schemas.microsoft.com/office/drawing/2014/main" id="{A537827B-DE94-445A-B6E7-0196A3905F19}"/>
              </a:ext>
            </a:extLst>
          </p:cNvPr>
          <p:cNvSpPr>
            <a:spLocks noChangeArrowheads="1"/>
          </p:cNvSpPr>
          <p:nvPr/>
        </p:nvSpPr>
        <p:spPr bwMode="auto">
          <a:xfrm>
            <a:off x="1625804" y="3284539"/>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Box 1">
            <a:extLst>
              <a:ext uri="{FF2B5EF4-FFF2-40B4-BE49-F238E27FC236}">
                <a16:creationId xmlns:a16="http://schemas.microsoft.com/office/drawing/2014/main" id="{37418E5D-B2F6-47AB-A59E-730AE1BFA552}"/>
              </a:ext>
            </a:extLst>
          </p:cNvPr>
          <p:cNvSpPr txBox="1">
            <a:spLocks noChangeArrowheads="1"/>
          </p:cNvSpPr>
          <p:nvPr/>
        </p:nvSpPr>
        <p:spPr bwMode="auto">
          <a:xfrm>
            <a:off x="2043419" y="29107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#2 – Fix COBOL/CICS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   broken program</a:t>
            </a:r>
          </a:p>
        </p:txBody>
      </p:sp>
      <p:sp>
        <p:nvSpPr>
          <p:cNvPr id="7" name="TextBox 6">
            <a:extLst>
              <a:ext uri="{FF2B5EF4-FFF2-40B4-BE49-F238E27FC236}">
                <a16:creationId xmlns:a16="http://schemas.microsoft.com/office/drawing/2014/main" id="{CC8C0F24-7EA7-497B-9CE4-AD6434E9C1BE}"/>
              </a:ext>
            </a:extLst>
          </p:cNvPr>
          <p:cNvSpPr txBox="1"/>
          <p:nvPr/>
        </p:nvSpPr>
        <p:spPr>
          <a:xfrm>
            <a:off x="2567608" y="1216519"/>
            <a:ext cx="558358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B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will fix the issue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sp>
        <p:nvSpPr>
          <p:cNvPr id="8" name="Footer Placeholder 2">
            <a:extLst>
              <a:ext uri="{FF2B5EF4-FFF2-40B4-BE49-F238E27FC236}">
                <a16:creationId xmlns:a16="http://schemas.microsoft.com/office/drawing/2014/main" id="{73383C67-DB61-4414-B92C-2FF3574687B5}"/>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Box 2">
            <a:extLst>
              <a:ext uri="{FF2B5EF4-FFF2-40B4-BE49-F238E27FC236}">
                <a16:creationId xmlns:a16="http://schemas.microsoft.com/office/drawing/2014/main" id="{B6C28902-C4BA-41EC-89E0-DCEDBAD2F9D9}"/>
              </a:ext>
            </a:extLst>
          </p:cNvPr>
          <p:cNvSpPr txBox="1">
            <a:spLocks noChangeArrowheads="1"/>
          </p:cNvSpPr>
          <p:nvPr/>
        </p:nvSpPr>
        <p:spPr bwMode="auto">
          <a:xfrm>
            <a:off x="2110868" y="2492897"/>
            <a:ext cx="8455328" cy="315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Developer </a:t>
            </a:r>
            <a:r>
              <a:rPr kumimoji="0" lang="en-US" altLang="en-US" sz="1800" b="1"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SimSun" panose="02010600030101010101" pitchFamily="2" charset="-122"/>
                <a:cs typeface="Arial" panose="020B0604020202020204" pitchFamily="34" charset="0"/>
              </a:rPr>
              <a:t>B</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 run the zUnit test case and verify the bug.</a:t>
            </a:r>
            <a:b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Optionally he  could use the Debug (in BATCH) to see the “bug</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IDz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update the COBOL program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lvl="0" eaLnBrk="1" hangingPunct="1">
              <a:lnSpc>
                <a:spcPct val="101000"/>
              </a:lnSpc>
              <a:spcBef>
                <a:spcPct val="0"/>
              </a:spcBef>
              <a:buClr>
                <a:srgbClr val="FFFFFF"/>
              </a:buClr>
              <a:buFont typeface="Times New Roman" panose="02020603050405020304" pitchFamily="18" charset="0"/>
              <a:buAutoNum type="arabicPeriod"/>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DBB to perform a “User Build”, run the unit test (zUnit), </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Code Coverage and verify that the </a:t>
            </a:r>
            <a:r>
              <a:rPr lang="en-US" altLang="en-US" sz="1800" dirty="0">
                <a:solidFill>
                  <a:prstClr val="white">
                    <a:lumMod val="50000"/>
                  </a:prstClr>
                </a:solidFill>
                <a:ea typeface="SimSun" panose="02010600030101010101" pitchFamily="2" charset="-122"/>
              </a:rPr>
              <a:t>program is fixed</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change zUnit test case for better Code Coverage </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Commit and Push the corrected code to Git (</a:t>
            </a:r>
            <a:r>
              <a:rPr kumimoji="0" lang="en-US" altLang="en-US" sz="18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a:t>
            </a:r>
          </a:p>
        </p:txBody>
      </p:sp>
    </p:spTree>
    <p:extLst>
      <p:ext uri="{BB962C8B-B14F-4D97-AF65-F5344CB8AC3E}">
        <p14:creationId xmlns:p14="http://schemas.microsoft.com/office/powerpoint/2010/main" val="183624013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855016" y="238959"/>
            <a:ext cx="8208912" cy="400110"/>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2. Uses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IDz </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to update the COBOL program using local copy</a:t>
            </a:r>
            <a:endPar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endParaRPr>
          </a:p>
        </p:txBody>
      </p:sp>
      <p:pic>
        <p:nvPicPr>
          <p:cNvPr id="4" name="Picture 3">
            <a:extLst>
              <a:ext uri="{FF2B5EF4-FFF2-40B4-BE49-F238E27FC236}">
                <a16:creationId xmlns:a16="http://schemas.microsoft.com/office/drawing/2014/main" id="{63260906-8C6D-460E-A493-34737670DCDE}"/>
              </a:ext>
            </a:extLst>
          </p:cNvPr>
          <p:cNvPicPr>
            <a:picLocks noChangeAspect="1"/>
          </p:cNvPicPr>
          <p:nvPr/>
        </p:nvPicPr>
        <p:blipFill>
          <a:blip r:embed="rId2"/>
          <a:stretch>
            <a:fillRect/>
          </a:stretch>
        </p:blipFill>
        <p:spPr>
          <a:xfrm>
            <a:off x="3071664" y="3708495"/>
            <a:ext cx="6408712" cy="2510439"/>
          </a:xfrm>
          <a:prstGeom prst="rect">
            <a:avLst/>
          </a:prstGeom>
        </p:spPr>
      </p:pic>
      <p:pic>
        <p:nvPicPr>
          <p:cNvPr id="6" name="Picture 5">
            <a:extLst>
              <a:ext uri="{FF2B5EF4-FFF2-40B4-BE49-F238E27FC236}">
                <a16:creationId xmlns:a16="http://schemas.microsoft.com/office/drawing/2014/main" id="{9531C367-D244-4B25-9319-672B228FF8B2}"/>
              </a:ext>
            </a:extLst>
          </p:cNvPr>
          <p:cNvPicPr>
            <a:picLocks noChangeAspect="1"/>
          </p:cNvPicPr>
          <p:nvPr/>
        </p:nvPicPr>
        <p:blipFill>
          <a:blip r:embed="rId3"/>
          <a:stretch>
            <a:fillRect/>
          </a:stretch>
        </p:blipFill>
        <p:spPr>
          <a:xfrm>
            <a:off x="2207568" y="887676"/>
            <a:ext cx="6257208" cy="2518484"/>
          </a:xfrm>
          <a:prstGeom prst="rect">
            <a:avLst/>
          </a:prstGeom>
        </p:spPr>
      </p:pic>
      <p:pic>
        <p:nvPicPr>
          <p:cNvPr id="8" name="Picture 7">
            <a:extLst>
              <a:ext uri="{FF2B5EF4-FFF2-40B4-BE49-F238E27FC236}">
                <a16:creationId xmlns:a16="http://schemas.microsoft.com/office/drawing/2014/main" id="{7E77ED37-DDA6-4E78-B0B6-6443B664BCD9}"/>
              </a:ext>
            </a:extLst>
          </p:cNvPr>
          <p:cNvPicPr>
            <a:picLocks noChangeAspect="1"/>
          </p:cNvPicPr>
          <p:nvPr/>
        </p:nvPicPr>
        <p:blipFill>
          <a:blip r:embed="rId4"/>
          <a:stretch>
            <a:fillRect/>
          </a:stretch>
        </p:blipFill>
        <p:spPr>
          <a:xfrm>
            <a:off x="7464152" y="1402138"/>
            <a:ext cx="327688" cy="327688"/>
          </a:xfrm>
          <a:prstGeom prst="rect">
            <a:avLst/>
          </a:prstGeom>
        </p:spPr>
      </p:pic>
      <p:pic>
        <p:nvPicPr>
          <p:cNvPr id="9" name="Picture 8">
            <a:extLst>
              <a:ext uri="{FF2B5EF4-FFF2-40B4-BE49-F238E27FC236}">
                <a16:creationId xmlns:a16="http://schemas.microsoft.com/office/drawing/2014/main" id="{0C84F5BD-0671-4248-8AFF-6083F64FDC6C}"/>
              </a:ext>
            </a:extLst>
          </p:cNvPr>
          <p:cNvPicPr>
            <a:picLocks noChangeAspect="1"/>
          </p:cNvPicPr>
          <p:nvPr/>
        </p:nvPicPr>
        <p:blipFill>
          <a:blip r:embed="rId5"/>
          <a:stretch>
            <a:fillRect/>
          </a:stretch>
        </p:blipFill>
        <p:spPr>
          <a:xfrm>
            <a:off x="8544272" y="4077072"/>
            <a:ext cx="327688" cy="327688"/>
          </a:xfrm>
          <a:prstGeom prst="rect">
            <a:avLst/>
          </a:prstGeom>
        </p:spPr>
      </p:pic>
      <p:sp>
        <p:nvSpPr>
          <p:cNvPr id="10" name="Footer Placeholder 2">
            <a:extLst>
              <a:ext uri="{FF2B5EF4-FFF2-40B4-BE49-F238E27FC236}">
                <a16:creationId xmlns:a16="http://schemas.microsoft.com/office/drawing/2014/main" id="{6EDD78FD-65BA-4BD7-B96C-031DB71AEADB}"/>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599869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AutoShape 12">
            <a:extLst>
              <a:ext uri="{FF2B5EF4-FFF2-40B4-BE49-F238E27FC236}">
                <a16:creationId xmlns:a16="http://schemas.microsoft.com/office/drawing/2014/main" id="{A537827B-DE94-445A-B6E7-0196A3905F19}"/>
              </a:ext>
            </a:extLst>
          </p:cNvPr>
          <p:cNvSpPr>
            <a:spLocks noChangeArrowheads="1"/>
          </p:cNvSpPr>
          <p:nvPr/>
        </p:nvSpPr>
        <p:spPr bwMode="auto">
          <a:xfrm>
            <a:off x="1636198" y="3595352"/>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Box 1">
            <a:extLst>
              <a:ext uri="{FF2B5EF4-FFF2-40B4-BE49-F238E27FC236}">
                <a16:creationId xmlns:a16="http://schemas.microsoft.com/office/drawing/2014/main" id="{37418E5D-B2F6-47AB-A59E-730AE1BFA552}"/>
              </a:ext>
            </a:extLst>
          </p:cNvPr>
          <p:cNvSpPr txBox="1">
            <a:spLocks noChangeArrowheads="1"/>
          </p:cNvSpPr>
          <p:nvPr/>
        </p:nvSpPr>
        <p:spPr bwMode="auto">
          <a:xfrm>
            <a:off x="2043419" y="29107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#2 – Fix COBOL/CICS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   broken program</a:t>
            </a:r>
          </a:p>
        </p:txBody>
      </p:sp>
      <p:sp>
        <p:nvSpPr>
          <p:cNvPr id="7" name="TextBox 6">
            <a:extLst>
              <a:ext uri="{FF2B5EF4-FFF2-40B4-BE49-F238E27FC236}">
                <a16:creationId xmlns:a16="http://schemas.microsoft.com/office/drawing/2014/main" id="{CC8C0F24-7EA7-497B-9CE4-AD6434E9C1BE}"/>
              </a:ext>
            </a:extLst>
          </p:cNvPr>
          <p:cNvSpPr txBox="1"/>
          <p:nvPr/>
        </p:nvSpPr>
        <p:spPr>
          <a:xfrm>
            <a:off x="2567608" y="1216519"/>
            <a:ext cx="558358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B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will fix the issue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sp>
        <p:nvSpPr>
          <p:cNvPr id="8" name="Footer Placeholder 2">
            <a:extLst>
              <a:ext uri="{FF2B5EF4-FFF2-40B4-BE49-F238E27FC236}">
                <a16:creationId xmlns:a16="http://schemas.microsoft.com/office/drawing/2014/main" id="{242FD178-3BCB-4959-A43C-1B55A97F5911}"/>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Box 2">
            <a:extLst>
              <a:ext uri="{FF2B5EF4-FFF2-40B4-BE49-F238E27FC236}">
                <a16:creationId xmlns:a16="http://schemas.microsoft.com/office/drawing/2014/main" id="{B00AEE8B-EAA1-471A-83A7-110E7B40FC41}"/>
              </a:ext>
            </a:extLst>
          </p:cNvPr>
          <p:cNvSpPr txBox="1">
            <a:spLocks noChangeArrowheads="1"/>
          </p:cNvSpPr>
          <p:nvPr/>
        </p:nvSpPr>
        <p:spPr bwMode="auto">
          <a:xfrm>
            <a:off x="2100474" y="2163644"/>
            <a:ext cx="8455328" cy="315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Developer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run the zUnit test case and verify the bug.</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he  could use the Debug (in BATCH) to see the “bug</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IDz </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to update the COBOL program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lvl="0" eaLnBrk="1" hangingPunct="1">
              <a:lnSpc>
                <a:spcPct val="101000"/>
              </a:lnSpc>
              <a:spcBef>
                <a:spcPct val="0"/>
              </a:spcBef>
              <a:buClr>
                <a:srgbClr val="FFFFFF"/>
              </a:buClr>
              <a:buFont typeface="Times New Roman" panose="02020603050405020304" pitchFamily="18" charset="0"/>
              <a:buAutoNum type="arabicPeriod"/>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a “</a:t>
            </a:r>
            <a:r>
              <a:rPr kumimoji="0" lang="en-US" altLang="en-US" sz="1800" b="0" i="1"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User Build</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run the unit test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Code Coverage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and verify that the </a:t>
            </a:r>
            <a:r>
              <a:rPr lang="en-US" altLang="en-US" sz="1800" dirty="0">
                <a:solidFill>
                  <a:srgbClr val="FFFFFF"/>
                </a:solidFill>
                <a:ea typeface="SimSun" panose="02010600030101010101" pitchFamily="2" charset="-122"/>
              </a:rPr>
              <a:t>program is fixed</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change zUnit test case for better Code Coverage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Commit and Push the corrected code to Git (</a:t>
            </a:r>
            <a:r>
              <a:rPr kumimoji="0" lang="en-US" altLang="en-US" sz="18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a:t>
            </a:r>
          </a:p>
        </p:txBody>
      </p:sp>
    </p:spTree>
    <p:extLst>
      <p:ext uri="{BB962C8B-B14F-4D97-AF65-F5344CB8AC3E}">
        <p14:creationId xmlns:p14="http://schemas.microsoft.com/office/powerpoint/2010/main" val="421811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6CC132-9256-4E2C-A76F-EA6E7AC61564}"/>
              </a:ext>
            </a:extLst>
          </p:cNvPr>
          <p:cNvPicPr>
            <a:picLocks noChangeAspect="1"/>
          </p:cNvPicPr>
          <p:nvPr/>
        </p:nvPicPr>
        <p:blipFill>
          <a:blip r:embed="rId2"/>
          <a:stretch>
            <a:fillRect/>
          </a:stretch>
        </p:blipFill>
        <p:spPr>
          <a:xfrm>
            <a:off x="6827696" y="945107"/>
            <a:ext cx="4909398" cy="3686125"/>
          </a:xfrm>
          <a:prstGeom prst="rect">
            <a:avLst/>
          </a:prstGeom>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706563" y="91021"/>
            <a:ext cx="8565900" cy="707886"/>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Uses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DBB</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to perform a “</a:t>
            </a:r>
            <a:r>
              <a:rPr kumimoji="0" lang="en-US" sz="2000" b="1" i="1"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User Build</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run the Unit Test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zUnit</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Code Coverage and verify that the abend is fixed </a:t>
            </a: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5" name="Picture 4">
            <a:extLst>
              <a:ext uri="{FF2B5EF4-FFF2-40B4-BE49-F238E27FC236}">
                <a16:creationId xmlns:a16="http://schemas.microsoft.com/office/drawing/2014/main" id="{87C6D1FD-86C0-460A-85E2-65C6976FE1A8}"/>
              </a:ext>
            </a:extLst>
          </p:cNvPr>
          <p:cNvPicPr>
            <a:picLocks noChangeAspect="1"/>
          </p:cNvPicPr>
          <p:nvPr/>
        </p:nvPicPr>
        <p:blipFill>
          <a:blip r:embed="rId3"/>
          <a:stretch>
            <a:fillRect/>
          </a:stretch>
        </p:blipFill>
        <p:spPr>
          <a:xfrm>
            <a:off x="1524003" y="867808"/>
            <a:ext cx="5023689" cy="3884667"/>
          </a:xfrm>
          <a:prstGeom prst="rect">
            <a:avLst/>
          </a:prstGeom>
        </p:spPr>
      </p:pic>
      <p:sp>
        <p:nvSpPr>
          <p:cNvPr id="7" name="Footer Placeholder 2">
            <a:extLst>
              <a:ext uri="{FF2B5EF4-FFF2-40B4-BE49-F238E27FC236}">
                <a16:creationId xmlns:a16="http://schemas.microsoft.com/office/drawing/2014/main" id="{F8C86189-A137-40B4-B574-4B21DCFD9BE9}"/>
              </a:ext>
            </a:extLst>
          </p:cNvPr>
          <p:cNvSpPr txBox="1">
            <a:spLocks/>
          </p:cNvSpPr>
          <p:nvPr/>
        </p:nvSpPr>
        <p:spPr bwMode="gray">
          <a:xfrm>
            <a:off x="2408104" y="6660143"/>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6" name="Picture 5">
            <a:extLst>
              <a:ext uri="{FF2B5EF4-FFF2-40B4-BE49-F238E27FC236}">
                <a16:creationId xmlns:a16="http://schemas.microsoft.com/office/drawing/2014/main" id="{79D34005-3E06-4FA1-90ED-27B9D6F0F102}"/>
              </a:ext>
            </a:extLst>
          </p:cNvPr>
          <p:cNvPicPr>
            <a:picLocks noChangeAspect="1"/>
          </p:cNvPicPr>
          <p:nvPr/>
        </p:nvPicPr>
        <p:blipFill>
          <a:blip r:embed="rId4"/>
          <a:stretch>
            <a:fillRect/>
          </a:stretch>
        </p:blipFill>
        <p:spPr>
          <a:xfrm>
            <a:off x="4223792" y="3645024"/>
            <a:ext cx="327688" cy="327688"/>
          </a:xfrm>
          <a:prstGeom prst="rect">
            <a:avLst/>
          </a:prstGeom>
        </p:spPr>
      </p:pic>
      <p:pic>
        <p:nvPicPr>
          <p:cNvPr id="8" name="Picture 7">
            <a:extLst>
              <a:ext uri="{FF2B5EF4-FFF2-40B4-BE49-F238E27FC236}">
                <a16:creationId xmlns:a16="http://schemas.microsoft.com/office/drawing/2014/main" id="{93725571-E718-4BE8-9CC7-A692B56A945E}"/>
              </a:ext>
            </a:extLst>
          </p:cNvPr>
          <p:cNvPicPr>
            <a:picLocks noChangeAspect="1"/>
          </p:cNvPicPr>
          <p:nvPr/>
        </p:nvPicPr>
        <p:blipFill>
          <a:blip r:embed="rId5"/>
          <a:stretch>
            <a:fillRect/>
          </a:stretch>
        </p:blipFill>
        <p:spPr>
          <a:xfrm>
            <a:off x="6815624" y="4069830"/>
            <a:ext cx="3816424" cy="2803700"/>
          </a:xfrm>
          <a:prstGeom prst="rect">
            <a:avLst/>
          </a:prstGeom>
        </p:spPr>
      </p:pic>
      <p:pic>
        <p:nvPicPr>
          <p:cNvPr id="11" name="Picture 10">
            <a:extLst>
              <a:ext uri="{FF2B5EF4-FFF2-40B4-BE49-F238E27FC236}">
                <a16:creationId xmlns:a16="http://schemas.microsoft.com/office/drawing/2014/main" id="{29BE887F-1536-47AE-87B4-8969ED2F693E}"/>
              </a:ext>
            </a:extLst>
          </p:cNvPr>
          <p:cNvPicPr>
            <a:picLocks noChangeAspect="1"/>
          </p:cNvPicPr>
          <p:nvPr/>
        </p:nvPicPr>
        <p:blipFill>
          <a:blip r:embed="rId6"/>
          <a:stretch>
            <a:fillRect/>
          </a:stretch>
        </p:blipFill>
        <p:spPr>
          <a:xfrm>
            <a:off x="9840416" y="6208317"/>
            <a:ext cx="327688" cy="327688"/>
          </a:xfrm>
          <a:prstGeom prst="rect">
            <a:avLst/>
          </a:prstGeom>
        </p:spPr>
      </p:pic>
      <p:sp>
        <p:nvSpPr>
          <p:cNvPr id="10" name="TextBox 9">
            <a:extLst>
              <a:ext uri="{FF2B5EF4-FFF2-40B4-BE49-F238E27FC236}">
                <a16:creationId xmlns:a16="http://schemas.microsoft.com/office/drawing/2014/main" id="{24D84D20-D037-4222-9A9C-C4DDBA60B6D9}"/>
              </a:ext>
            </a:extLst>
          </p:cNvPr>
          <p:cNvSpPr txBox="1"/>
          <p:nvPr/>
        </p:nvSpPr>
        <p:spPr>
          <a:xfrm>
            <a:off x="243419" y="5867205"/>
            <a:ext cx="6155852"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Uses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 </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a:t>
            </a: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DemoHealthCare</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a:t>
            </a: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zAppBuild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rPr>
              <a:t>\build_zUnit_CC_DB01.groovy</a:t>
            </a:r>
            <a:endPar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SimSun" panose="02010600030101010101" pitchFamily="2" charset="-122"/>
              <a:cs typeface="Courier New" panose="02070309020205020404" pitchFamily="49" charset="0"/>
            </a:endParaRPr>
          </a:p>
        </p:txBody>
      </p:sp>
      <p:pic>
        <p:nvPicPr>
          <p:cNvPr id="9" name="Picture 8">
            <a:extLst>
              <a:ext uri="{FF2B5EF4-FFF2-40B4-BE49-F238E27FC236}">
                <a16:creationId xmlns:a16="http://schemas.microsoft.com/office/drawing/2014/main" id="{31ACAB9C-FC3E-49F7-B1E5-305B691CD85F}"/>
              </a:ext>
            </a:extLst>
          </p:cNvPr>
          <p:cNvPicPr>
            <a:picLocks noChangeAspect="1"/>
          </p:cNvPicPr>
          <p:nvPr/>
        </p:nvPicPr>
        <p:blipFill>
          <a:blip r:embed="rId7"/>
          <a:stretch>
            <a:fillRect/>
          </a:stretch>
        </p:blipFill>
        <p:spPr>
          <a:xfrm>
            <a:off x="9512728" y="2166618"/>
            <a:ext cx="327688" cy="327688"/>
          </a:xfrm>
          <a:prstGeom prst="rect">
            <a:avLst/>
          </a:prstGeom>
        </p:spPr>
      </p:pic>
    </p:spTree>
    <p:extLst>
      <p:ext uri="{BB962C8B-B14F-4D97-AF65-F5344CB8AC3E}">
        <p14:creationId xmlns:p14="http://schemas.microsoft.com/office/powerpoint/2010/main" val="379316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ext Box 2"/>
          <p:cNvSpPr txBox="1">
            <a:spLocks noChangeArrowheads="1"/>
          </p:cNvSpPr>
          <p:nvPr/>
        </p:nvSpPr>
        <p:spPr bwMode="auto">
          <a:xfrm>
            <a:off x="1858516" y="404665"/>
            <a:ext cx="89900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lnSpc>
                <a:spcPct val="100000"/>
              </a:lnSpc>
              <a:spcBef>
                <a:spcPct val="0"/>
              </a:spcBef>
              <a:buNone/>
              <a:defRPr/>
            </a:pPr>
            <a:r>
              <a:rPr lang="en-US" altLang="en-US" b="1" dirty="0">
                <a:solidFill>
                  <a:srgbClr val="1E439B"/>
                </a:solidFill>
                <a:latin typeface="Arial" panose="020B0604020202020204" pitchFamily="34" charset="0"/>
                <a:ea typeface="MS Gothic" panose="020B0609070205080204" pitchFamily="49" charset="-128"/>
                <a:cs typeface="Arial" panose="020B0604020202020204" pitchFamily="34" charset="0"/>
              </a:rPr>
              <a:t>How to justify DevOps?</a:t>
            </a:r>
            <a:br>
              <a:rPr lang="en-US" altLang="en-US" b="1" dirty="0">
                <a:solidFill>
                  <a:srgbClr val="1E439B"/>
                </a:solidFill>
                <a:latin typeface="Arial" panose="020B0604020202020204" pitchFamily="34" charset="0"/>
                <a:ea typeface="MS Gothic" panose="020B0609070205080204" pitchFamily="49" charset="-128"/>
                <a:cs typeface="Arial" panose="020B0604020202020204" pitchFamily="34" charset="0"/>
              </a:rPr>
            </a:br>
            <a:r>
              <a:rPr lang="en-US" altLang="en-US" b="1" dirty="0">
                <a:solidFill>
                  <a:srgbClr val="1E439B"/>
                </a:solidFill>
                <a:latin typeface="Arial" panose="020B0604020202020204" pitchFamily="34" charset="0"/>
                <a:ea typeface="MS Gothic" panose="020B0609070205080204" pitchFamily="49" charset="-128"/>
                <a:cs typeface="Arial" panose="020B0604020202020204" pitchFamily="34" charset="0"/>
              </a:rPr>
              <a:t>The value of early and extensive testing</a:t>
            </a:r>
          </a:p>
        </p:txBody>
      </p:sp>
      <p:grpSp>
        <p:nvGrpSpPr>
          <p:cNvPr id="565251" name="Group 3"/>
          <p:cNvGrpSpPr>
            <a:grpSpLocks/>
          </p:cNvGrpSpPr>
          <p:nvPr/>
        </p:nvGrpSpPr>
        <p:grpSpPr bwMode="auto">
          <a:xfrm>
            <a:off x="1762126" y="2609850"/>
            <a:ext cx="2098675" cy="3824288"/>
            <a:chOff x="150" y="1644"/>
            <a:chExt cx="1322" cy="2409"/>
          </a:xfrm>
        </p:grpSpPr>
        <p:pic>
          <p:nvPicPr>
            <p:cNvPr id="565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 y="1651"/>
              <a:ext cx="1322" cy="24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5268" name="Picture 5" descr="MPj039612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 y="1644"/>
              <a:ext cx="1091" cy="9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5269" name="Text Box 6"/>
            <p:cNvSpPr txBox="1">
              <a:spLocks noChangeArrowheads="1"/>
            </p:cNvSpPr>
            <p:nvPr/>
          </p:nvSpPr>
          <p:spPr bwMode="auto">
            <a:xfrm>
              <a:off x="295" y="2930"/>
              <a:ext cx="1016"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ts val="875"/>
                </a:spcBef>
                <a:buNone/>
                <a:defRPr/>
              </a:pP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During the </a:t>
              </a: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Coding </a:t>
              </a:r>
              <a:r>
                <a:rPr lang="en-US" altLang="en-US" sz="1400" b="1">
                  <a:solidFill>
                    <a:srgbClr val="0070C0"/>
                  </a:solidFill>
                  <a:latin typeface="Arial" panose="020B0604020202020204" pitchFamily="34" charset="0"/>
                  <a:ea typeface="MS PGothic" panose="020B0600070205080204" pitchFamily="34" charset="-128"/>
                  <a:cs typeface="Arial" panose="020B0604020202020204" pitchFamily="34" charset="0"/>
                </a:rPr>
                <a:t>or</a:t>
              </a: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       Unit Testing</a:t>
              </a: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 phases </a:t>
              </a:r>
            </a:p>
            <a:p>
              <a:pPr eaLnBrk="1" hangingPunct="1">
                <a:buNone/>
                <a:defRPr/>
              </a:pPr>
              <a:r>
                <a:rPr lang="en-US" altLang="en-US" sz="1600" b="1">
                  <a:solidFill>
                    <a:srgbClr val="FF0000"/>
                  </a:solidFill>
                  <a:latin typeface="Arial" panose="020B0604020202020204" pitchFamily="34" charset="0"/>
                  <a:ea typeface="MS PGothic" panose="020B0600070205080204" pitchFamily="34" charset="-128"/>
                  <a:cs typeface="Arial" panose="020B0604020202020204" pitchFamily="34" charset="0"/>
                </a:rPr>
                <a:t>$80/defect</a:t>
              </a:r>
            </a:p>
          </p:txBody>
        </p:sp>
      </p:grpSp>
      <p:grpSp>
        <p:nvGrpSpPr>
          <p:cNvPr id="565252" name="Group 7"/>
          <p:cNvGrpSpPr>
            <a:grpSpLocks/>
          </p:cNvGrpSpPr>
          <p:nvPr/>
        </p:nvGrpSpPr>
        <p:grpSpPr bwMode="auto">
          <a:xfrm>
            <a:off x="3986213" y="2157414"/>
            <a:ext cx="2093912" cy="3819525"/>
            <a:chOff x="1551" y="1359"/>
            <a:chExt cx="1319" cy="2406"/>
          </a:xfrm>
        </p:grpSpPr>
        <p:pic>
          <p:nvPicPr>
            <p:cNvPr id="5652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1" y="1359"/>
              <a:ext cx="1319" cy="24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5265" name="Picture 9" descr="MPj0439313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 y="1460"/>
              <a:ext cx="1080" cy="9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5266" name="Text Box 10"/>
            <p:cNvSpPr txBox="1">
              <a:spLocks noChangeArrowheads="1"/>
            </p:cNvSpPr>
            <p:nvPr/>
          </p:nvSpPr>
          <p:spPr bwMode="auto">
            <a:xfrm>
              <a:off x="1630" y="2625"/>
              <a:ext cx="1153" cy="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ts val="875"/>
                </a:spcBef>
                <a:buNone/>
                <a:defRPr/>
              </a:pP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During the </a:t>
              </a:r>
              <a:b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b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BUILD</a:t>
              </a: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 phase</a:t>
              </a:r>
            </a:p>
            <a:p>
              <a:pPr eaLnBrk="1" hangingPunct="1">
                <a:spcBef>
                  <a:spcPts val="375"/>
                </a:spcBef>
                <a:buNone/>
                <a:defRPr/>
              </a:pPr>
              <a:endParaRPr lang="en-US" altLang="en-US" sz="600" b="1">
                <a:solidFill>
                  <a:srgbClr val="00649D"/>
                </a:solidFill>
                <a:latin typeface="Arial" panose="020B0604020202020204" pitchFamily="34" charset="0"/>
                <a:ea typeface="MS PGothic" panose="020B0600070205080204" pitchFamily="34" charset="-128"/>
                <a:cs typeface="Arial" panose="020B0604020202020204" pitchFamily="34" charset="0"/>
              </a:endParaRPr>
            </a:p>
            <a:p>
              <a:pPr eaLnBrk="1" hangingPunct="1">
                <a:buNone/>
                <a:defRPr/>
              </a:pPr>
              <a:r>
                <a:rPr lang="en-US" altLang="en-US" sz="1600" b="1">
                  <a:solidFill>
                    <a:srgbClr val="FF0000"/>
                  </a:solidFill>
                  <a:latin typeface="Arial" panose="020B0604020202020204" pitchFamily="34" charset="0"/>
                  <a:ea typeface="MS PGothic" panose="020B0600070205080204" pitchFamily="34" charset="-128"/>
                  <a:cs typeface="Arial" panose="020B0604020202020204" pitchFamily="34" charset="0"/>
                </a:rPr>
                <a:t>$240/defect</a:t>
              </a:r>
            </a:p>
          </p:txBody>
        </p:sp>
      </p:grpSp>
      <p:grpSp>
        <p:nvGrpSpPr>
          <p:cNvPr id="565253" name="Group 11"/>
          <p:cNvGrpSpPr>
            <a:grpSpLocks/>
          </p:cNvGrpSpPr>
          <p:nvPr/>
        </p:nvGrpSpPr>
        <p:grpSpPr bwMode="auto">
          <a:xfrm>
            <a:off x="6291264" y="1735138"/>
            <a:ext cx="1971675" cy="3408362"/>
            <a:chOff x="3003" y="1093"/>
            <a:chExt cx="1242" cy="2147"/>
          </a:xfrm>
        </p:grpSpPr>
        <p:grpSp>
          <p:nvGrpSpPr>
            <p:cNvPr id="565260" name="Group 12"/>
            <p:cNvGrpSpPr>
              <a:grpSpLocks/>
            </p:cNvGrpSpPr>
            <p:nvPr/>
          </p:nvGrpSpPr>
          <p:grpSpPr bwMode="auto">
            <a:xfrm>
              <a:off x="3003" y="1093"/>
              <a:ext cx="1242" cy="1146"/>
              <a:chOff x="3003" y="1093"/>
              <a:chExt cx="1242" cy="1146"/>
            </a:xfrm>
          </p:grpSpPr>
          <p:pic>
            <p:nvPicPr>
              <p:cNvPr id="565262"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3" y="1093"/>
                <a:ext cx="1242" cy="11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5263" name="Picture 14" descr="MPj0402266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7" y="1138"/>
                <a:ext cx="1024" cy="4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65261" name="Text Box 15"/>
            <p:cNvSpPr txBox="1">
              <a:spLocks noChangeArrowheads="1"/>
            </p:cNvSpPr>
            <p:nvPr/>
          </p:nvSpPr>
          <p:spPr bwMode="auto">
            <a:xfrm>
              <a:off x="3081" y="2361"/>
              <a:ext cx="1143" cy="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ts val="875"/>
                </a:spcBef>
                <a:buNone/>
                <a:defRPr/>
              </a:pP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During </a:t>
              </a:r>
              <a:b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b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Quality Assurance </a:t>
              </a:r>
              <a:r>
                <a:rPr lang="en-US" altLang="en-US" sz="1400" b="1">
                  <a:solidFill>
                    <a:srgbClr val="0070C0"/>
                  </a:solidFill>
                  <a:latin typeface="Arial" panose="020B0604020202020204" pitchFamily="34" charset="0"/>
                  <a:ea typeface="MS PGothic" panose="020B0600070205080204" pitchFamily="34" charset="-128"/>
                  <a:cs typeface="Arial" panose="020B0604020202020204" pitchFamily="34" charset="0"/>
                </a:rPr>
                <a:t>or the </a:t>
              </a: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System Test </a:t>
              </a: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phases</a:t>
              </a:r>
            </a:p>
            <a:p>
              <a:pPr eaLnBrk="1" hangingPunct="1">
                <a:spcBef>
                  <a:spcPts val="500"/>
                </a:spcBef>
                <a:buNone/>
                <a:defRPr/>
              </a:pPr>
              <a:endParaRPr lang="en-US" altLang="en-US" sz="800" b="1">
                <a:solidFill>
                  <a:srgbClr val="00649D"/>
                </a:solidFill>
                <a:latin typeface="Arial" panose="020B0604020202020204" pitchFamily="34" charset="0"/>
                <a:ea typeface="MS PGothic" panose="020B0600070205080204" pitchFamily="34" charset="-128"/>
                <a:cs typeface="Arial" panose="020B0604020202020204" pitchFamily="34" charset="0"/>
              </a:endParaRPr>
            </a:p>
            <a:p>
              <a:pPr eaLnBrk="1" hangingPunct="1">
                <a:buNone/>
                <a:defRPr/>
              </a:pPr>
              <a:r>
                <a:rPr lang="en-US" altLang="en-US" sz="1600" b="1">
                  <a:solidFill>
                    <a:srgbClr val="FF0000"/>
                  </a:solidFill>
                  <a:latin typeface="Arial" panose="020B0604020202020204" pitchFamily="34" charset="0"/>
                  <a:ea typeface="MS PGothic" panose="020B0600070205080204" pitchFamily="34" charset="-128"/>
                  <a:cs typeface="Arial" panose="020B0604020202020204" pitchFamily="34" charset="0"/>
                </a:rPr>
                <a:t>$960/defect</a:t>
              </a:r>
            </a:p>
          </p:txBody>
        </p:sp>
      </p:grpSp>
      <p:grpSp>
        <p:nvGrpSpPr>
          <p:cNvPr id="565254" name="Group 16"/>
          <p:cNvGrpSpPr>
            <a:grpSpLocks/>
          </p:cNvGrpSpPr>
          <p:nvPr/>
        </p:nvGrpSpPr>
        <p:grpSpPr bwMode="auto">
          <a:xfrm>
            <a:off x="8467726" y="1182689"/>
            <a:ext cx="1958975" cy="4141787"/>
            <a:chOff x="4374" y="745"/>
            <a:chExt cx="1234" cy="2609"/>
          </a:xfrm>
        </p:grpSpPr>
        <p:pic>
          <p:nvPicPr>
            <p:cNvPr id="565257"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4" y="745"/>
              <a:ext cx="1234" cy="2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5258" name="Text Box 18"/>
            <p:cNvSpPr txBox="1">
              <a:spLocks noChangeArrowheads="1"/>
            </p:cNvSpPr>
            <p:nvPr/>
          </p:nvSpPr>
          <p:spPr bwMode="auto">
            <a:xfrm>
              <a:off x="4445" y="2109"/>
              <a:ext cx="1073" cy="1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ts val="875"/>
                </a:spcBef>
                <a:buNone/>
                <a:defRPr/>
              </a:pP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Once </a:t>
              </a:r>
              <a:r>
                <a:rPr lang="en-US" altLang="en-US" sz="1400" b="1">
                  <a:solidFill>
                    <a:srgbClr val="000000"/>
                  </a:solidFill>
                  <a:latin typeface="Arial" panose="020B0604020202020204" pitchFamily="34" charset="0"/>
                  <a:ea typeface="MS PGothic" panose="020B0600070205080204" pitchFamily="34" charset="-128"/>
                  <a:cs typeface="Arial" panose="020B0604020202020204" pitchFamily="34" charset="0"/>
                </a:rPr>
                <a:t>released</a:t>
              </a: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 </a:t>
              </a:r>
              <a:b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b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into production</a:t>
              </a:r>
            </a:p>
            <a:p>
              <a:pPr eaLnBrk="1" hangingPunct="1">
                <a:spcBef>
                  <a:spcPts val="500"/>
                </a:spcBef>
                <a:buNone/>
                <a:defRPr/>
              </a:pPr>
              <a:endParaRPr lang="en-US" altLang="en-US" sz="800" b="1">
                <a:solidFill>
                  <a:srgbClr val="00649D"/>
                </a:solidFill>
                <a:latin typeface="Arial" panose="020B0604020202020204" pitchFamily="34" charset="0"/>
                <a:ea typeface="MS PGothic" panose="020B0600070205080204" pitchFamily="34" charset="-128"/>
                <a:cs typeface="Arial" panose="020B0604020202020204" pitchFamily="34" charset="0"/>
              </a:endParaRPr>
            </a:p>
            <a:p>
              <a:pPr eaLnBrk="1" hangingPunct="1">
                <a:spcBef>
                  <a:spcPts val="200"/>
                </a:spcBef>
                <a:buNone/>
                <a:defRPr/>
              </a:pPr>
              <a:r>
                <a:rPr lang="en-US" altLang="en-US" sz="1600" b="1">
                  <a:solidFill>
                    <a:srgbClr val="FF0000"/>
                  </a:solidFill>
                  <a:latin typeface="Arial" panose="020B0604020202020204" pitchFamily="34" charset="0"/>
                  <a:ea typeface="MS PGothic" panose="020B0600070205080204" pitchFamily="34" charset="-128"/>
                  <a:cs typeface="Arial" panose="020B0604020202020204" pitchFamily="34" charset="0"/>
                </a:rPr>
                <a:t>$7,600/defect</a:t>
              </a:r>
            </a:p>
            <a:p>
              <a:pPr eaLnBrk="1" hangingPunct="1">
                <a:spcBef>
                  <a:spcPts val="175"/>
                </a:spcBef>
                <a:buNone/>
                <a:defRPr/>
              </a:pPr>
              <a:r>
                <a:rPr lang="en-US" altLang="en-US" sz="1400" b="1">
                  <a:solidFill>
                    <a:srgbClr val="00649D"/>
                  </a:solidFill>
                  <a:latin typeface="Arial" panose="020B0604020202020204" pitchFamily="34" charset="0"/>
                  <a:ea typeface="MS PGothic" panose="020B0600070205080204" pitchFamily="34" charset="-128"/>
                  <a:cs typeface="Arial" panose="020B0604020202020204" pitchFamily="34" charset="0"/>
                </a:rPr>
                <a:t>+</a:t>
              </a:r>
            </a:p>
            <a:p>
              <a:pPr eaLnBrk="1" hangingPunct="1">
                <a:spcBef>
                  <a:spcPts val="175"/>
                </a:spcBef>
                <a:buNone/>
                <a:defRPr/>
              </a:pPr>
              <a:r>
                <a:rPr lang="en-US" altLang="en-US" sz="1400" b="1">
                  <a:solidFill>
                    <a:srgbClr val="FF0000"/>
                  </a:solidFill>
                  <a:latin typeface="Arial" panose="020B0604020202020204" pitchFamily="34" charset="0"/>
                  <a:ea typeface="MS PGothic" panose="020B0600070205080204" pitchFamily="34" charset="-128"/>
                  <a:cs typeface="Arial" panose="020B0604020202020204" pitchFamily="34" charset="0"/>
                </a:rPr>
                <a:t>Law suits, loss </a:t>
              </a:r>
              <a:br>
                <a:rPr lang="en-US" altLang="en-US" sz="1400" b="1">
                  <a:solidFill>
                    <a:srgbClr val="FF0000"/>
                  </a:solidFill>
                  <a:latin typeface="Arial" panose="020B0604020202020204" pitchFamily="34" charset="0"/>
                  <a:ea typeface="MS PGothic" panose="020B0600070205080204" pitchFamily="34" charset="-128"/>
                  <a:cs typeface="Arial" panose="020B0604020202020204" pitchFamily="34" charset="0"/>
                </a:rPr>
              </a:br>
              <a:r>
                <a:rPr lang="en-US" altLang="en-US" sz="1400" b="1">
                  <a:solidFill>
                    <a:srgbClr val="FF0000"/>
                  </a:solidFill>
                  <a:latin typeface="Arial" panose="020B0604020202020204" pitchFamily="34" charset="0"/>
                  <a:ea typeface="MS PGothic" panose="020B0600070205080204" pitchFamily="34" charset="-128"/>
                  <a:cs typeface="Arial" panose="020B0604020202020204" pitchFamily="34" charset="0"/>
                </a:rPr>
                <a:t>of customer trust,</a:t>
              </a:r>
            </a:p>
            <a:p>
              <a:pPr eaLnBrk="1" hangingPunct="1">
                <a:spcBef>
                  <a:spcPts val="175"/>
                </a:spcBef>
                <a:buNone/>
                <a:defRPr/>
              </a:pPr>
              <a:r>
                <a:rPr lang="en-US" altLang="en-US" sz="1400" b="1">
                  <a:solidFill>
                    <a:srgbClr val="FF0000"/>
                  </a:solidFill>
                  <a:latin typeface="Arial" panose="020B0604020202020204" pitchFamily="34" charset="0"/>
                  <a:ea typeface="MS PGothic" panose="020B0600070205080204" pitchFamily="34" charset="-128"/>
                  <a:cs typeface="Arial" panose="020B0604020202020204" pitchFamily="34" charset="0"/>
                </a:rPr>
                <a:t>damage to brand</a:t>
              </a:r>
            </a:p>
            <a:p>
              <a:pPr eaLnBrk="1" hangingPunct="1">
                <a:spcBef>
                  <a:spcPts val="175"/>
                </a:spcBef>
                <a:buNone/>
                <a:defRPr/>
              </a:pPr>
              <a:endParaRPr lang="en-US" altLang="en-US" sz="1400" b="1">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565259" name="Picture 19" descr="MPj0438650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0" y="849"/>
              <a:ext cx="1009" cy="10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65255" name="Text Box 20"/>
          <p:cNvSpPr txBox="1">
            <a:spLocks noChangeArrowheads="1"/>
          </p:cNvSpPr>
          <p:nvPr/>
        </p:nvSpPr>
        <p:spPr bwMode="auto">
          <a:xfrm>
            <a:off x="1631505" y="1380719"/>
            <a:ext cx="5756275"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buNone/>
              <a:defRPr/>
            </a:pPr>
            <a:r>
              <a:rPr lang="en-US" altLang="en-US" sz="1800" b="1" dirty="0">
                <a:solidFill>
                  <a:srgbClr val="000000"/>
                </a:solidFill>
                <a:latin typeface="Arial" panose="020B0604020202020204" pitchFamily="34" charset="0"/>
                <a:ea typeface="MS PGothic" panose="020B0600070205080204" pitchFamily="34" charset="-128"/>
                <a:cs typeface="Arial" panose="020B0604020202020204" pitchFamily="34" charset="0"/>
              </a:rPr>
              <a:t>“</a:t>
            </a:r>
            <a:r>
              <a:rPr lang="en-US" altLang="en-US" sz="1800" b="1" i="1" dirty="0">
                <a:solidFill>
                  <a:srgbClr val="000000"/>
                </a:solidFill>
                <a:latin typeface="Arial" panose="020B0604020202020204" pitchFamily="34" charset="0"/>
                <a:ea typeface="MS PGothic" panose="020B0600070205080204" pitchFamily="34" charset="-128"/>
                <a:cs typeface="Arial" panose="020B0604020202020204" pitchFamily="34" charset="0"/>
              </a:rPr>
              <a:t>80% of development costs are spent identifying and correcting defects</a:t>
            </a:r>
            <a:r>
              <a:rPr lang="en-US" altLang="en-US" sz="1800" b="1" dirty="0">
                <a:solidFill>
                  <a:srgbClr val="000000"/>
                </a:solidFill>
                <a:latin typeface="Arial" panose="020B0604020202020204" pitchFamily="34" charset="0"/>
                <a:ea typeface="MS PGothic" panose="020B0600070205080204" pitchFamily="34" charset="-128"/>
                <a:cs typeface="Arial" panose="020B0604020202020204" pitchFamily="34" charset="0"/>
              </a:rPr>
              <a:t>” **</a:t>
            </a:r>
          </a:p>
        </p:txBody>
      </p:sp>
      <p:sp>
        <p:nvSpPr>
          <p:cNvPr id="565256" name="Text Box 21"/>
          <p:cNvSpPr txBox="1">
            <a:spLocks noChangeArrowheads="1"/>
          </p:cNvSpPr>
          <p:nvPr/>
        </p:nvSpPr>
        <p:spPr bwMode="auto">
          <a:xfrm>
            <a:off x="2329657" y="5701440"/>
            <a:ext cx="7923213" cy="891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1520" tIns="50760" rIns="101520" bIns="5076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r" eaLnBrk="1" hangingPunct="1">
              <a:spcBef>
                <a:spcPts val="500"/>
              </a:spcBef>
              <a:spcAft>
                <a:spcPts val="150"/>
              </a:spcAft>
              <a:buNone/>
              <a:defRPr/>
            </a:pPr>
            <a:r>
              <a:rPr lang="en-US" altLang="en-US" sz="1400" b="1" dirty="0">
                <a:solidFill>
                  <a:srgbClr val="000000"/>
                </a:solidFill>
                <a:latin typeface="Arial" panose="020B0604020202020204" pitchFamily="34" charset="0"/>
                <a:ea typeface="MS PGothic" panose="020B0600070205080204" pitchFamily="34" charset="-128"/>
                <a:cs typeface="Arial" panose="020B0604020202020204" pitchFamily="34" charset="0"/>
              </a:rPr>
              <a:t>**</a:t>
            </a:r>
            <a:r>
              <a:rPr lang="en-US" altLang="en-US" sz="1000" b="1" dirty="0">
                <a:solidFill>
                  <a:srgbClr val="7F7F7F"/>
                </a:solidFill>
                <a:latin typeface="Arial" panose="020B0604020202020204" pitchFamily="34" charset="0"/>
                <a:ea typeface="MS PGothic" panose="020B0600070205080204" pitchFamily="34" charset="-128"/>
                <a:cs typeface="Arial" panose="020B0604020202020204" pitchFamily="34" charset="0"/>
              </a:rPr>
              <a:t>National Institute of Standards &amp; Technology   </a:t>
            </a:r>
          </a:p>
          <a:p>
            <a:pPr algn="r" eaLnBrk="1" hangingPunct="1">
              <a:spcBef>
                <a:spcPts val="500"/>
              </a:spcBef>
              <a:spcAft>
                <a:spcPts val="150"/>
              </a:spcAft>
              <a:buNone/>
              <a:defRPr/>
            </a:pPr>
            <a:r>
              <a:rPr lang="en-US" altLang="en-US" sz="1000" b="1" dirty="0">
                <a:solidFill>
                  <a:srgbClr val="7F7F7F"/>
                </a:solidFill>
                <a:latin typeface="Arial" panose="020B0604020202020204" pitchFamily="34" charset="0"/>
                <a:ea typeface="MS PGothic" panose="020B0600070205080204" pitchFamily="34" charset="-128"/>
                <a:cs typeface="Arial" panose="020B0604020202020204" pitchFamily="34" charset="0"/>
              </a:rPr>
              <a:t>Source: GBS Industry standard study</a:t>
            </a:r>
          </a:p>
          <a:p>
            <a:pPr eaLnBrk="1" hangingPunct="1">
              <a:spcBef>
                <a:spcPts val="500"/>
              </a:spcBef>
              <a:spcAft>
                <a:spcPts val="150"/>
              </a:spcAft>
              <a:buNone/>
              <a:defRPr/>
            </a:pPr>
            <a:r>
              <a:rPr lang="en-US" altLang="en-US" sz="1000" b="1" dirty="0">
                <a:solidFill>
                  <a:srgbClr val="7F7F7F"/>
                </a:solidFill>
                <a:latin typeface="Arial" panose="020B0604020202020204" pitchFamily="34" charset="0"/>
                <a:ea typeface="MS PGothic" panose="020B0600070205080204" pitchFamily="34" charset="-128"/>
                <a:cs typeface="Arial" panose="020B0604020202020204" pitchFamily="34" charset="0"/>
              </a:rPr>
              <a:t>Defect cost derived in assuming it takes 8 hours to find, fix and repair a defect when found in code and unit test. </a:t>
            </a:r>
            <a:br>
              <a:rPr lang="en-US" altLang="en-US" sz="1000" b="1" dirty="0">
                <a:solidFill>
                  <a:srgbClr val="7F7F7F"/>
                </a:solidFill>
                <a:latin typeface="Arial" panose="020B0604020202020204" pitchFamily="34" charset="0"/>
                <a:ea typeface="MS PGothic" panose="020B0600070205080204" pitchFamily="34" charset="-128"/>
                <a:cs typeface="Arial" panose="020B0604020202020204" pitchFamily="34" charset="0"/>
              </a:rPr>
            </a:br>
            <a:r>
              <a:rPr lang="en-US" altLang="en-US" sz="1000" b="1" dirty="0">
                <a:solidFill>
                  <a:srgbClr val="7F7F7F"/>
                </a:solidFill>
                <a:latin typeface="Arial" panose="020B0604020202020204" pitchFamily="34" charset="0"/>
                <a:ea typeface="MS PGothic" panose="020B0600070205080204" pitchFamily="34" charset="-128"/>
                <a:cs typeface="Arial" panose="020B0604020202020204" pitchFamily="34" charset="0"/>
              </a:rPr>
              <a:t>Defect FFR cost  for other phases calculated by using the multiplier on a blended rate of $80/hr.</a:t>
            </a:r>
          </a:p>
        </p:txBody>
      </p:sp>
      <p:sp>
        <p:nvSpPr>
          <p:cNvPr id="22" name="Footer Placeholder 4">
            <a:extLst>
              <a:ext uri="{FF2B5EF4-FFF2-40B4-BE49-F238E27FC236}">
                <a16:creationId xmlns:a16="http://schemas.microsoft.com/office/drawing/2014/main" id="{7B41BFD1-1E58-4C50-AD71-BA6C4DAB2C59}"/>
              </a:ext>
            </a:extLst>
          </p:cNvPr>
          <p:cNvSpPr txBox="1">
            <a:spLocks/>
          </p:cNvSpPr>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fontAlgn="base" latinLnBrk="0" hangingPunct="1">
              <a:spcBef>
                <a:spcPct val="0"/>
              </a:spcBef>
              <a:spcAft>
                <a:spcPct val="0"/>
              </a:spcAft>
              <a:defRPr sz="800" kern="1200" baseline="0">
                <a:solidFill>
                  <a:schemeClr val="tx1"/>
                </a:solidFill>
                <a:latin typeface="+mn-lt"/>
                <a:ea typeface="Arial" charset="0"/>
                <a:cs typeface="Arial" charset="0"/>
              </a:defRPr>
            </a:lvl1pPr>
            <a:lvl2pPr marL="457189" algn="l" defTabSz="914377" rtl="0" eaLnBrk="1" fontAlgn="base" latinLnBrk="0" hangingPunct="1">
              <a:spcBef>
                <a:spcPct val="0"/>
              </a:spcBef>
              <a:spcAft>
                <a:spcPct val="0"/>
              </a:spcAft>
              <a:defRPr sz="1800" kern="1200">
                <a:solidFill>
                  <a:schemeClr val="tx1"/>
                </a:solidFill>
                <a:latin typeface="+mn-lt"/>
                <a:ea typeface="+mn-ea"/>
                <a:cs typeface="+mn-cs"/>
              </a:defRPr>
            </a:lvl2pPr>
            <a:lvl3pPr marL="914377" algn="l" defTabSz="914377" rtl="0" eaLnBrk="1" fontAlgn="base" latinLnBrk="0" hangingPunct="1">
              <a:spcBef>
                <a:spcPct val="0"/>
              </a:spcBef>
              <a:spcAft>
                <a:spcPct val="0"/>
              </a:spcAft>
              <a:defRPr sz="1800" kern="1200">
                <a:solidFill>
                  <a:schemeClr val="tx1"/>
                </a:solidFill>
                <a:latin typeface="+mn-lt"/>
                <a:ea typeface="+mn-ea"/>
                <a:cs typeface="+mn-cs"/>
              </a:defRPr>
            </a:lvl3pPr>
            <a:lvl4pPr marL="1371566" algn="l" defTabSz="914377" rtl="0" eaLnBrk="1" fontAlgn="base" latinLnBrk="0" hangingPunct="1">
              <a:spcBef>
                <a:spcPct val="0"/>
              </a:spcBef>
              <a:spcAft>
                <a:spcPct val="0"/>
              </a:spcAft>
              <a:defRPr sz="1800" kern="1200">
                <a:solidFill>
                  <a:schemeClr val="tx1"/>
                </a:solidFill>
                <a:latin typeface="+mn-lt"/>
                <a:ea typeface="+mn-ea"/>
                <a:cs typeface="+mn-cs"/>
              </a:defRPr>
            </a:lvl4pPr>
            <a:lvl5pPr marL="1828754" algn="l" defTabSz="914377" rtl="0" eaLnBrk="1" fontAlgn="base" latinLnBrk="0" hangingPunct="1">
              <a:spcBef>
                <a:spcPct val="0"/>
              </a:spcBef>
              <a:spcAft>
                <a:spcPct val="0"/>
              </a:spcAft>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solidFill>
                  <a:srgbClr val="000000"/>
                </a:solidFill>
                <a:latin typeface="Arial" panose="020B0604020202020204"/>
              </a:rPr>
              <a:t>/ © 2020 IBM Corporation</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335595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pic>
        <p:nvPicPr>
          <p:cNvPr id="10" name="Picture 9">
            <a:extLst>
              <a:ext uri="{FF2B5EF4-FFF2-40B4-BE49-F238E27FC236}">
                <a16:creationId xmlns:a16="http://schemas.microsoft.com/office/drawing/2014/main" id="{30712F94-4D3D-4912-A158-D5F86BF00412}"/>
              </a:ext>
            </a:extLst>
          </p:cNvPr>
          <p:cNvPicPr>
            <a:picLocks noChangeAspect="1"/>
          </p:cNvPicPr>
          <p:nvPr/>
        </p:nvPicPr>
        <p:blipFill>
          <a:blip r:embed="rId2"/>
          <a:stretch>
            <a:fillRect/>
          </a:stretch>
        </p:blipFill>
        <p:spPr>
          <a:xfrm>
            <a:off x="1582242" y="686960"/>
            <a:ext cx="4005419" cy="426757"/>
          </a:xfrm>
          <a:prstGeom prst="rect">
            <a:avLst/>
          </a:prstGeom>
        </p:spPr>
      </p:pic>
      <p:sp>
        <p:nvSpPr>
          <p:cNvPr id="11" name="Footer Placeholder 2">
            <a:extLst>
              <a:ext uri="{FF2B5EF4-FFF2-40B4-BE49-F238E27FC236}">
                <a16:creationId xmlns:a16="http://schemas.microsoft.com/office/drawing/2014/main" id="{85B6EC76-AC75-44E3-B61B-B151BF64574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1A708E-C6AA-4E4C-BF42-15CA49BD6090}"/>
              </a:ext>
            </a:extLst>
          </p:cNvPr>
          <p:cNvPicPr>
            <a:picLocks noChangeAspect="1"/>
          </p:cNvPicPr>
          <p:nvPr/>
        </p:nvPicPr>
        <p:blipFill>
          <a:blip r:embed="rId3"/>
          <a:stretch>
            <a:fillRect/>
          </a:stretch>
        </p:blipFill>
        <p:spPr>
          <a:xfrm>
            <a:off x="5363387" y="680860"/>
            <a:ext cx="926672" cy="432854"/>
          </a:xfrm>
          <a:prstGeom prst="rect">
            <a:avLst/>
          </a:prstGeom>
        </p:spPr>
      </p:pic>
      <p:pic>
        <p:nvPicPr>
          <p:cNvPr id="1028" name="Picture 4">
            <a:extLst>
              <a:ext uri="{FF2B5EF4-FFF2-40B4-BE49-F238E27FC236}">
                <a16:creationId xmlns:a16="http://schemas.microsoft.com/office/drawing/2014/main" id="{31E2183D-4309-4D79-8350-3C8DBD7F8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922" y="4361415"/>
            <a:ext cx="5966941" cy="2162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DA3DFB0-D5E3-47E0-8237-80CDE68D5F89}"/>
              </a:ext>
            </a:extLst>
          </p:cNvPr>
          <p:cNvSpPr/>
          <p:nvPr/>
        </p:nvSpPr>
        <p:spPr>
          <a:xfrm>
            <a:off x="1543773" y="13429"/>
            <a:ext cx="8565900" cy="707886"/>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Uses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DBB</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to perform a “</a:t>
            </a:r>
            <a:r>
              <a:rPr kumimoji="0" lang="en-US" sz="2000" b="1" i="1"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User Build</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run the Unit Test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zUnit</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Code Coverage and verify that the abend is fixed </a:t>
            </a: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7" name="Picture 6">
            <a:extLst>
              <a:ext uri="{FF2B5EF4-FFF2-40B4-BE49-F238E27FC236}">
                <a16:creationId xmlns:a16="http://schemas.microsoft.com/office/drawing/2014/main" id="{80CD02EE-829C-4C94-B934-B2402BC4D36A}"/>
              </a:ext>
            </a:extLst>
          </p:cNvPr>
          <p:cNvPicPr>
            <a:picLocks noChangeAspect="1"/>
          </p:cNvPicPr>
          <p:nvPr/>
        </p:nvPicPr>
        <p:blipFill>
          <a:blip r:embed="rId5"/>
          <a:stretch>
            <a:fillRect/>
          </a:stretch>
        </p:blipFill>
        <p:spPr>
          <a:xfrm>
            <a:off x="6543165" y="5072883"/>
            <a:ext cx="327688" cy="327688"/>
          </a:xfrm>
          <a:prstGeom prst="rect">
            <a:avLst/>
          </a:prstGeom>
        </p:spPr>
      </p:pic>
      <p:pic>
        <p:nvPicPr>
          <p:cNvPr id="2050" name="Picture 2">
            <a:extLst>
              <a:ext uri="{FF2B5EF4-FFF2-40B4-BE49-F238E27FC236}">
                <a16:creationId xmlns:a16="http://schemas.microsoft.com/office/drawing/2014/main" id="{9E5AD05D-A51F-4F1A-917C-3D40F0B10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362" y="1008286"/>
            <a:ext cx="2114040" cy="2210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99AF38B-296E-48E9-BD69-730B4E0E365A}"/>
              </a:ext>
            </a:extLst>
          </p:cNvPr>
          <p:cNvPicPr>
            <a:picLocks noChangeAspect="1"/>
          </p:cNvPicPr>
          <p:nvPr/>
        </p:nvPicPr>
        <p:blipFill>
          <a:blip r:embed="rId7"/>
          <a:stretch>
            <a:fillRect/>
          </a:stretch>
        </p:blipFill>
        <p:spPr>
          <a:xfrm>
            <a:off x="8909714" y="2586863"/>
            <a:ext cx="327688" cy="327688"/>
          </a:xfrm>
          <a:prstGeom prst="rect">
            <a:avLst/>
          </a:prstGeom>
        </p:spPr>
      </p:pic>
      <p:pic>
        <p:nvPicPr>
          <p:cNvPr id="8" name="Picture 7">
            <a:extLst>
              <a:ext uri="{FF2B5EF4-FFF2-40B4-BE49-F238E27FC236}">
                <a16:creationId xmlns:a16="http://schemas.microsoft.com/office/drawing/2014/main" id="{DE67E6D8-3B2C-413D-8FE3-6FF4800625BB}"/>
              </a:ext>
            </a:extLst>
          </p:cNvPr>
          <p:cNvPicPr>
            <a:picLocks noChangeAspect="1"/>
          </p:cNvPicPr>
          <p:nvPr/>
        </p:nvPicPr>
        <p:blipFill>
          <a:blip r:embed="rId8"/>
          <a:stretch>
            <a:fillRect/>
          </a:stretch>
        </p:blipFill>
        <p:spPr>
          <a:xfrm>
            <a:off x="689071" y="1027858"/>
            <a:ext cx="5600988" cy="3118010"/>
          </a:xfrm>
          <a:prstGeom prst="rect">
            <a:avLst/>
          </a:prstGeom>
        </p:spPr>
      </p:pic>
      <p:pic>
        <p:nvPicPr>
          <p:cNvPr id="4" name="Picture 3">
            <a:extLst>
              <a:ext uri="{FF2B5EF4-FFF2-40B4-BE49-F238E27FC236}">
                <a16:creationId xmlns:a16="http://schemas.microsoft.com/office/drawing/2014/main" id="{24DAEB9A-865B-4DA5-B7F6-9474A19CD483}"/>
              </a:ext>
            </a:extLst>
          </p:cNvPr>
          <p:cNvPicPr>
            <a:picLocks noChangeAspect="1"/>
          </p:cNvPicPr>
          <p:nvPr/>
        </p:nvPicPr>
        <p:blipFill>
          <a:blip r:embed="rId9"/>
          <a:stretch>
            <a:fillRect/>
          </a:stretch>
        </p:blipFill>
        <p:spPr>
          <a:xfrm>
            <a:off x="3719736" y="2731566"/>
            <a:ext cx="327688" cy="327688"/>
          </a:xfrm>
          <a:prstGeom prst="rect">
            <a:avLst/>
          </a:prstGeom>
        </p:spPr>
      </p:pic>
    </p:spTree>
    <p:extLst>
      <p:ext uri="{BB962C8B-B14F-4D97-AF65-F5344CB8AC3E}">
        <p14:creationId xmlns:p14="http://schemas.microsoft.com/office/powerpoint/2010/main" val="1448418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pic>
        <p:nvPicPr>
          <p:cNvPr id="10" name="Picture 9">
            <a:extLst>
              <a:ext uri="{FF2B5EF4-FFF2-40B4-BE49-F238E27FC236}">
                <a16:creationId xmlns:a16="http://schemas.microsoft.com/office/drawing/2014/main" id="{30712F94-4D3D-4912-A158-D5F86BF00412}"/>
              </a:ext>
            </a:extLst>
          </p:cNvPr>
          <p:cNvPicPr>
            <a:picLocks noChangeAspect="1"/>
          </p:cNvPicPr>
          <p:nvPr/>
        </p:nvPicPr>
        <p:blipFill>
          <a:blip r:embed="rId2"/>
          <a:stretch>
            <a:fillRect/>
          </a:stretch>
        </p:blipFill>
        <p:spPr>
          <a:xfrm>
            <a:off x="1582242" y="686960"/>
            <a:ext cx="4005419" cy="426757"/>
          </a:xfrm>
          <a:prstGeom prst="rect">
            <a:avLst/>
          </a:prstGeom>
        </p:spPr>
      </p:pic>
      <p:sp>
        <p:nvSpPr>
          <p:cNvPr id="11" name="Footer Placeholder 2">
            <a:extLst>
              <a:ext uri="{FF2B5EF4-FFF2-40B4-BE49-F238E27FC236}">
                <a16:creationId xmlns:a16="http://schemas.microsoft.com/office/drawing/2014/main" id="{85B6EC76-AC75-44E3-B61B-B151BF64574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1A708E-C6AA-4E4C-BF42-15CA49BD6090}"/>
              </a:ext>
            </a:extLst>
          </p:cNvPr>
          <p:cNvPicPr>
            <a:picLocks noChangeAspect="1"/>
          </p:cNvPicPr>
          <p:nvPr/>
        </p:nvPicPr>
        <p:blipFill>
          <a:blip r:embed="rId3"/>
          <a:stretch>
            <a:fillRect/>
          </a:stretch>
        </p:blipFill>
        <p:spPr>
          <a:xfrm>
            <a:off x="5363387" y="680860"/>
            <a:ext cx="926672" cy="432854"/>
          </a:xfrm>
          <a:prstGeom prst="rect">
            <a:avLst/>
          </a:prstGeom>
        </p:spPr>
      </p:pic>
      <p:sp>
        <p:nvSpPr>
          <p:cNvPr id="13" name="Rectangle 12">
            <a:extLst>
              <a:ext uri="{FF2B5EF4-FFF2-40B4-BE49-F238E27FC236}">
                <a16:creationId xmlns:a16="http://schemas.microsoft.com/office/drawing/2014/main" id="{5DA3DFB0-D5E3-47E0-8237-80CDE68D5F89}"/>
              </a:ext>
            </a:extLst>
          </p:cNvPr>
          <p:cNvSpPr/>
          <p:nvPr/>
        </p:nvSpPr>
        <p:spPr>
          <a:xfrm>
            <a:off x="1543773" y="13429"/>
            <a:ext cx="8565900" cy="707886"/>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3. Uses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DBB</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to perform a “</a:t>
            </a:r>
            <a:r>
              <a:rPr kumimoji="0" lang="en-US" sz="2000" b="1" i="1"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User Build</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 run the Unit Test (zUnit),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Code Coverage </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and verify that the abend is fixed </a:t>
            </a: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6" name="Picture 5">
            <a:extLst>
              <a:ext uri="{FF2B5EF4-FFF2-40B4-BE49-F238E27FC236}">
                <a16:creationId xmlns:a16="http://schemas.microsoft.com/office/drawing/2014/main" id="{2E20F3AB-8023-4CE2-90A2-637C3E77D013}"/>
              </a:ext>
            </a:extLst>
          </p:cNvPr>
          <p:cNvPicPr>
            <a:picLocks noChangeAspect="1"/>
          </p:cNvPicPr>
          <p:nvPr/>
        </p:nvPicPr>
        <p:blipFill>
          <a:blip r:embed="rId4"/>
          <a:stretch>
            <a:fillRect/>
          </a:stretch>
        </p:blipFill>
        <p:spPr>
          <a:xfrm>
            <a:off x="1727218" y="1221100"/>
            <a:ext cx="8460432" cy="4415800"/>
          </a:xfrm>
          <a:prstGeom prst="rect">
            <a:avLst/>
          </a:prstGeom>
        </p:spPr>
      </p:pic>
    </p:spTree>
    <p:extLst>
      <p:ext uri="{BB962C8B-B14F-4D97-AF65-F5344CB8AC3E}">
        <p14:creationId xmlns:p14="http://schemas.microsoft.com/office/powerpoint/2010/main" val="31376697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2100474" y="2163644"/>
            <a:ext cx="8455328" cy="315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Developer B run the zUnit test case and verify the bug.</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he  could use the Debug (in BATCH) to see the “bug</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IDz </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to update the COBOL program</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lvl="0" eaLnBrk="1" hangingPunct="1">
              <a:lnSpc>
                <a:spcPct val="101000"/>
              </a:lnSpc>
              <a:spcBef>
                <a:spcPct val="0"/>
              </a:spcBef>
              <a:buClr>
                <a:srgbClr val="FFFFFF"/>
              </a:buClr>
              <a:buFont typeface="Times New Roman" panose="02020603050405020304" pitchFamily="18" charset="0"/>
              <a:buAutoNum type="arabicPeriod"/>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DBB to perform a “User Build”, run the unit test (zUnit), </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Code Coverage and verify that the </a:t>
            </a:r>
            <a:r>
              <a:rPr lang="en-US" altLang="en-US" sz="1800" dirty="0">
                <a:solidFill>
                  <a:prstClr val="white">
                    <a:lumMod val="50000"/>
                  </a:prstClr>
                </a:solidFill>
                <a:ea typeface="SimSun" panose="02010600030101010101" pitchFamily="2" charset="-122"/>
              </a:rPr>
              <a:t>program is fixed</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Optionally change </a:t>
            </a:r>
            <a:r>
              <a:rPr kumimoji="0" lang="en-US" altLang="en-US" sz="1800" b="0"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test case for better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Code Coverage</a:t>
            </a:r>
            <a:b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Commit and Push the corrected code to Git (</a:t>
            </a:r>
            <a:r>
              <a:rPr kumimoji="0" lang="en-US" altLang="en-US" sz="18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a:t>
            </a:r>
          </a:p>
        </p:txBody>
      </p:sp>
      <p:sp>
        <p:nvSpPr>
          <p:cNvPr id="5" name="AutoShape 12">
            <a:extLst>
              <a:ext uri="{FF2B5EF4-FFF2-40B4-BE49-F238E27FC236}">
                <a16:creationId xmlns:a16="http://schemas.microsoft.com/office/drawing/2014/main" id="{A537827B-DE94-445A-B6E7-0196A3905F19}"/>
              </a:ext>
            </a:extLst>
          </p:cNvPr>
          <p:cNvSpPr>
            <a:spLocks noChangeArrowheads="1"/>
          </p:cNvSpPr>
          <p:nvPr/>
        </p:nvSpPr>
        <p:spPr bwMode="auto">
          <a:xfrm>
            <a:off x="1606364" y="4437114"/>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Box 1">
            <a:extLst>
              <a:ext uri="{FF2B5EF4-FFF2-40B4-BE49-F238E27FC236}">
                <a16:creationId xmlns:a16="http://schemas.microsoft.com/office/drawing/2014/main" id="{37418E5D-B2F6-47AB-A59E-730AE1BFA552}"/>
              </a:ext>
            </a:extLst>
          </p:cNvPr>
          <p:cNvSpPr txBox="1">
            <a:spLocks noChangeArrowheads="1"/>
          </p:cNvSpPr>
          <p:nvPr/>
        </p:nvSpPr>
        <p:spPr bwMode="auto">
          <a:xfrm>
            <a:off x="2043419" y="29107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#2 – Fix COBOL/CICS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   broken program</a:t>
            </a:r>
          </a:p>
        </p:txBody>
      </p:sp>
      <p:sp>
        <p:nvSpPr>
          <p:cNvPr id="7" name="TextBox 6">
            <a:extLst>
              <a:ext uri="{FF2B5EF4-FFF2-40B4-BE49-F238E27FC236}">
                <a16:creationId xmlns:a16="http://schemas.microsoft.com/office/drawing/2014/main" id="{CC8C0F24-7EA7-497B-9CE4-AD6434E9C1BE}"/>
              </a:ext>
            </a:extLst>
          </p:cNvPr>
          <p:cNvSpPr txBox="1"/>
          <p:nvPr/>
        </p:nvSpPr>
        <p:spPr>
          <a:xfrm>
            <a:off x="2567608" y="1216519"/>
            <a:ext cx="558358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B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will fix the issue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sp>
        <p:nvSpPr>
          <p:cNvPr id="8" name="Footer Placeholder 2">
            <a:extLst>
              <a:ext uri="{FF2B5EF4-FFF2-40B4-BE49-F238E27FC236}">
                <a16:creationId xmlns:a16="http://schemas.microsoft.com/office/drawing/2014/main" id="{6D392DB4-9131-4FAB-B4AA-61523B607DAF}"/>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spTree>
    <p:extLst>
      <p:ext uri="{BB962C8B-B14F-4D97-AF65-F5344CB8AC3E}">
        <p14:creationId xmlns:p14="http://schemas.microsoft.com/office/powerpoint/2010/main" val="187274924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11" name="Footer Placeholder 2">
            <a:extLst>
              <a:ext uri="{FF2B5EF4-FFF2-40B4-BE49-F238E27FC236}">
                <a16:creationId xmlns:a16="http://schemas.microsoft.com/office/drawing/2014/main" id="{85B6EC76-AC75-44E3-B61B-B151BF64574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DA3DFB0-D5E3-47E0-8237-80CDE68D5F89}"/>
              </a:ext>
            </a:extLst>
          </p:cNvPr>
          <p:cNvSpPr/>
          <p:nvPr/>
        </p:nvSpPr>
        <p:spPr>
          <a:xfrm>
            <a:off x="1658321" y="47594"/>
            <a:ext cx="8565900" cy="400110"/>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4. Optionally change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zUnit test case </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for better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Code Coverage…</a:t>
            </a:r>
            <a:endParaRPr kumimoji="0" lang="en-US" sz="2400" b="1"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SimSun" panose="02010600030101010101" pitchFamily="2" charset="-122"/>
              <a:cs typeface="Arial"/>
            </a:endParaRPr>
          </a:p>
        </p:txBody>
      </p:sp>
      <p:sp>
        <p:nvSpPr>
          <p:cNvPr id="4" name="TextBox 3">
            <a:extLst>
              <a:ext uri="{FF2B5EF4-FFF2-40B4-BE49-F238E27FC236}">
                <a16:creationId xmlns:a16="http://schemas.microsoft.com/office/drawing/2014/main" id="{68D95F79-9865-42C7-AD6D-47CB828E09F6}"/>
              </a:ext>
            </a:extLst>
          </p:cNvPr>
          <p:cNvSpPr txBox="1"/>
          <p:nvPr/>
        </p:nvSpPr>
        <p:spPr>
          <a:xfrm>
            <a:off x="5382971" y="573736"/>
            <a:ext cx="4544834" cy="646331"/>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Could find “bugs” not ever tested before… </a:t>
            </a: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(shift to the left)</a:t>
            </a:r>
          </a:p>
        </p:txBody>
      </p:sp>
      <p:sp>
        <p:nvSpPr>
          <p:cNvPr id="5" name="TextBox 4">
            <a:extLst>
              <a:ext uri="{FF2B5EF4-FFF2-40B4-BE49-F238E27FC236}">
                <a16:creationId xmlns:a16="http://schemas.microsoft.com/office/drawing/2014/main" id="{25FC1E88-81C0-4D66-ACF1-49F8EF14216B}"/>
              </a:ext>
            </a:extLst>
          </p:cNvPr>
          <p:cNvSpPr txBox="1"/>
          <p:nvPr/>
        </p:nvSpPr>
        <p:spPr>
          <a:xfrm>
            <a:off x="5657325" y="1694867"/>
            <a:ext cx="3185487" cy="369332"/>
          </a:xfrm>
          <a:prstGeom prst="rect">
            <a:avLst/>
          </a:prstGeom>
          <a:noFill/>
          <a:ln>
            <a:solidFill>
              <a:srgbClr val="0099FF"/>
            </a:solidFill>
          </a:ln>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00FFFF"/>
                </a:highlight>
                <a:uLnTx/>
                <a:uFillTx/>
                <a:latin typeface="Arial" panose="020B0604020202020204" pitchFamily="34" charset="0"/>
                <a:ea typeface="SimSun" panose="02010600030101010101" pitchFamily="2" charset="-122"/>
                <a:cs typeface="Arial"/>
              </a:rPr>
              <a:t>This condition is not tested</a:t>
            </a:r>
          </a:p>
        </p:txBody>
      </p:sp>
      <p:pic>
        <p:nvPicPr>
          <p:cNvPr id="4100" name="Picture 4">
            <a:extLst>
              <a:ext uri="{FF2B5EF4-FFF2-40B4-BE49-F238E27FC236}">
                <a16:creationId xmlns:a16="http://schemas.microsoft.com/office/drawing/2014/main" id="{1C6F549D-0E9B-4CB4-AB4A-9AC285EBC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766" y="2936845"/>
            <a:ext cx="3185488" cy="210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3417ED8-E102-4ADD-A556-13F6B580E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952" y="5056844"/>
            <a:ext cx="3287545" cy="1678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F8E31E-3773-4790-9055-AE0D6BD3D74C}"/>
              </a:ext>
            </a:extLst>
          </p:cNvPr>
          <p:cNvPicPr>
            <a:picLocks noChangeAspect="1"/>
          </p:cNvPicPr>
          <p:nvPr/>
        </p:nvPicPr>
        <p:blipFill>
          <a:blip r:embed="rId4"/>
          <a:stretch>
            <a:fillRect/>
          </a:stretch>
        </p:blipFill>
        <p:spPr>
          <a:xfrm>
            <a:off x="2706716" y="3829254"/>
            <a:ext cx="327688" cy="327688"/>
          </a:xfrm>
          <a:prstGeom prst="rect">
            <a:avLst/>
          </a:prstGeom>
        </p:spPr>
      </p:pic>
      <p:pic>
        <p:nvPicPr>
          <p:cNvPr id="8" name="Picture 7">
            <a:extLst>
              <a:ext uri="{FF2B5EF4-FFF2-40B4-BE49-F238E27FC236}">
                <a16:creationId xmlns:a16="http://schemas.microsoft.com/office/drawing/2014/main" id="{E78159D8-3854-40B1-9579-56A9B62A1DCD}"/>
              </a:ext>
            </a:extLst>
          </p:cNvPr>
          <p:cNvPicPr>
            <a:picLocks noChangeAspect="1"/>
          </p:cNvPicPr>
          <p:nvPr/>
        </p:nvPicPr>
        <p:blipFill>
          <a:blip r:embed="rId5"/>
          <a:stretch>
            <a:fillRect/>
          </a:stretch>
        </p:blipFill>
        <p:spPr>
          <a:xfrm>
            <a:off x="2561434" y="6156444"/>
            <a:ext cx="327688" cy="327688"/>
          </a:xfrm>
          <a:prstGeom prst="rect">
            <a:avLst/>
          </a:prstGeom>
        </p:spPr>
      </p:pic>
      <p:sp>
        <p:nvSpPr>
          <p:cNvPr id="19" name="Footer Placeholder 2">
            <a:extLst>
              <a:ext uri="{FF2B5EF4-FFF2-40B4-BE49-F238E27FC236}">
                <a16:creationId xmlns:a16="http://schemas.microsoft.com/office/drawing/2014/main" id="{CBD966AD-EEA2-4886-A687-6168CAF89425}"/>
              </a:ext>
            </a:extLst>
          </p:cNvPr>
          <p:cNvSpPr txBox="1">
            <a:spLocks/>
          </p:cNvSpPr>
          <p:nvPr/>
        </p:nvSpPr>
        <p:spPr bwMode="gray">
          <a:xfrm>
            <a:off x="2347819" y="6730349"/>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4110" name="Picture 14">
            <a:extLst>
              <a:ext uri="{FF2B5EF4-FFF2-40B4-BE49-F238E27FC236}">
                <a16:creationId xmlns:a16="http://schemas.microsoft.com/office/drawing/2014/main" id="{AEA3FB55-DD7D-41E7-AAB4-37995C365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310" y="533960"/>
            <a:ext cx="3489374" cy="177482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extLst>
              <a:ext uri="{FF2B5EF4-FFF2-40B4-BE49-F238E27FC236}">
                <a16:creationId xmlns:a16="http://schemas.microsoft.com/office/drawing/2014/main" id="{B7123EDB-8C11-4AD6-A362-0A2C63C5B3B6}"/>
              </a:ext>
            </a:extLst>
          </p:cNvPr>
          <p:cNvSpPr/>
          <p:nvPr/>
        </p:nvSpPr>
        <p:spPr bwMode="auto">
          <a:xfrm>
            <a:off x="4863010" y="1787200"/>
            <a:ext cx="720080" cy="184666"/>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449263" rtl="0" eaLnBrk="1" fontAlgn="base" latinLnBrk="0" hangingPunct="1">
              <a:lnSpc>
                <a:spcPct val="100000"/>
              </a:lnSpc>
              <a:spcBef>
                <a:spcPct val="0"/>
              </a:spcBef>
              <a:spcAft>
                <a:spcPct val="0"/>
              </a:spcAft>
              <a:buClr>
                <a:srgbClr val="000000"/>
              </a:buClr>
              <a:buSzPct val="100000"/>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SimSun" panose="02010600030101010101" pitchFamily="2" charset="-122"/>
              <a:cs typeface="Arial" charset="0"/>
            </a:endParaRPr>
          </a:p>
        </p:txBody>
      </p:sp>
      <p:pic>
        <p:nvPicPr>
          <p:cNvPr id="4112" name="Picture 16">
            <a:extLst>
              <a:ext uri="{FF2B5EF4-FFF2-40B4-BE49-F238E27FC236}">
                <a16:creationId xmlns:a16="http://schemas.microsoft.com/office/drawing/2014/main" id="{A88496C7-CF29-4D91-856F-BF736951F6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5949" y="4602165"/>
            <a:ext cx="5842674" cy="21676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F5E749-DD90-4846-A432-5AFD53C79B38}"/>
              </a:ext>
            </a:extLst>
          </p:cNvPr>
          <p:cNvPicPr>
            <a:picLocks noChangeAspect="1"/>
          </p:cNvPicPr>
          <p:nvPr/>
        </p:nvPicPr>
        <p:blipFill>
          <a:blip r:embed="rId8"/>
          <a:stretch>
            <a:fillRect/>
          </a:stretch>
        </p:blipFill>
        <p:spPr>
          <a:xfrm>
            <a:off x="10176363" y="5729405"/>
            <a:ext cx="327688" cy="327688"/>
          </a:xfrm>
          <a:prstGeom prst="rect">
            <a:avLst/>
          </a:prstGeom>
        </p:spPr>
      </p:pic>
      <p:sp>
        <p:nvSpPr>
          <p:cNvPr id="14" name="Speech Bubble: Oval 13">
            <a:extLst>
              <a:ext uri="{FF2B5EF4-FFF2-40B4-BE49-F238E27FC236}">
                <a16:creationId xmlns:a16="http://schemas.microsoft.com/office/drawing/2014/main" id="{2B6A45E1-DA31-4CEE-91A1-7A7E731301DA}"/>
              </a:ext>
            </a:extLst>
          </p:cNvPr>
          <p:cNvSpPr/>
          <p:nvPr/>
        </p:nvSpPr>
        <p:spPr bwMode="auto">
          <a:xfrm>
            <a:off x="9108964" y="1290846"/>
            <a:ext cx="1302330" cy="746491"/>
          </a:xfrm>
          <a:prstGeom prst="wedgeEllipseCallout">
            <a:avLst>
              <a:gd name="adj1" fmla="val -76489"/>
              <a:gd name="adj2" fmla="val 2963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449263" rtl="0" eaLnBrk="1" fontAlgn="base" latinLnBrk="0" hangingPunct="1">
              <a:lnSpc>
                <a:spcPct val="100000"/>
              </a:lnSpc>
              <a:spcBef>
                <a:spcPct val="0"/>
              </a:spcBef>
              <a:spcAft>
                <a:spcPct val="0"/>
              </a:spcAft>
              <a:buClr>
                <a:srgbClr val="000000"/>
              </a:buClr>
              <a:buSzPct val="100000"/>
              <a:buFontTx/>
              <a:buNone/>
              <a:tabLst/>
              <a:defRPr/>
            </a:pP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SQLCODE -913</a:t>
            </a:r>
            <a:b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br>
            <a: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must have </a:t>
            </a: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90</a:t>
            </a:r>
            <a: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 at </a:t>
            </a:r>
            <a:b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b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CA-RETURN-CODE</a:t>
            </a:r>
          </a:p>
        </p:txBody>
      </p:sp>
      <p:pic>
        <p:nvPicPr>
          <p:cNvPr id="3" name="Picture 2">
            <a:extLst>
              <a:ext uri="{FF2B5EF4-FFF2-40B4-BE49-F238E27FC236}">
                <a16:creationId xmlns:a16="http://schemas.microsoft.com/office/drawing/2014/main" id="{FFB97746-18E2-4526-B340-D482EAD825EC}"/>
              </a:ext>
            </a:extLst>
          </p:cNvPr>
          <p:cNvPicPr>
            <a:picLocks noChangeAspect="1"/>
          </p:cNvPicPr>
          <p:nvPr/>
        </p:nvPicPr>
        <p:blipFill>
          <a:blip r:embed="rId9"/>
          <a:stretch>
            <a:fillRect/>
          </a:stretch>
        </p:blipFill>
        <p:spPr>
          <a:xfrm>
            <a:off x="4933826" y="2426545"/>
            <a:ext cx="6026681" cy="2491955"/>
          </a:xfrm>
          <a:prstGeom prst="rect">
            <a:avLst/>
          </a:prstGeom>
        </p:spPr>
      </p:pic>
      <p:pic>
        <p:nvPicPr>
          <p:cNvPr id="9" name="Picture 8">
            <a:extLst>
              <a:ext uri="{FF2B5EF4-FFF2-40B4-BE49-F238E27FC236}">
                <a16:creationId xmlns:a16="http://schemas.microsoft.com/office/drawing/2014/main" id="{E3A620B7-5E41-496B-86EB-37A6347FA01B}"/>
              </a:ext>
            </a:extLst>
          </p:cNvPr>
          <p:cNvPicPr>
            <a:picLocks noChangeAspect="1"/>
          </p:cNvPicPr>
          <p:nvPr/>
        </p:nvPicPr>
        <p:blipFill>
          <a:blip r:embed="rId10"/>
          <a:stretch>
            <a:fillRect/>
          </a:stretch>
        </p:blipFill>
        <p:spPr>
          <a:xfrm>
            <a:off x="10457390" y="3705181"/>
            <a:ext cx="327688" cy="327688"/>
          </a:xfrm>
          <a:prstGeom prst="rect">
            <a:avLst/>
          </a:prstGeom>
        </p:spPr>
      </p:pic>
    </p:spTree>
    <p:extLst>
      <p:ext uri="{BB962C8B-B14F-4D97-AF65-F5344CB8AC3E}">
        <p14:creationId xmlns:p14="http://schemas.microsoft.com/office/powerpoint/2010/main" val="4154262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11" name="Footer Placeholder 2">
            <a:extLst>
              <a:ext uri="{FF2B5EF4-FFF2-40B4-BE49-F238E27FC236}">
                <a16:creationId xmlns:a16="http://schemas.microsoft.com/office/drawing/2014/main" id="{85B6EC76-AC75-44E3-B61B-B151BF64574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sp>
        <p:nvSpPr>
          <p:cNvPr id="13" name="Rectangle 12">
            <a:extLst>
              <a:ext uri="{FF2B5EF4-FFF2-40B4-BE49-F238E27FC236}">
                <a16:creationId xmlns:a16="http://schemas.microsoft.com/office/drawing/2014/main" id="{5DA3DFB0-D5E3-47E0-8237-80CDE68D5F89}"/>
              </a:ext>
            </a:extLst>
          </p:cNvPr>
          <p:cNvSpPr/>
          <p:nvPr/>
        </p:nvSpPr>
        <p:spPr>
          <a:xfrm>
            <a:off x="1650807" y="224820"/>
            <a:ext cx="8565900" cy="400110"/>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4. Optionally change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zUnit test case </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for better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Code Coverage…</a:t>
            </a:r>
            <a:endParaRPr kumimoji="0" lang="en-US" sz="2400" b="1"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SimSun" panose="02010600030101010101" pitchFamily="2" charset="-122"/>
              <a:cs typeface="Arial"/>
            </a:endParaRPr>
          </a:p>
        </p:txBody>
      </p:sp>
      <p:pic>
        <p:nvPicPr>
          <p:cNvPr id="5122" name="Picture 2">
            <a:extLst>
              <a:ext uri="{FF2B5EF4-FFF2-40B4-BE49-F238E27FC236}">
                <a16:creationId xmlns:a16="http://schemas.microsoft.com/office/drawing/2014/main" id="{31F3B30F-FE04-4480-8E1D-4E06A7E1F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053" y="834775"/>
            <a:ext cx="4489400" cy="9846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3D3B587-E4F6-4DB3-BAF3-6DCD1898A1BA}"/>
              </a:ext>
            </a:extLst>
          </p:cNvPr>
          <p:cNvPicPr>
            <a:picLocks noChangeAspect="1"/>
          </p:cNvPicPr>
          <p:nvPr/>
        </p:nvPicPr>
        <p:blipFill>
          <a:blip r:embed="rId3"/>
          <a:stretch>
            <a:fillRect/>
          </a:stretch>
        </p:blipFill>
        <p:spPr>
          <a:xfrm>
            <a:off x="5821960" y="648657"/>
            <a:ext cx="2470381" cy="3555670"/>
          </a:xfrm>
          <a:prstGeom prst="rect">
            <a:avLst/>
          </a:prstGeom>
        </p:spPr>
      </p:pic>
      <p:pic>
        <p:nvPicPr>
          <p:cNvPr id="3" name="Picture 2">
            <a:extLst>
              <a:ext uri="{FF2B5EF4-FFF2-40B4-BE49-F238E27FC236}">
                <a16:creationId xmlns:a16="http://schemas.microsoft.com/office/drawing/2014/main" id="{B9D01629-FC8B-4468-B8BF-186415430A36}"/>
              </a:ext>
            </a:extLst>
          </p:cNvPr>
          <p:cNvPicPr>
            <a:picLocks noChangeAspect="1"/>
          </p:cNvPicPr>
          <p:nvPr/>
        </p:nvPicPr>
        <p:blipFill>
          <a:blip r:embed="rId4"/>
          <a:stretch>
            <a:fillRect/>
          </a:stretch>
        </p:blipFill>
        <p:spPr>
          <a:xfrm>
            <a:off x="7604091" y="916235"/>
            <a:ext cx="2939259" cy="3426814"/>
          </a:xfrm>
          <a:prstGeom prst="rect">
            <a:avLst/>
          </a:prstGeom>
        </p:spPr>
      </p:pic>
      <p:pic>
        <p:nvPicPr>
          <p:cNvPr id="5124" name="Picture 4">
            <a:extLst>
              <a:ext uri="{FF2B5EF4-FFF2-40B4-BE49-F238E27FC236}">
                <a16:creationId xmlns:a16="http://schemas.microsoft.com/office/drawing/2014/main" id="{E646586B-15C4-4395-886B-13FA92B26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0538" y="4288580"/>
            <a:ext cx="5222838" cy="22163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F8E31E-3773-4790-9055-AE0D6BD3D74C}"/>
              </a:ext>
            </a:extLst>
          </p:cNvPr>
          <p:cNvPicPr>
            <a:picLocks noChangeAspect="1"/>
          </p:cNvPicPr>
          <p:nvPr/>
        </p:nvPicPr>
        <p:blipFill>
          <a:blip r:embed="rId6"/>
          <a:stretch>
            <a:fillRect/>
          </a:stretch>
        </p:blipFill>
        <p:spPr>
          <a:xfrm>
            <a:off x="4479168" y="1243739"/>
            <a:ext cx="327688" cy="327688"/>
          </a:xfrm>
          <a:prstGeom prst="rect">
            <a:avLst/>
          </a:prstGeom>
        </p:spPr>
      </p:pic>
      <p:pic>
        <p:nvPicPr>
          <p:cNvPr id="8" name="Picture 7">
            <a:extLst>
              <a:ext uri="{FF2B5EF4-FFF2-40B4-BE49-F238E27FC236}">
                <a16:creationId xmlns:a16="http://schemas.microsoft.com/office/drawing/2014/main" id="{E78159D8-3854-40B1-9579-56A9B62A1DCD}"/>
              </a:ext>
            </a:extLst>
          </p:cNvPr>
          <p:cNvPicPr>
            <a:picLocks noChangeAspect="1"/>
          </p:cNvPicPr>
          <p:nvPr/>
        </p:nvPicPr>
        <p:blipFill>
          <a:blip r:embed="rId7"/>
          <a:stretch>
            <a:fillRect/>
          </a:stretch>
        </p:blipFill>
        <p:spPr>
          <a:xfrm>
            <a:off x="6926040" y="3592844"/>
            <a:ext cx="327688" cy="327688"/>
          </a:xfrm>
          <a:prstGeom prst="rect">
            <a:avLst/>
          </a:prstGeom>
        </p:spPr>
      </p:pic>
      <p:pic>
        <p:nvPicPr>
          <p:cNvPr id="9" name="Picture 8">
            <a:extLst>
              <a:ext uri="{FF2B5EF4-FFF2-40B4-BE49-F238E27FC236}">
                <a16:creationId xmlns:a16="http://schemas.microsoft.com/office/drawing/2014/main" id="{E3A620B7-5E41-496B-86EB-37A6347FA01B}"/>
              </a:ext>
            </a:extLst>
          </p:cNvPr>
          <p:cNvPicPr>
            <a:picLocks noChangeAspect="1"/>
          </p:cNvPicPr>
          <p:nvPr/>
        </p:nvPicPr>
        <p:blipFill>
          <a:blip r:embed="rId8"/>
          <a:stretch>
            <a:fillRect/>
          </a:stretch>
        </p:blipFill>
        <p:spPr>
          <a:xfrm>
            <a:off x="9307439" y="3592844"/>
            <a:ext cx="327688" cy="327688"/>
          </a:xfrm>
          <a:prstGeom prst="rect">
            <a:avLst/>
          </a:prstGeom>
        </p:spPr>
      </p:pic>
      <p:pic>
        <p:nvPicPr>
          <p:cNvPr id="12" name="Picture 11">
            <a:extLst>
              <a:ext uri="{FF2B5EF4-FFF2-40B4-BE49-F238E27FC236}">
                <a16:creationId xmlns:a16="http://schemas.microsoft.com/office/drawing/2014/main" id="{0ABE5D3E-36A6-4912-9ADA-22ED49F036B7}"/>
              </a:ext>
            </a:extLst>
          </p:cNvPr>
          <p:cNvPicPr>
            <a:picLocks noChangeAspect="1"/>
          </p:cNvPicPr>
          <p:nvPr/>
        </p:nvPicPr>
        <p:blipFill>
          <a:blip r:embed="rId9"/>
          <a:stretch>
            <a:fillRect/>
          </a:stretch>
        </p:blipFill>
        <p:spPr>
          <a:xfrm>
            <a:off x="5303912" y="5463667"/>
            <a:ext cx="327688" cy="327688"/>
          </a:xfrm>
          <a:prstGeom prst="rect">
            <a:avLst/>
          </a:prstGeom>
        </p:spPr>
      </p:pic>
    </p:spTree>
    <p:extLst>
      <p:ext uri="{BB962C8B-B14F-4D97-AF65-F5344CB8AC3E}">
        <p14:creationId xmlns:p14="http://schemas.microsoft.com/office/powerpoint/2010/main" val="1478607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700229FF-0626-416F-901F-089376021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922" y="764707"/>
            <a:ext cx="1642855" cy="20779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11" name="Footer Placeholder 2">
            <a:extLst>
              <a:ext uri="{FF2B5EF4-FFF2-40B4-BE49-F238E27FC236}">
                <a16:creationId xmlns:a16="http://schemas.microsoft.com/office/drawing/2014/main" id="{85B6EC76-AC75-44E3-B61B-B151BF64574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sp>
        <p:nvSpPr>
          <p:cNvPr id="13" name="Rectangle 12">
            <a:extLst>
              <a:ext uri="{FF2B5EF4-FFF2-40B4-BE49-F238E27FC236}">
                <a16:creationId xmlns:a16="http://schemas.microsoft.com/office/drawing/2014/main" id="{5DA3DFB0-D5E3-47E0-8237-80CDE68D5F89}"/>
              </a:ext>
            </a:extLst>
          </p:cNvPr>
          <p:cNvSpPr/>
          <p:nvPr/>
        </p:nvSpPr>
        <p:spPr>
          <a:xfrm>
            <a:off x="1650807" y="224820"/>
            <a:ext cx="8565900" cy="400110"/>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4. Optionally change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zUnit test case </a:t>
            </a: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for better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Code Coverage</a:t>
            </a:r>
            <a:endParaRPr kumimoji="0" lang="en-US" sz="2400" b="1"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SimSun" panose="02010600030101010101" pitchFamily="2" charset="-122"/>
              <a:cs typeface="Arial"/>
            </a:endParaRPr>
          </a:p>
        </p:txBody>
      </p:sp>
      <p:pic>
        <p:nvPicPr>
          <p:cNvPr id="7" name="Picture 6">
            <a:extLst>
              <a:ext uri="{FF2B5EF4-FFF2-40B4-BE49-F238E27FC236}">
                <a16:creationId xmlns:a16="http://schemas.microsoft.com/office/drawing/2014/main" id="{C0F8E31E-3773-4790-9055-AE0D6BD3D74C}"/>
              </a:ext>
            </a:extLst>
          </p:cNvPr>
          <p:cNvPicPr>
            <a:picLocks noChangeAspect="1"/>
          </p:cNvPicPr>
          <p:nvPr/>
        </p:nvPicPr>
        <p:blipFill>
          <a:blip r:embed="rId3"/>
          <a:stretch>
            <a:fillRect/>
          </a:stretch>
        </p:blipFill>
        <p:spPr>
          <a:xfrm>
            <a:off x="3071664" y="1268760"/>
            <a:ext cx="327688" cy="327688"/>
          </a:xfrm>
          <a:prstGeom prst="rect">
            <a:avLst/>
          </a:prstGeom>
        </p:spPr>
      </p:pic>
      <p:pic>
        <p:nvPicPr>
          <p:cNvPr id="4" name="Picture 3">
            <a:extLst>
              <a:ext uri="{FF2B5EF4-FFF2-40B4-BE49-F238E27FC236}">
                <a16:creationId xmlns:a16="http://schemas.microsoft.com/office/drawing/2014/main" id="{600E118F-ED81-47ED-82DF-CE77F2194D6A}"/>
              </a:ext>
            </a:extLst>
          </p:cNvPr>
          <p:cNvPicPr>
            <a:picLocks noChangeAspect="1"/>
          </p:cNvPicPr>
          <p:nvPr/>
        </p:nvPicPr>
        <p:blipFill>
          <a:blip r:embed="rId4"/>
          <a:stretch>
            <a:fillRect/>
          </a:stretch>
        </p:blipFill>
        <p:spPr>
          <a:xfrm>
            <a:off x="3791744" y="624930"/>
            <a:ext cx="2912672" cy="2464568"/>
          </a:xfrm>
          <a:prstGeom prst="rect">
            <a:avLst/>
          </a:prstGeom>
        </p:spPr>
      </p:pic>
      <p:pic>
        <p:nvPicPr>
          <p:cNvPr id="8" name="Picture 7">
            <a:extLst>
              <a:ext uri="{FF2B5EF4-FFF2-40B4-BE49-F238E27FC236}">
                <a16:creationId xmlns:a16="http://schemas.microsoft.com/office/drawing/2014/main" id="{E78159D8-3854-40B1-9579-56A9B62A1DCD}"/>
              </a:ext>
            </a:extLst>
          </p:cNvPr>
          <p:cNvPicPr>
            <a:picLocks noChangeAspect="1"/>
          </p:cNvPicPr>
          <p:nvPr/>
        </p:nvPicPr>
        <p:blipFill>
          <a:blip r:embed="rId5"/>
          <a:stretch>
            <a:fillRect/>
          </a:stretch>
        </p:blipFill>
        <p:spPr>
          <a:xfrm>
            <a:off x="6240016" y="1639834"/>
            <a:ext cx="327688" cy="327688"/>
          </a:xfrm>
          <a:prstGeom prst="rect">
            <a:avLst/>
          </a:prstGeom>
        </p:spPr>
      </p:pic>
      <p:pic>
        <p:nvPicPr>
          <p:cNvPr id="6146" name="Picture 2">
            <a:extLst>
              <a:ext uri="{FF2B5EF4-FFF2-40B4-BE49-F238E27FC236}">
                <a16:creationId xmlns:a16="http://schemas.microsoft.com/office/drawing/2014/main" id="{3F7B3DA0-7A43-419F-A5D6-D8ACD5060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061" y="2971753"/>
            <a:ext cx="8565900" cy="38026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A620B7-5E41-496B-86EB-37A6347FA01B}"/>
              </a:ext>
            </a:extLst>
          </p:cNvPr>
          <p:cNvPicPr>
            <a:picLocks noChangeAspect="1"/>
          </p:cNvPicPr>
          <p:nvPr/>
        </p:nvPicPr>
        <p:blipFill>
          <a:blip r:embed="rId7"/>
          <a:stretch>
            <a:fillRect/>
          </a:stretch>
        </p:blipFill>
        <p:spPr>
          <a:xfrm>
            <a:off x="3532774" y="3161770"/>
            <a:ext cx="327688" cy="327688"/>
          </a:xfrm>
          <a:prstGeom prst="rect">
            <a:avLst/>
          </a:prstGeom>
        </p:spPr>
      </p:pic>
      <p:sp>
        <p:nvSpPr>
          <p:cNvPr id="16" name="Speech Bubble: Oval 15">
            <a:extLst>
              <a:ext uri="{FF2B5EF4-FFF2-40B4-BE49-F238E27FC236}">
                <a16:creationId xmlns:a16="http://schemas.microsoft.com/office/drawing/2014/main" id="{5D8A5544-A115-445E-84C9-F98DB1671140}"/>
              </a:ext>
            </a:extLst>
          </p:cNvPr>
          <p:cNvSpPr/>
          <p:nvPr/>
        </p:nvSpPr>
        <p:spPr bwMode="auto">
          <a:xfrm>
            <a:off x="9217756" y="1857217"/>
            <a:ext cx="1302330" cy="746491"/>
          </a:xfrm>
          <a:prstGeom prst="wedgeEllipseCallout">
            <a:avLst>
              <a:gd name="adj1" fmla="val -34533"/>
              <a:gd name="adj2" fmla="val 15063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449263" rtl="0" eaLnBrk="1" fontAlgn="base" latinLnBrk="0" hangingPunct="1">
              <a:lnSpc>
                <a:spcPct val="100000"/>
              </a:lnSpc>
              <a:spcBef>
                <a:spcPct val="0"/>
              </a:spcBef>
              <a:spcAft>
                <a:spcPct val="0"/>
              </a:spcAft>
              <a:buClr>
                <a:srgbClr val="000000"/>
              </a:buClr>
              <a:buSzPct val="100000"/>
              <a:buFontTx/>
              <a:buNone/>
              <a:tabLst/>
              <a:defRPr/>
            </a:pP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SQLCODE -913</a:t>
            </a:r>
            <a:b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br>
            <a: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must have </a:t>
            </a: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90</a:t>
            </a:r>
            <a: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 at </a:t>
            </a:r>
            <a:br>
              <a:rPr kumimoji="0" lang="en-US" sz="800" b="0"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br>
            <a:r>
              <a:rPr kumimoji="0" lang="en-US" sz="800" b="1" i="0" u="none" strike="noStrike" kern="1200" cap="none" spc="0" normalizeH="0" baseline="0" noProof="0" dirty="0">
                <a:ln>
                  <a:noFill/>
                </a:ln>
                <a:solidFill>
                  <a:srgbClr val="000000"/>
                </a:solidFill>
                <a:effectLst/>
                <a:uLnTx/>
                <a:uFillTx/>
                <a:latin typeface="Arial" charset="0"/>
                <a:ea typeface="SimSun" panose="02010600030101010101" pitchFamily="2" charset="-122"/>
                <a:cs typeface="Arial" charset="0"/>
              </a:rPr>
              <a:t>CA-RETURN-CODE</a:t>
            </a:r>
          </a:p>
        </p:txBody>
      </p:sp>
    </p:spTree>
    <p:extLst>
      <p:ext uri="{BB962C8B-B14F-4D97-AF65-F5344CB8AC3E}">
        <p14:creationId xmlns:p14="http://schemas.microsoft.com/office/powerpoint/2010/main" val="1665629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AutoShape 12">
            <a:extLst>
              <a:ext uri="{FF2B5EF4-FFF2-40B4-BE49-F238E27FC236}">
                <a16:creationId xmlns:a16="http://schemas.microsoft.com/office/drawing/2014/main" id="{A537827B-DE94-445A-B6E7-0196A3905F19}"/>
              </a:ext>
            </a:extLst>
          </p:cNvPr>
          <p:cNvSpPr>
            <a:spLocks noChangeArrowheads="1"/>
          </p:cNvSpPr>
          <p:nvPr/>
        </p:nvSpPr>
        <p:spPr bwMode="auto">
          <a:xfrm>
            <a:off x="1619757" y="4941170"/>
            <a:ext cx="395288" cy="288925"/>
          </a:xfrm>
          <a:prstGeom prst="rightArrow">
            <a:avLst>
              <a:gd name="adj1" fmla="val 50000"/>
              <a:gd name="adj2" fmla="val 34203"/>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63"/>
              </a:spcBef>
              <a:spcAft>
                <a:spcPts val="338"/>
              </a:spcAft>
              <a:buClr>
                <a:srgbClr val="7889FB"/>
              </a:buClr>
              <a:buSzPct val="100000"/>
              <a:buFont typeface="Arial" panose="020B0604020202020204" pitchFamily="34" charset="0"/>
              <a:buChar char="●"/>
              <a:defRPr>
                <a:solidFill>
                  <a:srgbClr val="000000"/>
                </a:solidFill>
                <a:latin typeface="Arial" panose="020B0604020202020204" pitchFamily="34" charset="0"/>
                <a:cs typeface="Arial" panose="020B0604020202020204" pitchFamily="34" charset="0"/>
              </a:defRPr>
            </a:lvl1pPr>
            <a:lvl2pPr marL="742950" indent="-285750">
              <a:spcBef>
                <a:spcPts val="300"/>
              </a:spcBef>
              <a:spcAft>
                <a:spcPts val="300"/>
              </a:spcAft>
              <a:buClr>
                <a:srgbClr val="7889FB"/>
              </a:buClr>
              <a:buSzPct val="100000"/>
              <a:buFont typeface="Webdings" panose="05030102010509060703" pitchFamily="18" charset="2"/>
              <a:buChar char=""/>
              <a:defRPr sz="1600">
                <a:solidFill>
                  <a:srgbClr val="000000"/>
                </a:solidFill>
                <a:latin typeface="Arial" panose="020B0604020202020204" pitchFamily="34" charset="0"/>
                <a:cs typeface="Arial" panose="020B0604020202020204" pitchFamily="34" charset="0"/>
              </a:defRPr>
            </a:lvl2pPr>
            <a:lvl3pPr marL="1143000" indent="-228600">
              <a:spcBef>
                <a:spcPts val="300"/>
              </a:spcBef>
              <a:spcAft>
                <a:spcPts val="300"/>
              </a:spcAft>
              <a:buClr>
                <a:srgbClr val="7889FB"/>
              </a:buClr>
              <a:buSzPct val="100000"/>
              <a:buFont typeface="Wingdings" panose="05000000000000000000" pitchFamily="2" charset="2"/>
              <a:buChar char=""/>
              <a:defRPr sz="1600">
                <a:solidFill>
                  <a:srgbClr val="000000"/>
                </a:solidFill>
                <a:latin typeface="Arial" panose="020B0604020202020204" pitchFamily="34" charset="0"/>
                <a:cs typeface="Arial" panose="020B0604020202020204" pitchFamily="34" charset="0"/>
              </a:defRPr>
            </a:lvl3pPr>
            <a:lvl4pPr marL="16002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4pPr>
            <a:lvl5pPr marL="2057400" indent="-22860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300"/>
              </a:spcBef>
              <a:spcAft>
                <a:spcPts val="300"/>
              </a:spcAft>
              <a:buClr>
                <a:srgbClr val="7889FB"/>
              </a:buClr>
              <a:buSzPct val="100000"/>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Arial" panose="020B0604020202020204" pitchFamily="34" charset="0"/>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6" name="TextBox 1">
            <a:extLst>
              <a:ext uri="{FF2B5EF4-FFF2-40B4-BE49-F238E27FC236}">
                <a16:creationId xmlns:a16="http://schemas.microsoft.com/office/drawing/2014/main" id="{37418E5D-B2F6-47AB-A59E-730AE1BFA552}"/>
              </a:ext>
            </a:extLst>
          </p:cNvPr>
          <p:cNvSpPr txBox="1">
            <a:spLocks noChangeArrowheads="1"/>
          </p:cNvSpPr>
          <p:nvPr/>
        </p:nvSpPr>
        <p:spPr bwMode="auto">
          <a:xfrm>
            <a:off x="2043419" y="291074"/>
            <a:ext cx="8261871" cy="461665"/>
          </a:xfrm>
          <a:prstGeom prst="rect">
            <a:avLst/>
          </a:prstGeom>
          <a:solidFill>
            <a:sysClr val="window" lastClr="FFFFFF"/>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PART #2 – Fix COBOL/CICS </a:t>
            </a:r>
            <a:r>
              <a:rPr kumimoji="0" lang="en-US" sz="2400" b="1" i="0" u="none" strike="noStrike" kern="1200" cap="none" spc="0" normalizeH="0" baseline="0" noProof="0" dirty="0">
                <a:ln>
                  <a:noFill/>
                </a:ln>
                <a:solidFill>
                  <a:srgbClr val="000000"/>
                </a:solidFill>
                <a:effectLst/>
                <a:uLnTx/>
                <a:uFillTx/>
                <a:latin typeface="Consolas" panose="020B0609020204030204" pitchFamily="49" charset="0"/>
                <a:ea typeface="SimSun" panose="02010600030101010101" pitchFamily="2" charset="-122"/>
                <a:cs typeface="Arial"/>
              </a:rPr>
              <a:t>HCIPDB01</a:t>
            </a:r>
            <a:r>
              <a:rPr kumimoji="0" lang="en-US" altLang="en-US" sz="2000" b="1" i="0" u="none" strike="noStrike" kern="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Arial"/>
              </a:rPr>
              <a:t>   broken program</a:t>
            </a:r>
          </a:p>
        </p:txBody>
      </p:sp>
      <p:sp>
        <p:nvSpPr>
          <p:cNvPr id="7" name="TextBox 6">
            <a:extLst>
              <a:ext uri="{FF2B5EF4-FFF2-40B4-BE49-F238E27FC236}">
                <a16:creationId xmlns:a16="http://schemas.microsoft.com/office/drawing/2014/main" id="{CC8C0F24-7EA7-497B-9CE4-AD6434E9C1BE}"/>
              </a:ext>
            </a:extLst>
          </p:cNvPr>
          <p:cNvSpPr txBox="1"/>
          <p:nvPr/>
        </p:nvSpPr>
        <p:spPr>
          <a:xfrm>
            <a:off x="2567608" y="1216519"/>
            <a:ext cx="5583580" cy="369332"/>
          </a:xfrm>
          <a:prstGeom prst="rect">
            <a:avLst/>
          </a:prstGeom>
          <a:solidFill>
            <a:srgbClr val="FFFF00"/>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B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will fix the issue created by developer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rPr>
              <a:t>A</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sp>
        <p:nvSpPr>
          <p:cNvPr id="8" name="Footer Placeholder 2">
            <a:extLst>
              <a:ext uri="{FF2B5EF4-FFF2-40B4-BE49-F238E27FC236}">
                <a16:creationId xmlns:a16="http://schemas.microsoft.com/office/drawing/2014/main" id="{DDA87CDF-8FCB-431A-AAB3-4EC84437478D}"/>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Box 2">
            <a:extLst>
              <a:ext uri="{FF2B5EF4-FFF2-40B4-BE49-F238E27FC236}">
                <a16:creationId xmlns:a16="http://schemas.microsoft.com/office/drawing/2014/main" id="{B1799AD0-66C9-456E-93A4-06693B3FC845}"/>
              </a:ext>
            </a:extLst>
          </p:cNvPr>
          <p:cNvSpPr txBox="1">
            <a:spLocks noChangeArrowheads="1"/>
          </p:cNvSpPr>
          <p:nvPr/>
        </p:nvSpPr>
        <p:spPr bwMode="auto">
          <a:xfrm>
            <a:off x="2100474" y="2163644"/>
            <a:ext cx="8455328" cy="315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Developer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run the zUnit test case and verify the bug.</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he  could use the Debug (in BATCH) to see the “bug</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IDz </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to update the COBOL program </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lvl="0" eaLnBrk="1" hangingPunct="1">
              <a:lnSpc>
                <a:spcPct val="101000"/>
              </a:lnSpc>
              <a:spcBef>
                <a:spcPct val="0"/>
              </a:spcBef>
              <a:buClr>
                <a:srgbClr val="FFFFFF"/>
              </a:buClr>
              <a:buFont typeface="Times New Roman" panose="02020603050405020304" pitchFamily="18" charset="0"/>
              <a:buAutoNum type="arabicPeriod"/>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DBB</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to perform a “User Dependency Build”, run the Unit Test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zUnit</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Code Coverage </a:t>
            </a: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and verify that the </a:t>
            </a:r>
            <a:r>
              <a:rPr lang="en-US" altLang="en-US" sz="1800" dirty="0">
                <a:solidFill>
                  <a:prstClr val="white">
                    <a:lumMod val="50000"/>
                  </a:prstClr>
                </a:solidFill>
                <a:ea typeface="SimSun" panose="02010600030101010101" pitchFamily="2" charset="-122"/>
              </a:rPr>
              <a:t>program is fixed</a:t>
            </a:r>
            <a:b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imSun" panose="02010600030101010101" pitchFamily="2" charset="-122"/>
                <a:cs typeface="Arial" panose="020B0604020202020204" pitchFamily="34" charset="0"/>
              </a:rPr>
              <a:t>Optionally change zUnit test case for better Code Coverage </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Commit and Push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the corrected code to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0" i="1"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GitHub</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2525521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5605CF-CA9F-4D4C-81A5-A95E5AC85608}"/>
              </a:ext>
            </a:extLst>
          </p:cNvPr>
          <p:cNvSpPr>
            <a:spLocks noGrp="1"/>
          </p:cNvSpPr>
          <p:nvPr>
            <p:ph type="sldNum"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265F80D6-4CE8-464D-9AC0-7D01C8985D06}" type="slidenum">
              <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rPr>
              <a:pPr marL="0" marR="0" lvl="0" indent="0" algn="l" defTabSz="457200" rtl="0" eaLnBrk="0" fontAlgn="base" latinLnBrk="0" hangingPunct="0">
                <a:lnSpc>
                  <a:spcPct val="100000"/>
                </a:lnSpc>
                <a:spcBef>
                  <a:spcPct val="0"/>
                </a:spcBef>
                <a:spcAft>
                  <a:spcPct val="0"/>
                </a:spcAft>
                <a:buClrTx/>
                <a:buSzTx/>
                <a:buFontTx/>
                <a:buNone/>
                <a:tabLst/>
                <a:defRPr/>
              </a:pPr>
              <a:t>87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3" name="Rectangle 2">
            <a:extLst>
              <a:ext uri="{FF2B5EF4-FFF2-40B4-BE49-F238E27FC236}">
                <a16:creationId xmlns:a16="http://schemas.microsoft.com/office/drawing/2014/main" id="{3A5F0EDE-72FD-4A10-AE12-9D3858F3E1BC}"/>
              </a:ext>
            </a:extLst>
          </p:cNvPr>
          <p:cNvSpPr/>
          <p:nvPr/>
        </p:nvSpPr>
        <p:spPr>
          <a:xfrm>
            <a:off x="1532200" y="41432"/>
            <a:ext cx="9143999" cy="1138773"/>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E439B"/>
                </a:solidFill>
                <a:effectLst/>
                <a:uLnTx/>
                <a:uFillTx/>
                <a:latin typeface="Arial" panose="020B0604020202020204" pitchFamily="34" charset="0"/>
                <a:ea typeface="SimSun" panose="02010600030101010101" pitchFamily="2" charset="-122"/>
                <a:cs typeface="Arial"/>
              </a:rPr>
              <a:t>5. Commit and Push the corrected code to </a:t>
            </a:r>
            <a:r>
              <a:rPr kumimoji="0" lang="en-US" sz="2000" b="1" i="0" u="none" strike="noStrike" kern="1200" cap="none" spc="0" normalizeH="0" baseline="0" noProof="0" dirty="0">
                <a:ln>
                  <a:noFill/>
                </a:ln>
                <a:solidFill>
                  <a:srgbClr val="1E439B"/>
                </a:solidFill>
                <a:effectLst/>
                <a:highlight>
                  <a:srgbClr val="FFFF00"/>
                </a:highlight>
                <a:uLnTx/>
                <a:uFillTx/>
                <a:latin typeface="Arial" panose="020B0604020202020204" pitchFamily="34" charset="0"/>
                <a:ea typeface="SimSun" panose="02010600030101010101" pitchFamily="2" charset="-122"/>
                <a:cs typeface="Arial"/>
              </a:rPr>
              <a:t>Git (GitHub)</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a:endParaRPr>
          </a:p>
        </p:txBody>
      </p:sp>
      <p:pic>
        <p:nvPicPr>
          <p:cNvPr id="4" name="Picture 3">
            <a:extLst>
              <a:ext uri="{FF2B5EF4-FFF2-40B4-BE49-F238E27FC236}">
                <a16:creationId xmlns:a16="http://schemas.microsoft.com/office/drawing/2014/main" id="{0DB6E4BC-4D12-4CE2-A5B7-3644C1611258}"/>
              </a:ext>
            </a:extLst>
          </p:cNvPr>
          <p:cNvPicPr>
            <a:picLocks noChangeAspect="1"/>
          </p:cNvPicPr>
          <p:nvPr/>
        </p:nvPicPr>
        <p:blipFill>
          <a:blip r:embed="rId2"/>
          <a:stretch>
            <a:fillRect/>
          </a:stretch>
        </p:blipFill>
        <p:spPr>
          <a:xfrm>
            <a:off x="1594750" y="764704"/>
            <a:ext cx="6591727" cy="4396528"/>
          </a:xfrm>
          <a:prstGeom prst="rect">
            <a:avLst/>
          </a:prstGeom>
        </p:spPr>
      </p:pic>
      <p:pic>
        <p:nvPicPr>
          <p:cNvPr id="5" name="Picture 4">
            <a:extLst>
              <a:ext uri="{FF2B5EF4-FFF2-40B4-BE49-F238E27FC236}">
                <a16:creationId xmlns:a16="http://schemas.microsoft.com/office/drawing/2014/main" id="{117F4356-4682-4173-B82A-9819079BDE5D}"/>
              </a:ext>
            </a:extLst>
          </p:cNvPr>
          <p:cNvPicPr>
            <a:picLocks noChangeAspect="1"/>
          </p:cNvPicPr>
          <p:nvPr/>
        </p:nvPicPr>
        <p:blipFill>
          <a:blip r:embed="rId3"/>
          <a:stretch>
            <a:fillRect/>
          </a:stretch>
        </p:blipFill>
        <p:spPr>
          <a:xfrm>
            <a:off x="1594747" y="4195512"/>
            <a:ext cx="9144000" cy="2371344"/>
          </a:xfrm>
          <a:prstGeom prst="rect">
            <a:avLst/>
          </a:prstGeom>
        </p:spPr>
      </p:pic>
      <p:sp>
        <p:nvSpPr>
          <p:cNvPr id="8" name="Footer Placeholder 2">
            <a:extLst>
              <a:ext uri="{FF2B5EF4-FFF2-40B4-BE49-F238E27FC236}">
                <a16:creationId xmlns:a16="http://schemas.microsoft.com/office/drawing/2014/main" id="{53083C1E-D931-4BFE-B87C-7C79E6C0A28B}"/>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endPar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2C02FA-B7B2-4006-91A1-88D0A103D2CB}"/>
              </a:ext>
            </a:extLst>
          </p:cNvPr>
          <p:cNvPicPr>
            <a:picLocks noChangeAspect="1"/>
          </p:cNvPicPr>
          <p:nvPr/>
        </p:nvPicPr>
        <p:blipFill>
          <a:blip r:embed="rId4"/>
          <a:stretch>
            <a:fillRect/>
          </a:stretch>
        </p:blipFill>
        <p:spPr>
          <a:xfrm>
            <a:off x="6397129" y="620688"/>
            <a:ext cx="4262677" cy="2947728"/>
          </a:xfrm>
          <a:prstGeom prst="rect">
            <a:avLst/>
          </a:prstGeom>
        </p:spPr>
      </p:pic>
    </p:spTree>
    <p:extLst>
      <p:ext uri="{BB962C8B-B14F-4D97-AF65-F5344CB8AC3E}">
        <p14:creationId xmlns:p14="http://schemas.microsoft.com/office/powerpoint/2010/main" val="3585705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888452" y="2924946"/>
            <a:ext cx="9896180" cy="25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Jenkins</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the “team” building and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UrbanCode Deploy (UCD)  </a:t>
            </a:r>
            <a:r>
              <a:rPr kumimoji="0" lang="en-US" altLang="en-US" sz="1800" b="1"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to</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deploy</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Build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Deploy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UCD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Run the new deployed CICS application</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 name="AutoShape 3"/>
          <p:cNvSpPr>
            <a:spLocks noChangeArrowheads="1"/>
          </p:cNvSpPr>
          <p:nvPr/>
        </p:nvSpPr>
        <p:spPr bwMode="auto">
          <a:xfrm>
            <a:off x="1923912" y="1217999"/>
            <a:ext cx="7272338" cy="703263"/>
          </a:xfrm>
          <a:prstGeom prst="roundRect">
            <a:avLst>
              <a:gd name="adj" fmla="val 16667"/>
            </a:avLst>
          </a:prstGeom>
          <a:solidFill>
            <a:srgbClr val="FFFF00"/>
          </a:solidFill>
          <a:ln w="38100" algn="ctr">
            <a:solidFill>
              <a:srgbClr val="FF0000"/>
            </a:solidFill>
            <a:round/>
            <a:headEnd/>
            <a:tailEnd/>
          </a:ln>
          <a:effectLst/>
        </p:spPr>
        <p:txBody>
          <a:bodyPr wrap="none" anchor="ctr"/>
          <a:lstStyle>
            <a:lvl1pPr>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1pPr>
            <a:lvl2pPr marL="735013" indent="-277813">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2pPr>
            <a:lvl3pPr marL="11430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3pPr>
            <a:lvl4pPr marL="16002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4pPr>
            <a:lvl5pPr marL="20574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Rebecca – </a:t>
            </a:r>
            <a:r>
              <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rPr>
              <a:t>Release Engineer  </a:t>
            </a:r>
            <a:b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Executes the Team Building using Jenkins</a:t>
            </a:r>
            <a:endParaRPr kumimoji="0" lang="en-US" altLang="en-US" sz="1800" b="0"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TextBox 8"/>
          <p:cNvSpPr txBox="1">
            <a:spLocks noChangeArrowheads="1"/>
          </p:cNvSpPr>
          <p:nvPr/>
        </p:nvSpPr>
        <p:spPr bwMode="auto">
          <a:xfrm>
            <a:off x="1913711" y="517525"/>
            <a:ext cx="7452320" cy="400050"/>
          </a:xfrm>
          <a:prstGeom prst="rect">
            <a:avLst/>
          </a:prstGeom>
          <a:solidFill>
            <a:schemeClr val="bg1"/>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PART #3  - Release Engineer Deploy to z/OS and Mobile. </a:t>
            </a:r>
          </a:p>
        </p:txBody>
      </p:sp>
      <p:sp>
        <p:nvSpPr>
          <p:cNvPr id="6" name="Footer Placeholder 2">
            <a:extLst>
              <a:ext uri="{FF2B5EF4-FFF2-40B4-BE49-F238E27FC236}">
                <a16:creationId xmlns:a16="http://schemas.microsoft.com/office/drawing/2014/main" id="{19073F8B-C785-45B5-BFD6-671CF3A92C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spTree>
    <p:extLst>
      <p:ext uri="{BB962C8B-B14F-4D97-AF65-F5344CB8AC3E}">
        <p14:creationId xmlns:p14="http://schemas.microsoft.com/office/powerpoint/2010/main" val="266724215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70B-8A40-424F-B08D-4327A0CB8F1A}"/>
              </a:ext>
            </a:extLst>
          </p:cNvPr>
          <p:cNvSpPr>
            <a:spLocks noGrp="1"/>
          </p:cNvSpPr>
          <p:nvPr>
            <p:ph type="title"/>
          </p:nvPr>
        </p:nvSpPr>
        <p:spPr>
          <a:xfrm>
            <a:off x="2207568" y="188640"/>
            <a:ext cx="6087134" cy="345600"/>
          </a:xfrm>
        </p:spPr>
        <p:txBody>
          <a:bodyPr/>
          <a:lstStyle/>
          <a:p>
            <a:r>
              <a:rPr lang="en-US" sz="2400" dirty="0">
                <a:solidFill>
                  <a:srgbClr val="1E439B"/>
                </a:solidFill>
              </a:rPr>
              <a:t>Example Pipeline Results</a:t>
            </a:r>
          </a:p>
        </p:txBody>
      </p:sp>
      <p:pic>
        <p:nvPicPr>
          <p:cNvPr id="3" name="Picture 2">
            <a:extLst>
              <a:ext uri="{FF2B5EF4-FFF2-40B4-BE49-F238E27FC236}">
                <a16:creationId xmlns:a16="http://schemas.microsoft.com/office/drawing/2014/main" id="{D0F7C360-6F68-453A-ABF9-06E521A09145}"/>
              </a:ext>
            </a:extLst>
          </p:cNvPr>
          <p:cNvPicPr>
            <a:picLocks noChangeAspect="1"/>
          </p:cNvPicPr>
          <p:nvPr/>
        </p:nvPicPr>
        <p:blipFill>
          <a:blip r:embed="rId2"/>
          <a:stretch>
            <a:fillRect/>
          </a:stretch>
        </p:blipFill>
        <p:spPr>
          <a:xfrm>
            <a:off x="1679065" y="811367"/>
            <a:ext cx="8833870" cy="5852667"/>
          </a:xfrm>
          <a:prstGeom prst="rect">
            <a:avLst/>
          </a:prstGeom>
        </p:spPr>
      </p:pic>
    </p:spTree>
    <p:extLst>
      <p:ext uri="{BB962C8B-B14F-4D97-AF65-F5344CB8AC3E}">
        <p14:creationId xmlns:p14="http://schemas.microsoft.com/office/powerpoint/2010/main" val="2957252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3CC-C4B7-E041-8509-74FE965B1685}"/>
              </a:ext>
            </a:extLst>
          </p:cNvPr>
          <p:cNvSpPr>
            <a:spLocks noGrp="1"/>
          </p:cNvSpPr>
          <p:nvPr>
            <p:ph type="title"/>
          </p:nvPr>
        </p:nvSpPr>
        <p:spPr>
          <a:xfrm>
            <a:off x="318896" y="191140"/>
            <a:ext cx="11554208" cy="501557"/>
          </a:xfrm>
        </p:spPr>
        <p:txBody>
          <a:bodyPr/>
          <a:lstStyle/>
          <a:p>
            <a:r>
              <a:rPr lang="en-US" sz="4267" b="1" dirty="0"/>
              <a:t>What is Git</a:t>
            </a:r>
          </a:p>
        </p:txBody>
      </p:sp>
      <p:sp>
        <p:nvSpPr>
          <p:cNvPr id="5" name="Content Placeholder 4">
            <a:extLst>
              <a:ext uri="{FF2B5EF4-FFF2-40B4-BE49-F238E27FC236}">
                <a16:creationId xmlns:a16="http://schemas.microsoft.com/office/drawing/2014/main" id="{F1FF7A6B-366B-4B39-9B4B-BF3E7B1160C7}"/>
              </a:ext>
            </a:extLst>
          </p:cNvPr>
          <p:cNvSpPr>
            <a:spLocks noGrp="1"/>
          </p:cNvSpPr>
          <p:nvPr>
            <p:ph sz="quarter" idx="13"/>
          </p:nvPr>
        </p:nvSpPr>
        <p:spPr>
          <a:xfrm>
            <a:off x="318896" y="1600200"/>
            <a:ext cx="11669904" cy="4267200"/>
          </a:xfrm>
        </p:spPr>
        <p:txBody>
          <a:bodyPr/>
          <a:lstStyle/>
          <a:p>
            <a:r>
              <a:rPr lang="en-US" dirty="0"/>
              <a:t>A distributed, open source version control system</a:t>
            </a:r>
          </a:p>
          <a:p>
            <a:pPr lvl="1"/>
            <a:r>
              <a:rPr lang="en-US" dirty="0"/>
              <a:t>Runs on all platforms (z/OS, Linux, Windows, Mac)</a:t>
            </a:r>
          </a:p>
          <a:p>
            <a:pPr lvl="2"/>
            <a:r>
              <a:rPr lang="en-US" dirty="0">
                <a:highlight>
                  <a:srgbClr val="FFFF00"/>
                </a:highlight>
              </a:rPr>
              <a:t>z/OS uses Rocket® Open Source implementation on USS</a:t>
            </a:r>
          </a:p>
          <a:p>
            <a:pPr lvl="1"/>
            <a:r>
              <a:rPr lang="en-US" dirty="0"/>
              <a:t>Command line interface</a:t>
            </a:r>
          </a:p>
          <a:p>
            <a:pPr lvl="1"/>
            <a:r>
              <a:rPr lang="en-US" dirty="0"/>
              <a:t>Community supported</a:t>
            </a:r>
          </a:p>
          <a:p>
            <a:pPr lvl="1"/>
            <a:endParaRPr lang="en-US" dirty="0"/>
          </a:p>
          <a:p>
            <a:r>
              <a:rPr lang="en-US" dirty="0"/>
              <a:t>The de-facto standard for software development</a:t>
            </a:r>
          </a:p>
          <a:p>
            <a:pPr lvl="1"/>
            <a:r>
              <a:rPr lang="en-US" dirty="0"/>
              <a:t>Integrated into many tools</a:t>
            </a:r>
          </a:p>
          <a:p>
            <a:pPr lvl="2"/>
            <a:r>
              <a:rPr lang="en-US" dirty="0"/>
              <a:t>Jenkins, Slack, Urban Code Deploy, Ansible, Artifactory, Jira, JUnit, Maven, Gradle, Make, DBB, Azure and many more.</a:t>
            </a:r>
            <a:endParaRPr lang="en-US" dirty="0">
              <a:solidFill>
                <a:srgbClr val="FF0000"/>
              </a:solidFill>
            </a:endParaRPr>
          </a:p>
          <a:p>
            <a:pPr lvl="1"/>
            <a:endParaRPr lang="fr-FR" dirty="0"/>
          </a:p>
        </p:txBody>
      </p:sp>
      <p:sp>
        <p:nvSpPr>
          <p:cNvPr id="4" name="Footer Placeholder 4">
            <a:extLst>
              <a:ext uri="{FF2B5EF4-FFF2-40B4-BE49-F238E27FC236}">
                <a16:creationId xmlns:a16="http://schemas.microsoft.com/office/drawing/2014/main" id="{322347E6-A072-49D2-B418-ECF5187F11DC}"/>
              </a:ext>
            </a:extLst>
          </p:cNvPr>
          <p:cNvSpPr>
            <a:spLocks noGrp="1"/>
          </p:cNvSpPr>
          <p:nvPr>
            <p:ph type="ftr" sz="quarter" idx="11"/>
          </p:nvPr>
        </p:nvSpPr>
        <p:spPr>
          <a:xfrm>
            <a:off x="278667" y="6589776"/>
            <a:ext cx="1856893" cy="207199"/>
          </a:xfrm>
          <a:prstGeom prst="rect">
            <a:avLst/>
          </a:prstGeom>
        </p:spPr>
        <p:txBody>
          <a:bodyPr vert="horz" lIns="0" tIns="0" rIns="0" bIns="0" rtlCol="0" anchor="ctr"/>
          <a:lstStyle>
            <a:defPPr>
              <a:defRPr lang="en-US"/>
            </a:defPPr>
            <a:lvl1pPr marL="0" algn="l" defTabSz="914377" rtl="0" eaLnBrk="1" latinLnBrk="0" hangingPunct="1">
              <a:defRPr sz="800" kern="1200" baseline="0">
                <a:solidFill>
                  <a:schemeClr val="tx1"/>
                </a:solidFill>
                <a:latin typeface="+mn-lt"/>
                <a:ea typeface="Arial" charset="0"/>
                <a:cs typeface="Arial"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dirty="0">
                <a:solidFill>
                  <a:srgbClr val="000000"/>
                </a:solidFill>
                <a:latin typeface="Arial" panose="020B0604020202020204"/>
              </a:rPr>
              <a:t>/ © 2020 IBM Corporation</a:t>
            </a:r>
          </a:p>
        </p:txBody>
      </p:sp>
      <p:pic>
        <p:nvPicPr>
          <p:cNvPr id="6" name="Picture 5">
            <a:extLst>
              <a:ext uri="{FF2B5EF4-FFF2-40B4-BE49-F238E27FC236}">
                <a16:creationId xmlns:a16="http://schemas.microsoft.com/office/drawing/2014/main" id="{C3AB1D88-FD1D-4CF1-99DB-8675DA140C00}"/>
              </a:ext>
            </a:extLst>
          </p:cNvPr>
          <p:cNvPicPr>
            <a:picLocks noChangeAspect="1"/>
          </p:cNvPicPr>
          <p:nvPr/>
        </p:nvPicPr>
        <p:blipFill>
          <a:blip r:embed="rId3"/>
          <a:stretch>
            <a:fillRect/>
          </a:stretch>
        </p:blipFill>
        <p:spPr>
          <a:xfrm>
            <a:off x="9336360" y="545927"/>
            <a:ext cx="1283468" cy="600521"/>
          </a:xfrm>
          <a:prstGeom prst="rect">
            <a:avLst/>
          </a:prstGeom>
        </p:spPr>
      </p:pic>
      <p:pic>
        <p:nvPicPr>
          <p:cNvPr id="7" name="Picture 6">
            <a:extLst>
              <a:ext uri="{FF2B5EF4-FFF2-40B4-BE49-F238E27FC236}">
                <a16:creationId xmlns:a16="http://schemas.microsoft.com/office/drawing/2014/main" id="{51925804-1025-4CE5-83D8-FDAD166E4A71}"/>
              </a:ext>
            </a:extLst>
          </p:cNvPr>
          <p:cNvPicPr>
            <a:picLocks noChangeAspect="1"/>
          </p:cNvPicPr>
          <p:nvPr/>
        </p:nvPicPr>
        <p:blipFill>
          <a:blip r:embed="rId4"/>
          <a:stretch>
            <a:fillRect/>
          </a:stretch>
        </p:blipFill>
        <p:spPr>
          <a:xfrm>
            <a:off x="9378713" y="1313245"/>
            <a:ext cx="948104" cy="740706"/>
          </a:xfrm>
          <a:prstGeom prst="rect">
            <a:avLst/>
          </a:prstGeom>
        </p:spPr>
      </p:pic>
      <p:pic>
        <p:nvPicPr>
          <p:cNvPr id="8" name="Picture 7">
            <a:extLst>
              <a:ext uri="{FF2B5EF4-FFF2-40B4-BE49-F238E27FC236}">
                <a16:creationId xmlns:a16="http://schemas.microsoft.com/office/drawing/2014/main" id="{E16A7C0C-01C9-4884-9A0C-8C13DC3C8C0A}"/>
              </a:ext>
            </a:extLst>
          </p:cNvPr>
          <p:cNvPicPr>
            <a:picLocks noChangeAspect="1"/>
          </p:cNvPicPr>
          <p:nvPr/>
        </p:nvPicPr>
        <p:blipFill>
          <a:blip r:embed="rId5"/>
          <a:stretch>
            <a:fillRect/>
          </a:stretch>
        </p:blipFill>
        <p:spPr>
          <a:xfrm>
            <a:off x="9292721" y="2340906"/>
            <a:ext cx="1327107" cy="303716"/>
          </a:xfrm>
          <a:prstGeom prst="rect">
            <a:avLst/>
          </a:prstGeom>
        </p:spPr>
      </p:pic>
      <p:pic>
        <p:nvPicPr>
          <p:cNvPr id="9" name="Picture 2" descr="Image result for git logo">
            <a:extLst>
              <a:ext uri="{FF2B5EF4-FFF2-40B4-BE49-F238E27FC236}">
                <a16:creationId xmlns:a16="http://schemas.microsoft.com/office/drawing/2014/main" id="{25E95FBB-590C-45C4-B4BF-864E5299CA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2695" y="126966"/>
            <a:ext cx="1010403" cy="101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62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990F19D5-F72B-BC46-B574-D06AD3E48861}"/>
              </a:ext>
            </a:extLst>
          </p:cNvPr>
          <p:cNvSpPr/>
          <p:nvPr/>
        </p:nvSpPr>
        <p:spPr>
          <a:xfrm>
            <a:off x="1921211" y="3786734"/>
            <a:ext cx="5915763" cy="2637839"/>
          </a:xfrm>
          <a:prstGeom prst="rect">
            <a:avLst/>
          </a:prstGeom>
          <a:solidFill>
            <a:srgbClr val="00B050"/>
          </a:solidFill>
          <a:ln>
            <a:solidFill>
              <a:srgbClr val="000000">
                <a:lumMod val="50000"/>
                <a:lumOff val="50000"/>
              </a:srgb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65" name="Rectangle 64">
            <a:extLst>
              <a:ext uri="{FF2B5EF4-FFF2-40B4-BE49-F238E27FC236}">
                <a16:creationId xmlns:a16="http://schemas.microsoft.com/office/drawing/2014/main" id="{186913A3-1DB4-1A46-9971-D022E7AF7D8C}"/>
              </a:ext>
            </a:extLst>
          </p:cNvPr>
          <p:cNvSpPr/>
          <p:nvPr/>
        </p:nvSpPr>
        <p:spPr>
          <a:xfrm>
            <a:off x="1922482" y="2276872"/>
            <a:ext cx="5904656" cy="1506732"/>
          </a:xfrm>
          <a:prstGeom prst="rect">
            <a:avLst/>
          </a:prstGeom>
          <a:solidFill>
            <a:srgbClr val="FFFF00"/>
          </a:solidFill>
          <a:ln>
            <a:solidFill>
              <a:srgbClr val="000000">
                <a:lumMod val="50000"/>
                <a:lumOff val="50000"/>
              </a:srgb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54" name="Text Placeholder 1">
            <a:extLst>
              <a:ext uri="{FF2B5EF4-FFF2-40B4-BE49-F238E27FC236}">
                <a16:creationId xmlns:a16="http://schemas.microsoft.com/office/drawing/2014/main" id="{5A150C7D-2C85-4786-A123-E779D605D103}"/>
              </a:ext>
            </a:extLst>
          </p:cNvPr>
          <p:cNvSpPr txBox="1">
            <a:spLocks/>
          </p:cNvSpPr>
          <p:nvPr/>
        </p:nvSpPr>
        <p:spPr>
          <a:xfrm>
            <a:off x="1589782" y="18113"/>
            <a:ext cx="6966555" cy="390917"/>
          </a:xfrm>
          <a:prstGeom prst="rect">
            <a:avLst/>
          </a:prstGeom>
        </p:spPr>
        <p:txBody>
          <a:bodyPr lIns="34289" tIns="34289" rIns="34289" bIns="34289"/>
          <a:lstStyle>
            <a:lvl1pPr marL="0" marR="0" indent="0" algn="l" defTabSz="777240" rtl="0" latinLnBrk="0">
              <a:lnSpc>
                <a:spcPct val="90000"/>
              </a:lnSpc>
              <a:spcBef>
                <a:spcPts val="0"/>
              </a:spcBef>
              <a:spcAft>
                <a:spcPts val="0"/>
              </a:spcAft>
              <a:buClrTx/>
              <a:buSzTx/>
              <a:buFontTx/>
              <a:buNone/>
              <a:tabLst/>
              <a:defRPr sz="3000" b="1" i="0" u="none" strike="noStrike" cap="none" spc="0" baseline="0">
                <a:ln>
                  <a:noFill/>
                </a:ln>
                <a:solidFill>
                  <a:schemeClr val="accent4"/>
                </a:solidFill>
                <a:uFillTx/>
                <a:latin typeface="+mn-lt"/>
                <a:ea typeface="+mn-ea"/>
                <a:cs typeface="+mn-cs"/>
                <a:sym typeface="Arial"/>
              </a:defRPr>
            </a:lvl1pPr>
            <a:lvl2pPr marL="0" marR="0" indent="63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2pPr>
            <a:lvl3pPr marL="0" marR="0" indent="127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3pPr>
            <a:lvl4pPr marL="0" marR="0" indent="190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4pPr>
            <a:lvl5pPr marL="0" marR="0" indent="254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5pPr>
            <a:lvl6pPr marL="3370383" marR="0" indent="-195384"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6pPr>
            <a:lvl7pPr marL="400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7pPr>
            <a:lvl8pPr marL="4640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8pPr>
            <a:lvl9pPr marL="527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9pPr>
          </a:lstStyle>
          <a:p>
            <a:pPr marL="0" marR="0" lvl="0" indent="0" algn="l" defTabSz="777240" rtl="0" eaLnBrk="1" fontAlgn="auto" latinLnBrk="0" hangingPunct="1">
              <a:lnSpc>
                <a:spcPct val="90000"/>
              </a:lnSpc>
              <a:spcBef>
                <a:spcPts val="0"/>
              </a:spcBef>
              <a:spcAft>
                <a:spcPts val="0"/>
              </a:spcAft>
              <a:buClrTx/>
              <a:buSzTx/>
              <a:buFontTx/>
              <a:buNone/>
              <a:tabLst/>
              <a:defRPr/>
            </a:pPr>
            <a:r>
              <a:rPr kumimoji="0" lang="en-US" sz="2250" b="0" i="0" u="none" strike="noStrike" kern="0" cap="none" spc="0" normalizeH="0" baseline="0" noProof="0" dirty="0">
                <a:ln>
                  <a:noFill/>
                </a:ln>
                <a:solidFill>
                  <a:srgbClr val="1E439B"/>
                </a:solidFill>
                <a:effectLst/>
                <a:uLnTx/>
                <a:uFillTx/>
                <a:latin typeface="Arial"/>
                <a:cs typeface="Arial"/>
                <a:sym typeface="Arial"/>
              </a:rPr>
              <a:t>High Level Demo Diagram using</a:t>
            </a:r>
            <a:br>
              <a:rPr kumimoji="0" lang="en-US" sz="2250" b="0" i="0" u="none" strike="noStrike" kern="0" cap="none" spc="0" normalizeH="0" baseline="0" noProof="0" dirty="0">
                <a:ln>
                  <a:noFill/>
                </a:ln>
                <a:solidFill>
                  <a:srgbClr val="1E439B"/>
                </a:solidFill>
                <a:effectLst/>
                <a:uLnTx/>
                <a:uFillTx/>
                <a:latin typeface="Arial"/>
                <a:cs typeface="Arial"/>
                <a:sym typeface="Arial"/>
              </a:rPr>
            </a:br>
            <a:r>
              <a:rPr kumimoji="0" lang="en-US" sz="2250" b="1" i="0" u="none" strike="noStrike" kern="0" cap="none" spc="0" normalizeH="0" baseline="0" noProof="0" dirty="0">
                <a:ln>
                  <a:noFill/>
                </a:ln>
                <a:solidFill>
                  <a:srgbClr val="1E439B"/>
                </a:solidFill>
                <a:effectLst/>
                <a:uLnTx/>
                <a:uFillTx/>
                <a:latin typeface="Arial"/>
                <a:cs typeface="Arial"/>
                <a:sym typeface="Arial"/>
              </a:rPr>
              <a:t>Jenkins-Git-DBB-UCD</a:t>
            </a:r>
            <a:r>
              <a:rPr kumimoji="0" lang="en-US" sz="2250" b="0" i="0" u="none" strike="noStrike" kern="0" cap="none" spc="0" normalizeH="0" baseline="0" noProof="0" dirty="0">
                <a:ln>
                  <a:noFill/>
                </a:ln>
                <a:solidFill>
                  <a:srgbClr val="1E439B"/>
                </a:solidFill>
                <a:effectLst/>
                <a:uLnTx/>
                <a:uFillTx/>
                <a:latin typeface="Arial"/>
                <a:cs typeface="Arial"/>
                <a:sym typeface="Arial"/>
              </a:rPr>
              <a:t>(UrbanCode Deploy)</a:t>
            </a:r>
          </a:p>
        </p:txBody>
      </p:sp>
      <p:sp>
        <p:nvSpPr>
          <p:cNvPr id="37" name="Rectangle à coins arrondis 11">
            <a:extLst>
              <a:ext uri="{FF2B5EF4-FFF2-40B4-BE49-F238E27FC236}">
                <a16:creationId xmlns:a16="http://schemas.microsoft.com/office/drawing/2014/main" id="{4E2A2A7C-98EF-1047-92BC-D2E9663DD83E}"/>
              </a:ext>
            </a:extLst>
          </p:cNvPr>
          <p:cNvSpPr/>
          <p:nvPr/>
        </p:nvSpPr>
        <p:spPr>
          <a:xfrm>
            <a:off x="6482979" y="2654605"/>
            <a:ext cx="1099128" cy="600363"/>
          </a:xfrm>
          <a:prstGeom prst="roundRect">
            <a:avLst/>
          </a:prstGeom>
          <a:solidFill>
            <a:srgbClr val="DB2663">
              <a:lumMod val="20000"/>
              <a:lumOff val="80000"/>
            </a:srgbClr>
          </a:solidFill>
          <a:ln w="38100" cap="flat" cmpd="sng" algn="ctr">
            <a:solidFill>
              <a:srgbClr val="FE3731"/>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E5E"/>
              </a:solidFill>
              <a:effectLst/>
              <a:uLnTx/>
              <a:uFillTx/>
              <a:latin typeface="IBM Plex Sans"/>
              <a:ea typeface="+mn-ea"/>
              <a:cs typeface="Arial"/>
            </a:endParaRPr>
          </a:p>
        </p:txBody>
      </p:sp>
      <p:sp>
        <p:nvSpPr>
          <p:cNvPr id="38" name="Rectangle à coins arrondis 12">
            <a:extLst>
              <a:ext uri="{FF2B5EF4-FFF2-40B4-BE49-F238E27FC236}">
                <a16:creationId xmlns:a16="http://schemas.microsoft.com/office/drawing/2014/main" id="{794E16A3-8C3D-E443-BA66-C8D6DBEA50F6}"/>
              </a:ext>
            </a:extLst>
          </p:cNvPr>
          <p:cNvSpPr/>
          <p:nvPr/>
        </p:nvSpPr>
        <p:spPr>
          <a:xfrm>
            <a:off x="6436040" y="4484959"/>
            <a:ext cx="1099128" cy="600363"/>
          </a:xfrm>
          <a:prstGeom prst="roundRect">
            <a:avLst/>
          </a:prstGeom>
          <a:solidFill>
            <a:srgbClr val="DB2663">
              <a:lumMod val="20000"/>
              <a:lumOff val="80000"/>
            </a:srgbClr>
          </a:solidFill>
          <a:ln w="38100" cap="flat" cmpd="sng" algn="ctr">
            <a:solidFill>
              <a:srgbClr val="FE3731"/>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E5E"/>
                </a:solidFill>
                <a:effectLst/>
                <a:uLnTx/>
                <a:uFillTx/>
                <a:latin typeface="IBM Plex Sans"/>
                <a:ea typeface="+mn-ea"/>
                <a:cs typeface="Arial"/>
              </a:rPr>
              <a:t>(Agent)</a:t>
            </a:r>
          </a:p>
        </p:txBody>
      </p:sp>
      <p:sp>
        <p:nvSpPr>
          <p:cNvPr id="41" name="Rectangle à coins arrondis 15">
            <a:extLst>
              <a:ext uri="{FF2B5EF4-FFF2-40B4-BE49-F238E27FC236}">
                <a16:creationId xmlns:a16="http://schemas.microsoft.com/office/drawing/2014/main" id="{D0B5C49E-5424-6044-9785-27E96B94C40F}"/>
              </a:ext>
            </a:extLst>
          </p:cNvPr>
          <p:cNvSpPr/>
          <p:nvPr/>
        </p:nvSpPr>
        <p:spPr>
          <a:xfrm>
            <a:off x="5269571" y="4467246"/>
            <a:ext cx="1019723" cy="591148"/>
          </a:xfrm>
          <a:prstGeom prst="roundRect">
            <a:avLst/>
          </a:prstGeom>
          <a:solidFill>
            <a:schemeClr val="accent5">
              <a:lumMod val="20000"/>
              <a:lumOff val="80000"/>
            </a:schemeClr>
          </a:solidFill>
          <a:ln w="38100" cap="flat" cmpd="sng" algn="ctr">
            <a:solidFill>
              <a:srgbClr val="7CBBE7"/>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E5E"/>
              </a:solidFill>
              <a:effectLst/>
              <a:uLnTx/>
              <a:uFillTx/>
              <a:latin typeface="IBM Plex Sans"/>
              <a:ea typeface="+mn-ea"/>
              <a:cs typeface="Arial"/>
            </a:endParaRPr>
          </a:p>
        </p:txBody>
      </p:sp>
      <p:sp>
        <p:nvSpPr>
          <p:cNvPr id="42" name="Rectangle à coins arrondis 28">
            <a:extLst>
              <a:ext uri="{FF2B5EF4-FFF2-40B4-BE49-F238E27FC236}">
                <a16:creationId xmlns:a16="http://schemas.microsoft.com/office/drawing/2014/main" id="{0CC36469-7D2A-034B-AAF1-359D7261723A}"/>
              </a:ext>
            </a:extLst>
          </p:cNvPr>
          <p:cNvSpPr/>
          <p:nvPr/>
        </p:nvSpPr>
        <p:spPr>
          <a:xfrm>
            <a:off x="3738535" y="2625233"/>
            <a:ext cx="970832" cy="600363"/>
          </a:xfrm>
          <a:prstGeom prst="roundRect">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E5E"/>
                </a:solidFill>
                <a:effectLst/>
                <a:uLnTx/>
                <a:uFillTx/>
                <a:latin typeface="IBM Plex Sans"/>
                <a:ea typeface="+mn-ea"/>
                <a:cs typeface="Arial"/>
              </a:rPr>
              <a:t>DBB </a:t>
            </a:r>
            <a:r>
              <a:rPr kumimoji="0" lang="en-US" sz="1200" b="1" i="0" u="none" strike="noStrike" kern="0" cap="none" spc="0" normalizeH="0" baseline="0" noProof="0" dirty="0" err="1">
                <a:ln>
                  <a:noFill/>
                </a:ln>
                <a:solidFill>
                  <a:srgbClr val="000E5E"/>
                </a:solidFill>
                <a:effectLst/>
                <a:uLnTx/>
                <a:uFillTx/>
                <a:latin typeface="IBM Plex Sans"/>
                <a:ea typeface="+mn-ea"/>
                <a:cs typeface="Arial"/>
              </a:rPr>
              <a:t>WebApp</a:t>
            </a:r>
            <a:endParaRPr kumimoji="0" lang="en-US" sz="1200" b="1" i="0" u="none" strike="noStrike" kern="0" cap="none" spc="0" normalizeH="0" baseline="0" noProof="0" dirty="0">
              <a:ln>
                <a:noFill/>
              </a:ln>
              <a:solidFill>
                <a:srgbClr val="000E5E"/>
              </a:solidFill>
              <a:effectLst/>
              <a:uLnTx/>
              <a:uFillTx/>
              <a:latin typeface="IBM Plex Sans"/>
              <a:ea typeface="+mn-ea"/>
              <a:cs typeface="Arial"/>
            </a:endParaRPr>
          </a:p>
        </p:txBody>
      </p:sp>
      <p:sp>
        <p:nvSpPr>
          <p:cNvPr id="44" name="Rectangle à coins arrondis 29">
            <a:extLst>
              <a:ext uri="{FF2B5EF4-FFF2-40B4-BE49-F238E27FC236}">
                <a16:creationId xmlns:a16="http://schemas.microsoft.com/office/drawing/2014/main" id="{D7566C63-1A78-6B48-86B8-3C3C14E45319}"/>
              </a:ext>
            </a:extLst>
          </p:cNvPr>
          <p:cNvSpPr/>
          <p:nvPr/>
        </p:nvSpPr>
        <p:spPr>
          <a:xfrm>
            <a:off x="3749173" y="4136837"/>
            <a:ext cx="970832" cy="600363"/>
          </a:xfrm>
          <a:prstGeom prst="roundRect">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E5E"/>
                </a:solidFill>
                <a:effectLst/>
                <a:uLnTx/>
                <a:uFillTx/>
                <a:latin typeface="IBM Plex Sans"/>
                <a:ea typeface="+mn-ea"/>
                <a:cs typeface="Arial"/>
              </a:rPr>
              <a:t>DBB </a:t>
            </a:r>
            <a:br>
              <a:rPr kumimoji="0" lang="en-US" sz="1400" b="1" i="0" u="none" strike="noStrike" kern="0" cap="none" spc="0" normalizeH="0" baseline="0" noProof="0" dirty="0">
                <a:ln>
                  <a:noFill/>
                </a:ln>
                <a:solidFill>
                  <a:srgbClr val="000E5E"/>
                </a:solidFill>
                <a:effectLst/>
                <a:uLnTx/>
                <a:uFillTx/>
                <a:latin typeface="IBM Plex Sans"/>
                <a:ea typeface="+mn-ea"/>
                <a:cs typeface="Arial"/>
              </a:rPr>
            </a:br>
            <a:r>
              <a:rPr kumimoji="0" lang="en-US" sz="1400" b="1" i="0" u="none" strike="noStrike" kern="0" cap="none" spc="0" normalizeH="0" baseline="0" noProof="0" dirty="0">
                <a:ln>
                  <a:noFill/>
                </a:ln>
                <a:solidFill>
                  <a:srgbClr val="000E5E"/>
                </a:solidFill>
                <a:effectLst/>
                <a:uLnTx/>
                <a:uFillTx/>
                <a:latin typeface="IBM Plex Sans"/>
                <a:ea typeface="+mn-ea"/>
                <a:cs typeface="Arial"/>
              </a:rPr>
              <a:t>Toolkit</a:t>
            </a:r>
          </a:p>
        </p:txBody>
      </p:sp>
      <p:sp>
        <p:nvSpPr>
          <p:cNvPr id="47" name="Rectangle à coins arrondis 33">
            <a:extLst>
              <a:ext uri="{FF2B5EF4-FFF2-40B4-BE49-F238E27FC236}">
                <a16:creationId xmlns:a16="http://schemas.microsoft.com/office/drawing/2014/main" id="{064616E4-B02A-0246-8EA8-CFC4C8F95AEA}"/>
              </a:ext>
            </a:extLst>
          </p:cNvPr>
          <p:cNvSpPr/>
          <p:nvPr/>
        </p:nvSpPr>
        <p:spPr>
          <a:xfrm>
            <a:off x="3738535" y="5275943"/>
            <a:ext cx="970832" cy="600363"/>
          </a:xfrm>
          <a:prstGeom prst="roundRect">
            <a:avLst/>
          </a:prstGeom>
          <a:solidFill>
            <a:schemeClr val="accent5">
              <a:lumMod val="20000"/>
              <a:lumOff val="80000"/>
            </a:schemeClr>
          </a:solidFill>
          <a:ln w="9525" cap="flat" cmpd="sng" algn="ctr">
            <a:solidFill>
              <a:srgbClr val="69A6FF">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E5E"/>
                </a:solidFill>
                <a:effectLst/>
                <a:uLnTx/>
                <a:uFillTx/>
                <a:latin typeface="IBM Plex Sans"/>
                <a:ea typeface="+mn-ea"/>
                <a:cs typeface="Arial"/>
              </a:rPr>
              <a:t>PDS</a:t>
            </a:r>
          </a:p>
        </p:txBody>
      </p:sp>
      <p:sp>
        <p:nvSpPr>
          <p:cNvPr id="48" name="Rectangle à coins arrondis 34">
            <a:extLst>
              <a:ext uri="{FF2B5EF4-FFF2-40B4-BE49-F238E27FC236}">
                <a16:creationId xmlns:a16="http://schemas.microsoft.com/office/drawing/2014/main" id="{4AD1B77B-D1D5-2149-953F-55DF7C614715}"/>
              </a:ext>
            </a:extLst>
          </p:cNvPr>
          <p:cNvSpPr/>
          <p:nvPr/>
        </p:nvSpPr>
        <p:spPr>
          <a:xfrm>
            <a:off x="2009088" y="5239677"/>
            <a:ext cx="868375" cy="600363"/>
          </a:xfrm>
          <a:prstGeom prst="roundRect">
            <a:avLst/>
          </a:prstGeom>
          <a:solidFill>
            <a:schemeClr val="accent3">
              <a:lumMod val="20000"/>
              <a:lumOff val="80000"/>
            </a:schemeClr>
          </a:solidFill>
          <a:ln w="9525" cap="flat" cmpd="sng" algn="ctr">
            <a:solidFill>
              <a:srgbClr val="DB2663">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E5E"/>
                </a:solidFill>
                <a:effectLst/>
                <a:uLnTx/>
                <a:uFillTx/>
                <a:latin typeface="IBM Plex Sans"/>
                <a:ea typeface="+mn-ea"/>
                <a:cs typeface="Arial"/>
              </a:rPr>
              <a:t>UNIX file system</a:t>
            </a:r>
            <a:endParaRPr kumimoji="0" lang="en-US" sz="1200" b="1" i="0" u="none" strike="noStrike" kern="0" cap="none" spc="0" normalizeH="0" baseline="0" noProof="0" dirty="0">
              <a:ln>
                <a:noFill/>
              </a:ln>
              <a:solidFill>
                <a:srgbClr val="000E5E"/>
              </a:solidFill>
              <a:effectLst/>
              <a:uLnTx/>
              <a:uFillTx/>
              <a:latin typeface="IBM Plex Sans"/>
              <a:ea typeface="+mn-ea"/>
              <a:cs typeface="Arial"/>
            </a:endParaRPr>
          </a:p>
        </p:txBody>
      </p:sp>
      <p:cxnSp>
        <p:nvCxnSpPr>
          <p:cNvPr id="66" name="Connecteur droit avec flèche 68">
            <a:extLst>
              <a:ext uri="{FF2B5EF4-FFF2-40B4-BE49-F238E27FC236}">
                <a16:creationId xmlns:a16="http://schemas.microsoft.com/office/drawing/2014/main" id="{17E072FD-0EED-C346-AF69-5F07C67853B3}"/>
              </a:ext>
            </a:extLst>
          </p:cNvPr>
          <p:cNvCxnSpPr>
            <a:cxnSpLocks/>
            <a:stCxn id="44" idx="2"/>
            <a:endCxn id="47" idx="0"/>
          </p:cNvCxnSpPr>
          <p:nvPr/>
        </p:nvCxnSpPr>
        <p:spPr>
          <a:xfrm flipH="1">
            <a:off x="4223951" y="4737200"/>
            <a:ext cx="10638" cy="538743"/>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67" name="Connecteur droit avec flèche 69">
            <a:extLst>
              <a:ext uri="{FF2B5EF4-FFF2-40B4-BE49-F238E27FC236}">
                <a16:creationId xmlns:a16="http://schemas.microsoft.com/office/drawing/2014/main" id="{DFA81ACC-5C96-5E4E-B508-54AF18F9037B}"/>
              </a:ext>
            </a:extLst>
          </p:cNvPr>
          <p:cNvCxnSpPr>
            <a:cxnSpLocks/>
            <a:stCxn id="44" idx="0"/>
            <a:endCxn id="42" idx="2"/>
          </p:cNvCxnSpPr>
          <p:nvPr/>
        </p:nvCxnSpPr>
        <p:spPr>
          <a:xfrm flipH="1" flipV="1">
            <a:off x="4223951" y="3225596"/>
            <a:ext cx="10638" cy="911241"/>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70" name="Connecteur droit avec flèche 71">
            <a:extLst>
              <a:ext uri="{FF2B5EF4-FFF2-40B4-BE49-F238E27FC236}">
                <a16:creationId xmlns:a16="http://schemas.microsoft.com/office/drawing/2014/main" id="{ED5C287D-2DAF-384A-87BB-455B9F3C3A12}"/>
              </a:ext>
            </a:extLst>
          </p:cNvPr>
          <p:cNvCxnSpPr>
            <a:cxnSpLocks/>
            <a:stCxn id="41" idx="2"/>
            <a:endCxn id="73" idx="0"/>
          </p:cNvCxnSpPr>
          <p:nvPr/>
        </p:nvCxnSpPr>
        <p:spPr>
          <a:xfrm>
            <a:off x="5779433" y="5058397"/>
            <a:ext cx="65947" cy="308973"/>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71" name="Connecteur droit avec flèche 72">
            <a:extLst>
              <a:ext uri="{FF2B5EF4-FFF2-40B4-BE49-F238E27FC236}">
                <a16:creationId xmlns:a16="http://schemas.microsoft.com/office/drawing/2014/main" id="{3DC20572-8E80-554D-811F-3410C7C6E8E6}"/>
              </a:ext>
            </a:extLst>
          </p:cNvPr>
          <p:cNvCxnSpPr>
            <a:cxnSpLocks/>
            <a:endCxn id="38" idx="0"/>
          </p:cNvCxnSpPr>
          <p:nvPr/>
        </p:nvCxnSpPr>
        <p:spPr>
          <a:xfrm>
            <a:off x="6985604" y="3302126"/>
            <a:ext cx="0" cy="1182833"/>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72" name="Connecteur droit avec flèche 74">
            <a:extLst>
              <a:ext uri="{FF2B5EF4-FFF2-40B4-BE49-F238E27FC236}">
                <a16:creationId xmlns:a16="http://schemas.microsoft.com/office/drawing/2014/main" id="{39F5360A-473B-AD41-95AD-00E6CC3DF6EA}"/>
              </a:ext>
            </a:extLst>
          </p:cNvPr>
          <p:cNvCxnSpPr>
            <a:cxnSpLocks/>
            <a:stCxn id="74" idx="0"/>
            <a:endCxn id="73" idx="2"/>
          </p:cNvCxnSpPr>
          <p:nvPr/>
        </p:nvCxnSpPr>
        <p:spPr>
          <a:xfrm flipV="1">
            <a:off x="5605357" y="5644359"/>
            <a:ext cx="240020" cy="135715"/>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73" name="Rectangle à coins arrondis 77">
            <a:extLst>
              <a:ext uri="{FF2B5EF4-FFF2-40B4-BE49-F238E27FC236}">
                <a16:creationId xmlns:a16="http://schemas.microsoft.com/office/drawing/2014/main" id="{CC9A50D9-7563-0F40-881C-82FB33A2CFE9}"/>
              </a:ext>
            </a:extLst>
          </p:cNvPr>
          <p:cNvSpPr/>
          <p:nvPr/>
        </p:nvSpPr>
        <p:spPr>
          <a:xfrm>
            <a:off x="5295813" y="5367370"/>
            <a:ext cx="1099128" cy="276989"/>
          </a:xfrm>
          <a:prstGeom prst="roundRect">
            <a:avLst/>
          </a:prstGeom>
          <a:solidFill>
            <a:schemeClr val="accent4">
              <a:lumMod val="10000"/>
              <a:lumOff val="90000"/>
            </a:schemeClr>
          </a:solidFill>
          <a:ln w="9525" cap="flat" cmpd="sng" algn="ctr">
            <a:solidFill>
              <a:srgbClr val="0064FF">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E5E"/>
                </a:solidFill>
                <a:effectLst/>
                <a:uLnTx/>
                <a:uFillTx/>
                <a:latin typeface="IBM Plex Sans"/>
                <a:ea typeface="+mn-ea"/>
                <a:cs typeface="Arial"/>
              </a:rPr>
              <a:t>Source Code</a:t>
            </a:r>
          </a:p>
        </p:txBody>
      </p:sp>
      <p:sp>
        <p:nvSpPr>
          <p:cNvPr id="74" name="Rectangle à coins arrondis 80">
            <a:extLst>
              <a:ext uri="{FF2B5EF4-FFF2-40B4-BE49-F238E27FC236}">
                <a16:creationId xmlns:a16="http://schemas.microsoft.com/office/drawing/2014/main" id="{B646562D-1FE1-F04A-980C-9643D7726F17}"/>
              </a:ext>
            </a:extLst>
          </p:cNvPr>
          <p:cNvSpPr/>
          <p:nvPr/>
        </p:nvSpPr>
        <p:spPr>
          <a:xfrm>
            <a:off x="5052392" y="5780071"/>
            <a:ext cx="1105930" cy="597340"/>
          </a:xfrm>
          <a:prstGeom prst="roundRect">
            <a:avLst/>
          </a:prstGeom>
          <a:noFill/>
          <a:ln w="9525" cap="flat" cmpd="sng" algn="ctr">
            <a:solidFill>
              <a:srgbClr val="6398AA"/>
            </a:solidFill>
            <a:prstDash val="solid"/>
            <a:round/>
            <a:headEnd type="none" w="med" len="med"/>
            <a:tailEnd type="none" w="med" len="med"/>
          </a:ln>
          <a:effectLst/>
        </p:spPr>
        <p:txBody>
          <a:bodyPr wrap="square" lIns="0" tIns="0" rIns="0" bIns="0" rtlCol="0" anchor="b">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br>
              <a:rPr kumimoji="0" lang="en-US" sz="1050" b="1" i="0" u="none" strike="noStrike" kern="0" cap="none" spc="0" normalizeH="0" baseline="0" noProof="0" dirty="0">
                <a:ln>
                  <a:noFill/>
                </a:ln>
                <a:solidFill>
                  <a:srgbClr val="000E5E"/>
                </a:solidFill>
                <a:effectLst/>
                <a:uLnTx/>
                <a:uFillTx/>
                <a:latin typeface="IBM Plex Sans"/>
                <a:ea typeface="+mn-ea"/>
                <a:cs typeface="Arial"/>
              </a:rPr>
            </a:br>
            <a:r>
              <a:rPr kumimoji="0" lang="en-US" sz="1050" b="1" i="0" u="none" strike="noStrike" kern="0" cap="none" spc="0" normalizeH="0" baseline="0" noProof="0" dirty="0">
                <a:ln>
                  <a:noFill/>
                </a:ln>
                <a:solidFill>
                  <a:srgbClr val="000E5E"/>
                </a:solidFill>
                <a:effectLst/>
                <a:uLnTx/>
                <a:uFillTx/>
                <a:latin typeface="IBM Plex Sans"/>
                <a:ea typeface="+mn-ea"/>
                <a:cs typeface="Arial"/>
              </a:rPr>
              <a:t>Build Scripts</a:t>
            </a:r>
          </a:p>
        </p:txBody>
      </p:sp>
      <p:cxnSp>
        <p:nvCxnSpPr>
          <p:cNvPr id="75" name="Connecteur en angle 86">
            <a:extLst>
              <a:ext uri="{FF2B5EF4-FFF2-40B4-BE49-F238E27FC236}">
                <a16:creationId xmlns:a16="http://schemas.microsoft.com/office/drawing/2014/main" id="{A0A636CA-6E7D-5B42-BF0B-BB41168BCC30}"/>
              </a:ext>
            </a:extLst>
          </p:cNvPr>
          <p:cNvCxnSpPr>
            <a:cxnSpLocks/>
            <a:stCxn id="38" idx="2"/>
            <a:endCxn id="74" idx="3"/>
          </p:cNvCxnSpPr>
          <p:nvPr/>
        </p:nvCxnSpPr>
        <p:spPr>
          <a:xfrm rot="5400000">
            <a:off x="6075252" y="5168389"/>
            <a:ext cx="993422" cy="827282"/>
          </a:xfrm>
          <a:prstGeom prst="bentConnector2">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76" name="Connecteur en angle 94">
            <a:extLst>
              <a:ext uri="{FF2B5EF4-FFF2-40B4-BE49-F238E27FC236}">
                <a16:creationId xmlns:a16="http://schemas.microsoft.com/office/drawing/2014/main" id="{D2C6A709-692D-3B46-8F92-262AE2E7CA58}"/>
              </a:ext>
            </a:extLst>
          </p:cNvPr>
          <p:cNvCxnSpPr>
            <a:cxnSpLocks/>
            <a:stCxn id="74" idx="1"/>
            <a:endCxn id="44" idx="3"/>
          </p:cNvCxnSpPr>
          <p:nvPr/>
        </p:nvCxnSpPr>
        <p:spPr>
          <a:xfrm rot="10800000">
            <a:off x="4720009" y="4437020"/>
            <a:ext cx="332387" cy="1641725"/>
          </a:xfrm>
          <a:prstGeom prst="bentConnector3">
            <a:avLst>
              <a:gd name="adj1" fmla="val 50000"/>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cxnSp>
        <p:nvCxnSpPr>
          <p:cNvPr id="79" name="Connecteur en angle 116">
            <a:extLst>
              <a:ext uri="{FF2B5EF4-FFF2-40B4-BE49-F238E27FC236}">
                <a16:creationId xmlns:a16="http://schemas.microsoft.com/office/drawing/2014/main" id="{179606DF-6880-C84B-BB3F-0DD9C503BF8C}"/>
              </a:ext>
            </a:extLst>
          </p:cNvPr>
          <p:cNvCxnSpPr>
            <a:cxnSpLocks/>
            <a:stCxn id="48" idx="3"/>
            <a:endCxn id="44" idx="1"/>
          </p:cNvCxnSpPr>
          <p:nvPr/>
        </p:nvCxnSpPr>
        <p:spPr>
          <a:xfrm flipV="1">
            <a:off x="2877463" y="4437016"/>
            <a:ext cx="871713" cy="1102840"/>
          </a:xfrm>
          <a:prstGeom prst="bentConnector3">
            <a:avLst>
              <a:gd name="adj1" fmla="val 50000"/>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80" name="Rectangle 79">
            <a:extLst>
              <a:ext uri="{FF2B5EF4-FFF2-40B4-BE49-F238E27FC236}">
                <a16:creationId xmlns:a16="http://schemas.microsoft.com/office/drawing/2014/main" id="{416C98F6-6C96-254E-80B5-0C48BADF5870}"/>
              </a:ext>
            </a:extLst>
          </p:cNvPr>
          <p:cNvSpPr/>
          <p:nvPr/>
        </p:nvSpPr>
        <p:spPr>
          <a:xfrm>
            <a:off x="1589779" y="2265763"/>
            <a:ext cx="340222" cy="1506732"/>
          </a:xfrm>
          <a:prstGeom prst="rect">
            <a:avLst/>
          </a:prstGeom>
          <a:solidFill>
            <a:srgbClr val="FFFF00"/>
          </a:solidFill>
          <a:ln>
            <a:solidFill>
              <a:srgbClr val="000000">
                <a:lumMod val="50000"/>
                <a:lumOff val="50000"/>
              </a:srgbClr>
            </a:solidFill>
          </a:ln>
        </p:spPr>
        <p:txBody>
          <a:bodyPr vert="vert270"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a:ea typeface="+mn-ea"/>
                <a:cs typeface="Arial"/>
              </a:rPr>
              <a:t>X86 (Linux)</a:t>
            </a:r>
          </a:p>
        </p:txBody>
      </p:sp>
      <p:sp>
        <p:nvSpPr>
          <p:cNvPr id="81" name="Rectangle 80">
            <a:extLst>
              <a:ext uri="{FF2B5EF4-FFF2-40B4-BE49-F238E27FC236}">
                <a16:creationId xmlns:a16="http://schemas.microsoft.com/office/drawing/2014/main" id="{8CF6B411-9ED6-CE45-BE1F-06DA94183C65}"/>
              </a:ext>
            </a:extLst>
          </p:cNvPr>
          <p:cNvSpPr/>
          <p:nvPr/>
        </p:nvSpPr>
        <p:spPr>
          <a:xfrm>
            <a:off x="1589779" y="3772494"/>
            <a:ext cx="353808" cy="2652076"/>
          </a:xfrm>
          <a:prstGeom prst="rect">
            <a:avLst/>
          </a:prstGeom>
          <a:solidFill>
            <a:srgbClr val="00B050"/>
          </a:solidFill>
          <a:ln>
            <a:solidFill>
              <a:srgbClr val="000000">
                <a:lumMod val="50000"/>
                <a:lumOff val="50000"/>
              </a:srgbClr>
            </a:solidFill>
          </a:ln>
        </p:spPr>
        <p:txBody>
          <a:bodyPr vert="vert270"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Arial"/>
              </a:rPr>
              <a:t>z/OS</a:t>
            </a:r>
          </a:p>
        </p:txBody>
      </p:sp>
      <p:sp>
        <p:nvSpPr>
          <p:cNvPr id="82" name="Ellipse 53">
            <a:extLst>
              <a:ext uri="{FF2B5EF4-FFF2-40B4-BE49-F238E27FC236}">
                <a16:creationId xmlns:a16="http://schemas.microsoft.com/office/drawing/2014/main" id="{71B7CDA7-8212-8F40-B99E-A5B94A6BBAF6}"/>
              </a:ext>
            </a:extLst>
          </p:cNvPr>
          <p:cNvSpPr/>
          <p:nvPr/>
        </p:nvSpPr>
        <p:spPr>
          <a:xfrm>
            <a:off x="6993565" y="3431508"/>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1</a:t>
            </a:r>
          </a:p>
        </p:txBody>
      </p:sp>
      <p:sp>
        <p:nvSpPr>
          <p:cNvPr id="83" name="Ellipse 54">
            <a:extLst>
              <a:ext uri="{FF2B5EF4-FFF2-40B4-BE49-F238E27FC236}">
                <a16:creationId xmlns:a16="http://schemas.microsoft.com/office/drawing/2014/main" id="{30AE0E10-B63E-2E4C-80EE-AC93FF9DE1A5}"/>
              </a:ext>
            </a:extLst>
          </p:cNvPr>
          <p:cNvSpPr/>
          <p:nvPr/>
        </p:nvSpPr>
        <p:spPr>
          <a:xfrm>
            <a:off x="5913164" y="2845146"/>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3</a:t>
            </a:r>
          </a:p>
        </p:txBody>
      </p:sp>
      <p:cxnSp>
        <p:nvCxnSpPr>
          <p:cNvPr id="84" name="Connecteur droit avec flèche 58">
            <a:extLst>
              <a:ext uri="{FF2B5EF4-FFF2-40B4-BE49-F238E27FC236}">
                <a16:creationId xmlns:a16="http://schemas.microsoft.com/office/drawing/2014/main" id="{2C8781B8-1113-9F4F-B0DA-859D0A9F17CE}"/>
              </a:ext>
            </a:extLst>
          </p:cNvPr>
          <p:cNvCxnSpPr>
            <a:cxnSpLocks/>
            <a:endCxn id="41" idx="3"/>
          </p:cNvCxnSpPr>
          <p:nvPr/>
        </p:nvCxnSpPr>
        <p:spPr>
          <a:xfrm flipH="1" flipV="1">
            <a:off x="6289291" y="4762820"/>
            <a:ext cx="263700" cy="6678"/>
          </a:xfrm>
          <a:prstGeom prst="straightConnector1">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85" name="Ellipse 60">
            <a:extLst>
              <a:ext uri="{FF2B5EF4-FFF2-40B4-BE49-F238E27FC236}">
                <a16:creationId xmlns:a16="http://schemas.microsoft.com/office/drawing/2014/main" id="{8A034E79-00CB-4844-90D3-C45742E0C0DC}"/>
              </a:ext>
            </a:extLst>
          </p:cNvPr>
          <p:cNvSpPr/>
          <p:nvPr/>
        </p:nvSpPr>
        <p:spPr>
          <a:xfrm>
            <a:off x="6199728" y="4216999"/>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2</a:t>
            </a:r>
          </a:p>
        </p:txBody>
      </p:sp>
      <p:sp>
        <p:nvSpPr>
          <p:cNvPr id="86" name="Ellipse 75">
            <a:extLst>
              <a:ext uri="{FF2B5EF4-FFF2-40B4-BE49-F238E27FC236}">
                <a16:creationId xmlns:a16="http://schemas.microsoft.com/office/drawing/2014/main" id="{D1E77FA2-8A34-B941-B481-835F2E6F3694}"/>
              </a:ext>
            </a:extLst>
          </p:cNvPr>
          <p:cNvSpPr/>
          <p:nvPr/>
        </p:nvSpPr>
        <p:spPr>
          <a:xfrm>
            <a:off x="6240083" y="5780071"/>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4</a:t>
            </a:r>
          </a:p>
        </p:txBody>
      </p:sp>
      <p:sp>
        <p:nvSpPr>
          <p:cNvPr id="87" name="Ellipse 76">
            <a:extLst>
              <a:ext uri="{FF2B5EF4-FFF2-40B4-BE49-F238E27FC236}">
                <a16:creationId xmlns:a16="http://schemas.microsoft.com/office/drawing/2014/main" id="{AF8FE3D6-53D7-5E4C-A1D2-F80D6FB54CB1}"/>
              </a:ext>
            </a:extLst>
          </p:cNvPr>
          <p:cNvSpPr/>
          <p:nvPr/>
        </p:nvSpPr>
        <p:spPr>
          <a:xfrm>
            <a:off x="5828544" y="5100424"/>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3</a:t>
            </a:r>
          </a:p>
        </p:txBody>
      </p:sp>
      <p:sp>
        <p:nvSpPr>
          <p:cNvPr id="88" name="Ellipse 78">
            <a:extLst>
              <a:ext uri="{FF2B5EF4-FFF2-40B4-BE49-F238E27FC236}">
                <a16:creationId xmlns:a16="http://schemas.microsoft.com/office/drawing/2014/main" id="{B6F24416-CAA5-064F-B5ED-1A1FE25610A4}"/>
              </a:ext>
            </a:extLst>
          </p:cNvPr>
          <p:cNvSpPr/>
          <p:nvPr/>
        </p:nvSpPr>
        <p:spPr>
          <a:xfrm>
            <a:off x="4761423" y="4763672"/>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5</a:t>
            </a:r>
          </a:p>
        </p:txBody>
      </p:sp>
      <p:sp>
        <p:nvSpPr>
          <p:cNvPr id="89" name="Ellipse 81">
            <a:extLst>
              <a:ext uri="{FF2B5EF4-FFF2-40B4-BE49-F238E27FC236}">
                <a16:creationId xmlns:a16="http://schemas.microsoft.com/office/drawing/2014/main" id="{9066007B-16FD-424F-A8A7-DEC10CA363F1}"/>
              </a:ext>
            </a:extLst>
          </p:cNvPr>
          <p:cNvSpPr/>
          <p:nvPr/>
        </p:nvSpPr>
        <p:spPr>
          <a:xfrm>
            <a:off x="4220844" y="4851226"/>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5a</a:t>
            </a:r>
          </a:p>
        </p:txBody>
      </p:sp>
      <p:sp>
        <p:nvSpPr>
          <p:cNvPr id="90" name="Ellipse 82">
            <a:extLst>
              <a:ext uri="{FF2B5EF4-FFF2-40B4-BE49-F238E27FC236}">
                <a16:creationId xmlns:a16="http://schemas.microsoft.com/office/drawing/2014/main" id="{4A58565F-7780-524D-B5CC-C146E965405B}"/>
              </a:ext>
            </a:extLst>
          </p:cNvPr>
          <p:cNvSpPr/>
          <p:nvPr/>
        </p:nvSpPr>
        <p:spPr>
          <a:xfrm>
            <a:off x="4251822" y="3375539"/>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5b</a:t>
            </a:r>
          </a:p>
        </p:txBody>
      </p:sp>
      <p:cxnSp>
        <p:nvCxnSpPr>
          <p:cNvPr id="91" name="Connecteur en angle 83">
            <a:extLst>
              <a:ext uri="{FF2B5EF4-FFF2-40B4-BE49-F238E27FC236}">
                <a16:creationId xmlns:a16="http://schemas.microsoft.com/office/drawing/2014/main" id="{F1F9C34B-D642-7246-8FBB-AAE487273CFF}"/>
              </a:ext>
            </a:extLst>
          </p:cNvPr>
          <p:cNvCxnSpPr>
            <a:cxnSpLocks/>
            <a:stCxn id="74" idx="1"/>
            <a:endCxn id="48" idx="2"/>
          </p:cNvCxnSpPr>
          <p:nvPr/>
        </p:nvCxnSpPr>
        <p:spPr>
          <a:xfrm rot="10800000">
            <a:off x="2443277" y="5840037"/>
            <a:ext cx="2609119" cy="238704"/>
          </a:xfrm>
          <a:prstGeom prst="bentConnector2">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92" name="Ellipse 84">
            <a:extLst>
              <a:ext uri="{FF2B5EF4-FFF2-40B4-BE49-F238E27FC236}">
                <a16:creationId xmlns:a16="http://schemas.microsoft.com/office/drawing/2014/main" id="{8275C57D-2DE5-8547-814D-08EABD8D996B}"/>
              </a:ext>
            </a:extLst>
          </p:cNvPr>
          <p:cNvSpPr/>
          <p:nvPr/>
        </p:nvSpPr>
        <p:spPr>
          <a:xfrm>
            <a:off x="3981965" y="6134515"/>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5c</a:t>
            </a:r>
          </a:p>
        </p:txBody>
      </p:sp>
      <p:pic>
        <p:nvPicPr>
          <p:cNvPr id="93" name="Image 55">
            <a:extLst>
              <a:ext uri="{FF2B5EF4-FFF2-40B4-BE49-F238E27FC236}">
                <a16:creationId xmlns:a16="http://schemas.microsoft.com/office/drawing/2014/main" id="{4D17CD52-77D9-D645-A520-28AD7D4345AB}"/>
              </a:ext>
            </a:extLst>
          </p:cNvPr>
          <p:cNvPicPr>
            <a:picLocks noChangeAspect="1"/>
          </p:cNvPicPr>
          <p:nvPr/>
        </p:nvPicPr>
        <p:blipFill>
          <a:blip r:embed="rId3"/>
          <a:stretch>
            <a:fillRect/>
          </a:stretch>
        </p:blipFill>
        <p:spPr>
          <a:xfrm>
            <a:off x="5324268" y="4759199"/>
            <a:ext cx="656129" cy="161343"/>
          </a:xfrm>
          <a:prstGeom prst="rect">
            <a:avLst/>
          </a:prstGeom>
        </p:spPr>
      </p:pic>
      <p:pic>
        <p:nvPicPr>
          <p:cNvPr id="95" name="Image 59">
            <a:extLst>
              <a:ext uri="{FF2B5EF4-FFF2-40B4-BE49-F238E27FC236}">
                <a16:creationId xmlns:a16="http://schemas.microsoft.com/office/drawing/2014/main" id="{5D6A2DC9-B755-8540-94DA-C8F6CA8BE8FD}"/>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6521011" y="2668842"/>
            <a:ext cx="916249" cy="553567"/>
          </a:xfrm>
          <a:prstGeom prst="rect">
            <a:avLst/>
          </a:prstGeom>
        </p:spPr>
      </p:pic>
      <p:pic>
        <p:nvPicPr>
          <p:cNvPr id="96" name="Image 61">
            <a:extLst>
              <a:ext uri="{FF2B5EF4-FFF2-40B4-BE49-F238E27FC236}">
                <a16:creationId xmlns:a16="http://schemas.microsoft.com/office/drawing/2014/main" id="{DC00C639-A6F4-004E-87D6-4C51F58976AB}"/>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996203" y="4746830"/>
            <a:ext cx="258136" cy="230063"/>
          </a:xfrm>
          <a:prstGeom prst="rect">
            <a:avLst/>
          </a:prstGeom>
        </p:spPr>
      </p:pic>
      <p:pic>
        <p:nvPicPr>
          <p:cNvPr id="97" name="Image 66">
            <a:extLst>
              <a:ext uri="{FF2B5EF4-FFF2-40B4-BE49-F238E27FC236}">
                <a16:creationId xmlns:a16="http://schemas.microsoft.com/office/drawing/2014/main" id="{1734583E-51C5-E447-B6EB-DFBF0C7C566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6422894" y="4587343"/>
            <a:ext cx="650892" cy="393247"/>
          </a:xfrm>
          <a:prstGeom prst="rect">
            <a:avLst/>
          </a:prstGeom>
        </p:spPr>
      </p:pic>
      <p:pic>
        <p:nvPicPr>
          <p:cNvPr id="98" name="Image 67">
            <a:extLst>
              <a:ext uri="{FF2B5EF4-FFF2-40B4-BE49-F238E27FC236}">
                <a16:creationId xmlns:a16="http://schemas.microsoft.com/office/drawing/2014/main" id="{F1D24857-EB99-404E-A50C-94A01BBF847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211364" y="5809552"/>
            <a:ext cx="773197" cy="384167"/>
          </a:xfrm>
          <a:prstGeom prst="rect">
            <a:avLst/>
          </a:prstGeom>
        </p:spPr>
      </p:pic>
      <p:sp>
        <p:nvSpPr>
          <p:cNvPr id="100" name="TextBox 5">
            <a:extLst>
              <a:ext uri="{FF2B5EF4-FFF2-40B4-BE49-F238E27FC236}">
                <a16:creationId xmlns:a16="http://schemas.microsoft.com/office/drawing/2014/main" id="{7C865654-AA26-EB42-BB1C-330A79209AF4}"/>
              </a:ext>
            </a:extLst>
          </p:cNvPr>
          <p:cNvSpPr txBox="1"/>
          <p:nvPr/>
        </p:nvSpPr>
        <p:spPr>
          <a:xfrm>
            <a:off x="8168405" y="1346257"/>
            <a:ext cx="3760233" cy="5078313"/>
          </a:xfrm>
          <a:prstGeom prst="rect">
            <a:avLst/>
          </a:prstGeom>
          <a:noFill/>
          <a:ln w="12700">
            <a:no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[1]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Jenkins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server sends build commands to </a:t>
            </a:r>
            <a:b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br>
            <a:r>
              <a:rPr kumimoji="0" lang="en-US" sz="1200" b="0"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zOS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remote agent.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[2]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Jenkins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agent issues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Git pull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command to update </a:t>
            </a:r>
            <a:r>
              <a:rPr kumimoji="0" lang="en-US" sz="1200" b="1"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zOS</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Rocket Git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repository </a:t>
            </a:r>
            <a:b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b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a:t>
            </a:r>
            <a:r>
              <a:rPr kumimoji="0" lang="en-US" sz="1200" b="0"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get latest updates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[3] </a:t>
            </a:r>
            <a:r>
              <a:rPr kumimoji="0" lang="en-US" sz="1200" b="1"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zOS</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Rocket’s Git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client automatically converts source from </a:t>
            </a:r>
            <a:r>
              <a:rPr kumimoji="0" lang="en-US" sz="1200" b="1"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UTF-8</a:t>
            </a:r>
            <a:r>
              <a:rPr kumimoji="0" lang="en-US" sz="1200" b="0"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 to </a:t>
            </a:r>
            <a:r>
              <a:rPr kumimoji="0" lang="en-US" sz="1200" b="1"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EBCDIC</a:t>
            </a:r>
            <a:r>
              <a:rPr kumimoji="0" lang="en-US" sz="1200" b="0"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during pull.</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[4]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Jenkins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agent invokes build scripts containing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DBB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APIs using </a:t>
            </a:r>
            <a:r>
              <a:rPr kumimoji="0" lang="en-US" sz="1200" b="0"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zOS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Git repository (Rocket).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[5] </a:t>
            </a:r>
            <a:r>
              <a:rPr kumimoji="0" lang="en-US" sz="1200" b="1"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DBB Toolkit </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provides Java APIs to: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[5a] Create datasets, copy source from </a:t>
            </a:r>
            <a:r>
              <a:rPr kumimoji="0" lang="en-US" sz="1200" b="1"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zFS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to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PDS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invoke </a:t>
            </a:r>
            <a:r>
              <a:rPr kumimoji="0" lang="en-US" sz="1200" b="0"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zOS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Compiler/Linkage Editor.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[5b]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DBB</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scan and store dependency data from source files, perform dependency and impact analysis</a:t>
            </a:r>
            <a:r>
              <a:rPr kumimoji="0" lang="en-US" sz="1200" b="0" i="0" u="none" strike="noStrike" kern="0" cap="none" spc="0" normalizeH="0" baseline="0" noProof="0" dirty="0">
                <a:ln>
                  <a:noFill/>
                </a:ln>
                <a:solidFill>
                  <a:srgbClr val="191919"/>
                </a:solidFill>
                <a:effectLst/>
                <a:highlight>
                  <a:srgbClr val="FFFF00"/>
                </a:highlight>
                <a:uLnTx/>
                <a:uFillTx/>
                <a:latin typeface="Arial" panose="020B0604020202020204" pitchFamily="34" charset="0"/>
                <a:ea typeface="+mn-ea"/>
                <a:cs typeface="Arial"/>
              </a:rPr>
              <a:t>, store build results on DBB WebApp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[5c] Copy logs from </a:t>
            </a:r>
            <a:r>
              <a:rPr kumimoji="0" lang="en-US" sz="1200" b="1" i="0" u="none" strike="noStrike" kern="0" cap="none" spc="0" normalizeH="0" baseline="0" noProof="0" dirty="0">
                <a:ln>
                  <a:noFill/>
                </a:ln>
                <a:solidFill>
                  <a:srgbClr val="191919"/>
                </a:solidFill>
                <a:effectLst/>
                <a:uLnTx/>
                <a:uFillTx/>
                <a:latin typeface="Arial" panose="020B0604020202020204" pitchFamily="34" charset="0"/>
                <a:ea typeface="+mn-ea"/>
                <a:cs typeface="Arial"/>
              </a:rPr>
              <a:t>PDS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to </a:t>
            </a:r>
            <a:r>
              <a:rPr kumimoji="0" lang="en-US" sz="1200" b="1" i="0" u="none" strike="noStrike" kern="0" cap="none" spc="0" normalizeH="0" baseline="0" noProof="0" dirty="0" err="1">
                <a:ln>
                  <a:noFill/>
                </a:ln>
                <a:solidFill>
                  <a:srgbClr val="191919"/>
                </a:solidFill>
                <a:effectLst/>
                <a:uLnTx/>
                <a:uFillTx/>
                <a:latin typeface="Arial" panose="020B0604020202020204" pitchFamily="34" charset="0"/>
                <a:ea typeface="+mn-ea"/>
                <a:cs typeface="Arial"/>
              </a:rPr>
              <a:t>zFS</a:t>
            </a: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 generate build reports (can be saved in build result).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91919"/>
                </a:solidFill>
                <a:effectLst/>
                <a:uLnTx/>
                <a:uFillTx/>
                <a:latin typeface="Arial" panose="020B0604020202020204" pitchFamily="34" charset="0"/>
                <a:ea typeface="+mn-ea"/>
                <a:cs typeface="Arial"/>
              </a:rPr>
              <a:t>[5d] Invoke UCD toolkit to create a deployable version at UCD Server (Linux)</a:t>
            </a:r>
          </a:p>
        </p:txBody>
      </p:sp>
      <p:sp>
        <p:nvSpPr>
          <p:cNvPr id="61" name="Rectangle à coins arrondis 77">
            <a:extLst>
              <a:ext uri="{FF2B5EF4-FFF2-40B4-BE49-F238E27FC236}">
                <a16:creationId xmlns:a16="http://schemas.microsoft.com/office/drawing/2014/main" id="{93E023FE-B4A9-4299-848D-0B5608B00126}"/>
              </a:ext>
            </a:extLst>
          </p:cNvPr>
          <p:cNvSpPr/>
          <p:nvPr/>
        </p:nvSpPr>
        <p:spPr>
          <a:xfrm>
            <a:off x="2140936" y="2623706"/>
            <a:ext cx="1174946" cy="698923"/>
          </a:xfrm>
          <a:prstGeom prst="roundRect">
            <a:avLst/>
          </a:prstGeom>
          <a:solidFill>
            <a:schemeClr val="tx1"/>
          </a:solidFill>
          <a:ln w="9525" cap="flat" cmpd="sng" algn="ctr">
            <a:solidFill>
              <a:srgbClr val="0064FF">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00"/>
                </a:solidFill>
                <a:effectLst/>
                <a:uLnTx/>
                <a:uFillTx/>
                <a:latin typeface="IBM Plex Sans"/>
                <a:ea typeface="+mn-ea"/>
                <a:cs typeface="Arial"/>
              </a:rPr>
              <a:t>UCD</a:t>
            </a:r>
            <a:r>
              <a:rPr kumimoji="0" lang="en-US" sz="1800" b="1" i="0" u="none" strike="noStrike" kern="0" cap="none" spc="0" normalizeH="0" baseline="0" noProof="0" dirty="0">
                <a:ln>
                  <a:noFill/>
                </a:ln>
                <a:solidFill>
                  <a:srgbClr val="000E5E"/>
                </a:solidFill>
                <a:effectLst/>
                <a:uLnTx/>
                <a:uFillTx/>
                <a:latin typeface="IBM Plex Sans"/>
                <a:ea typeface="+mn-ea"/>
                <a:cs typeface="Arial"/>
              </a:rPr>
              <a:t> </a:t>
            </a:r>
            <a:br>
              <a:rPr kumimoji="0" lang="en-US" sz="1800" b="1" i="0" u="none" strike="noStrike" kern="0" cap="none" spc="0" normalizeH="0" baseline="0" noProof="0" dirty="0">
                <a:ln>
                  <a:noFill/>
                </a:ln>
                <a:solidFill>
                  <a:srgbClr val="000E5E"/>
                </a:solidFill>
                <a:effectLst/>
                <a:uLnTx/>
                <a:uFillTx/>
                <a:latin typeface="IBM Plex Sans"/>
                <a:ea typeface="+mn-ea"/>
                <a:cs typeface="Arial"/>
              </a:rPr>
            </a:br>
            <a:r>
              <a:rPr kumimoji="0" lang="en-US" sz="1800" b="1" i="0" u="none" strike="noStrike" kern="0" cap="none" spc="0" normalizeH="0" baseline="0" noProof="0" dirty="0">
                <a:ln>
                  <a:noFill/>
                </a:ln>
                <a:solidFill>
                  <a:srgbClr val="FFFF00"/>
                </a:solidFill>
                <a:effectLst/>
                <a:uLnTx/>
                <a:uFillTx/>
                <a:latin typeface="IBM Plex Sans"/>
                <a:ea typeface="+mn-ea"/>
                <a:cs typeface="Arial"/>
              </a:rPr>
              <a:t>Server</a:t>
            </a:r>
          </a:p>
        </p:txBody>
      </p:sp>
      <p:cxnSp>
        <p:nvCxnSpPr>
          <p:cNvPr id="68" name="Connecteur en angle 94">
            <a:extLst>
              <a:ext uri="{FF2B5EF4-FFF2-40B4-BE49-F238E27FC236}">
                <a16:creationId xmlns:a16="http://schemas.microsoft.com/office/drawing/2014/main" id="{37A00CA2-8D4A-46B2-996D-E102967B7C7E}"/>
              </a:ext>
            </a:extLst>
          </p:cNvPr>
          <p:cNvCxnSpPr>
            <a:cxnSpLocks/>
            <a:endCxn id="94" idx="3"/>
          </p:cNvCxnSpPr>
          <p:nvPr/>
        </p:nvCxnSpPr>
        <p:spPr>
          <a:xfrm rot="10800000">
            <a:off x="3107213" y="4137395"/>
            <a:ext cx="1970553" cy="1855507"/>
          </a:xfrm>
          <a:prstGeom prst="bentConnector3">
            <a:avLst>
              <a:gd name="adj1" fmla="val 75780"/>
            </a:avLst>
          </a:prstGeom>
          <a:noFill/>
          <a:ln w="25400" cap="flat" cmpd="sng" algn="ctr">
            <a:solidFill>
              <a:schemeClr val="tx1"/>
            </a:solidFill>
            <a:prstDash val="solid"/>
            <a:tailEnd type="triangle"/>
          </a:ln>
          <a:effectLst>
            <a:outerShdw blurRad="40000" dist="20000" dir="5400000" rotWithShape="0">
              <a:srgbClr val="000000">
                <a:alpha val="38000"/>
              </a:srgbClr>
            </a:outerShdw>
          </a:effectLst>
        </p:spPr>
      </p:cxnSp>
      <p:sp>
        <p:nvSpPr>
          <p:cNvPr id="77" name="Ellipse 54">
            <a:extLst>
              <a:ext uri="{FF2B5EF4-FFF2-40B4-BE49-F238E27FC236}">
                <a16:creationId xmlns:a16="http://schemas.microsoft.com/office/drawing/2014/main" id="{82721707-1128-4FCE-8D5B-B65D359F8C54}"/>
              </a:ext>
            </a:extLst>
          </p:cNvPr>
          <p:cNvSpPr/>
          <p:nvPr/>
        </p:nvSpPr>
        <p:spPr>
          <a:xfrm>
            <a:off x="3277898" y="3806750"/>
            <a:ext cx="242896" cy="242896"/>
          </a:xfrm>
          <a:prstGeom prst="ellipse">
            <a:avLst/>
          </a:prstGeom>
          <a:solidFill>
            <a:srgbClr val="1FB3CF"/>
          </a:solidFill>
          <a:ln>
            <a:solidFill>
              <a:srgbClr val="000000"/>
            </a:solidFill>
          </a:ln>
        </p:spPr>
        <p:txBody>
          <a:bodyPr wrap="square" lIns="0" tIns="0" rIns="0" bIns="0"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Arial"/>
                <a:ea typeface="+mn-ea"/>
                <a:cs typeface="Arial"/>
              </a:rPr>
              <a:t>5d</a:t>
            </a:r>
          </a:p>
        </p:txBody>
      </p:sp>
      <p:sp>
        <p:nvSpPr>
          <p:cNvPr id="94" name="Rectangle à coins arrondis 77">
            <a:extLst>
              <a:ext uri="{FF2B5EF4-FFF2-40B4-BE49-F238E27FC236}">
                <a16:creationId xmlns:a16="http://schemas.microsoft.com/office/drawing/2014/main" id="{DB66FA4C-0FA9-43C0-85C4-7576CE42185A}"/>
              </a:ext>
            </a:extLst>
          </p:cNvPr>
          <p:cNvSpPr/>
          <p:nvPr/>
        </p:nvSpPr>
        <p:spPr>
          <a:xfrm>
            <a:off x="1943587" y="3893539"/>
            <a:ext cx="1163622" cy="487704"/>
          </a:xfrm>
          <a:prstGeom prst="roundRect">
            <a:avLst/>
          </a:prstGeom>
          <a:solidFill>
            <a:schemeClr val="tx1"/>
          </a:solidFill>
          <a:ln w="9525" cap="flat" cmpd="sng" algn="ctr">
            <a:solidFill>
              <a:srgbClr val="0064FF">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IBM Plex Sans"/>
                <a:ea typeface="+mn-ea"/>
                <a:cs typeface="Arial"/>
              </a:rPr>
              <a:t>UCD  Toolkit</a:t>
            </a:r>
          </a:p>
        </p:txBody>
      </p:sp>
      <p:cxnSp>
        <p:nvCxnSpPr>
          <p:cNvPr id="101" name="Connecteur droit avec flèche 72">
            <a:extLst>
              <a:ext uri="{FF2B5EF4-FFF2-40B4-BE49-F238E27FC236}">
                <a16:creationId xmlns:a16="http://schemas.microsoft.com/office/drawing/2014/main" id="{4887A00A-C215-4EE9-985A-EBB91CCB236B}"/>
              </a:ext>
            </a:extLst>
          </p:cNvPr>
          <p:cNvCxnSpPr>
            <a:cxnSpLocks/>
            <a:endCxn id="94" idx="0"/>
          </p:cNvCxnSpPr>
          <p:nvPr/>
        </p:nvCxnSpPr>
        <p:spPr>
          <a:xfrm flipH="1">
            <a:off x="2525398" y="3302123"/>
            <a:ext cx="27774" cy="591416"/>
          </a:xfrm>
          <a:prstGeom prst="straightConnector1">
            <a:avLst/>
          </a:prstGeom>
          <a:noFill/>
          <a:ln w="25400" cap="flat" cmpd="sng" algn="ctr">
            <a:solidFill>
              <a:schemeClr val="tx1"/>
            </a:solidFill>
            <a:prstDash val="solid"/>
            <a:headEnd type="triangle"/>
            <a:tailEnd type="none"/>
          </a:ln>
          <a:effectLst>
            <a:outerShdw blurRad="40000" dist="20000" dir="5400000" rotWithShape="0">
              <a:srgbClr val="000000">
                <a:alpha val="38000"/>
              </a:srgbClr>
            </a:outerShdw>
          </a:effectLst>
        </p:spPr>
      </p:cxnSp>
      <p:sp>
        <p:nvSpPr>
          <p:cNvPr id="49" name="Footer Placeholder 2">
            <a:extLst>
              <a:ext uri="{FF2B5EF4-FFF2-40B4-BE49-F238E27FC236}">
                <a16:creationId xmlns:a16="http://schemas.microsoft.com/office/drawing/2014/main" id="{78980C22-2A0B-4291-9265-2714DEA4C4BA}"/>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50" name="Picture 49">
            <a:extLst>
              <a:ext uri="{FF2B5EF4-FFF2-40B4-BE49-F238E27FC236}">
                <a16:creationId xmlns:a16="http://schemas.microsoft.com/office/drawing/2014/main" id="{1E49ACC4-622B-40FA-81BD-841DACC9AFF6}"/>
              </a:ext>
            </a:extLst>
          </p:cNvPr>
          <p:cNvPicPr>
            <a:picLocks noChangeAspect="1"/>
          </p:cNvPicPr>
          <p:nvPr/>
        </p:nvPicPr>
        <p:blipFill>
          <a:blip r:embed="rId11"/>
          <a:stretch>
            <a:fillRect/>
          </a:stretch>
        </p:blipFill>
        <p:spPr>
          <a:xfrm>
            <a:off x="4342295" y="973124"/>
            <a:ext cx="3179159" cy="1173484"/>
          </a:xfrm>
          <a:prstGeom prst="rect">
            <a:avLst/>
          </a:prstGeom>
        </p:spPr>
      </p:pic>
      <p:cxnSp>
        <p:nvCxnSpPr>
          <p:cNvPr id="69" name="Connecteur droit avec flèche 70">
            <a:extLst>
              <a:ext uri="{FF2B5EF4-FFF2-40B4-BE49-F238E27FC236}">
                <a16:creationId xmlns:a16="http://schemas.microsoft.com/office/drawing/2014/main" id="{7A45A0BD-9079-4542-988C-F3158DED81F7}"/>
              </a:ext>
            </a:extLst>
          </p:cNvPr>
          <p:cNvCxnSpPr>
            <a:cxnSpLocks/>
            <a:stCxn id="41" idx="0"/>
          </p:cNvCxnSpPr>
          <p:nvPr/>
        </p:nvCxnSpPr>
        <p:spPr>
          <a:xfrm flipV="1">
            <a:off x="5779433" y="1955936"/>
            <a:ext cx="801831" cy="2511313"/>
          </a:xfrm>
          <a:prstGeom prst="straightConnector1">
            <a:avLst/>
          </a:prstGeom>
          <a:noFill/>
          <a:ln w="25400" cap="flat" cmpd="sng" algn="ctr">
            <a:solidFill>
              <a:schemeClr val="tx1"/>
            </a:solidFill>
            <a:prstDash val="solid"/>
            <a:headEnd type="triangle"/>
            <a:tailEnd type="non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99322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C5693F5-9A00-403C-B68F-82089B30C146}"/>
              </a:ext>
            </a:extLst>
          </p:cNvPr>
          <p:cNvSpPr/>
          <p:nvPr/>
        </p:nvSpPr>
        <p:spPr bwMode="auto">
          <a:xfrm>
            <a:off x="2159920" y="5148711"/>
            <a:ext cx="835224" cy="616382"/>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63" eaLnBrk="1" hangingPunct="1"/>
            <a:endParaRPr lang="en-US" sz="1200">
              <a:ea typeface="+mn-ea"/>
            </a:endParaRPr>
          </a:p>
        </p:txBody>
      </p:sp>
      <p:sp>
        <p:nvSpPr>
          <p:cNvPr id="10" name="Rectangle 9">
            <a:extLst>
              <a:ext uri="{FF2B5EF4-FFF2-40B4-BE49-F238E27FC236}">
                <a16:creationId xmlns:a16="http://schemas.microsoft.com/office/drawing/2014/main" id="{5D9654D6-90CD-45EB-8DB3-8D810E98B95C}"/>
              </a:ext>
            </a:extLst>
          </p:cNvPr>
          <p:cNvSpPr/>
          <p:nvPr/>
        </p:nvSpPr>
        <p:spPr bwMode="auto">
          <a:xfrm>
            <a:off x="2164307" y="4731681"/>
            <a:ext cx="823320" cy="412519"/>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63" eaLnBrk="1" hangingPunct="1"/>
            <a:endParaRPr lang="en-US" sz="1200">
              <a:ea typeface="+mn-ea"/>
            </a:endParaRPr>
          </a:p>
        </p:txBody>
      </p:sp>
      <p:pic>
        <p:nvPicPr>
          <p:cNvPr id="8" name="Picture 7">
            <a:extLst>
              <a:ext uri="{FF2B5EF4-FFF2-40B4-BE49-F238E27FC236}">
                <a16:creationId xmlns:a16="http://schemas.microsoft.com/office/drawing/2014/main" id="{D4A976D0-F8BB-4D6D-8DD0-6672241A8053}"/>
              </a:ext>
            </a:extLst>
          </p:cNvPr>
          <p:cNvPicPr>
            <a:picLocks noChangeAspect="1"/>
          </p:cNvPicPr>
          <p:nvPr/>
        </p:nvPicPr>
        <p:blipFill>
          <a:blip r:embed="rId2"/>
          <a:stretch>
            <a:fillRect/>
          </a:stretch>
        </p:blipFill>
        <p:spPr>
          <a:xfrm>
            <a:off x="5626052" y="507743"/>
            <a:ext cx="2746757" cy="2384049"/>
          </a:xfrm>
          <a:prstGeom prst="rect">
            <a:avLst/>
          </a:prstGeom>
        </p:spPr>
      </p:pic>
      <p:sp>
        <p:nvSpPr>
          <p:cNvPr id="448" name="TextShape 1"/>
          <p:cNvSpPr txBox="1"/>
          <p:nvPr/>
        </p:nvSpPr>
        <p:spPr>
          <a:xfrm>
            <a:off x="140010" y="-53439"/>
            <a:ext cx="8770320" cy="590760"/>
          </a:xfrm>
          <a:prstGeom prst="rect">
            <a:avLst/>
          </a:prstGeom>
          <a:noFill/>
          <a:ln>
            <a:noFill/>
          </a:ln>
        </p:spPr>
        <p:txBody>
          <a:bodyPr lIns="45720" rIns="45720" anchor="ctr">
            <a:noAutofit/>
          </a:bodyPr>
          <a:lstStyle/>
          <a:p>
            <a:pPr defTabSz="914400" eaLnBrk="1" fontAlgn="auto" hangingPunct="1">
              <a:lnSpc>
                <a:spcPts val="4198"/>
              </a:lnSpc>
              <a:spcBef>
                <a:spcPts val="0"/>
              </a:spcBef>
              <a:spcAft>
                <a:spcPts val="0"/>
              </a:spcAft>
              <a:defRPr/>
            </a:pPr>
            <a:r>
              <a:rPr lang="en-US" sz="2800" cap="all" spc="-1" dirty="0">
                <a:latin typeface="Calibri"/>
                <a:ea typeface="ＭＳ Ｐゴシック"/>
              </a:rPr>
              <a:t>UrbanCode Deploy for Deployment Automation</a:t>
            </a:r>
            <a:endParaRPr lang="en-US" sz="2800" spc="-1" dirty="0">
              <a:latin typeface="Arial"/>
              <a:ea typeface="+mn-ea"/>
            </a:endParaRPr>
          </a:p>
        </p:txBody>
      </p:sp>
      <p:sp>
        <p:nvSpPr>
          <p:cNvPr id="449" name="CustomShape 2"/>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0" name="CustomShape 3"/>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1" name="CustomShape 4"/>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2" name="CustomShape 5"/>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3" name="CustomShape 6"/>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sp>
        <p:nvSpPr>
          <p:cNvPr id="454" name="CustomShape 7"/>
          <p:cNvSpPr/>
          <p:nvPr/>
        </p:nvSpPr>
        <p:spPr>
          <a:xfrm>
            <a:off x="5349388" y="3168720"/>
            <a:ext cx="406080" cy="304200"/>
          </a:xfrm>
          <a:prstGeom prst="rect">
            <a:avLst/>
          </a:prstGeom>
          <a:noFill/>
          <a:ln>
            <a:noFill/>
          </a:ln>
        </p:spPr>
        <p:style>
          <a:lnRef idx="0">
            <a:scrgbClr r="0" g="0" b="0"/>
          </a:lnRef>
          <a:fillRef idx="0">
            <a:scrgbClr r="0" g="0" b="0"/>
          </a:fillRef>
          <a:effectRef idx="0">
            <a:scrgbClr r="0" g="0" b="0"/>
          </a:effectRef>
          <a:fontRef idx="minor"/>
        </p:style>
      </p:sp>
      <p:pic>
        <p:nvPicPr>
          <p:cNvPr id="455" name="Picture 2" descr="computer1"/>
          <p:cNvPicPr/>
          <p:nvPr/>
        </p:nvPicPr>
        <p:blipFill>
          <a:blip r:embed="rId3"/>
          <a:stretch/>
        </p:blipFill>
        <p:spPr>
          <a:xfrm>
            <a:off x="456988" y="2588760"/>
            <a:ext cx="894600" cy="577440"/>
          </a:xfrm>
          <a:prstGeom prst="rect">
            <a:avLst/>
          </a:prstGeom>
          <a:ln>
            <a:noFill/>
          </a:ln>
        </p:spPr>
      </p:pic>
      <p:sp>
        <p:nvSpPr>
          <p:cNvPr id="456" name="CustomShape 8"/>
          <p:cNvSpPr/>
          <p:nvPr/>
        </p:nvSpPr>
        <p:spPr>
          <a:xfrm>
            <a:off x="450668" y="2008980"/>
            <a:ext cx="1277683" cy="442762"/>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defRPr/>
            </a:pPr>
            <a:r>
              <a:rPr lang="en-US" sz="2400" spc="-1" dirty="0">
                <a:latin typeface="Arial"/>
                <a:ea typeface="MS Gothic"/>
              </a:rPr>
              <a:t>Develop</a:t>
            </a:r>
            <a:endParaRPr lang="en-US" sz="2400" spc="-1" dirty="0">
              <a:latin typeface="Arial"/>
            </a:endParaRPr>
          </a:p>
        </p:txBody>
      </p:sp>
      <p:sp>
        <p:nvSpPr>
          <p:cNvPr id="457" name="CustomShape 9"/>
          <p:cNvSpPr/>
          <p:nvPr/>
        </p:nvSpPr>
        <p:spPr>
          <a:xfrm>
            <a:off x="2133508" y="2203560"/>
            <a:ext cx="823320" cy="438840"/>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defRPr/>
            </a:pPr>
            <a:r>
              <a:rPr lang="en-US" sz="2400" spc="-1">
                <a:latin typeface="Arial"/>
                <a:ea typeface="MS Gothic"/>
              </a:rPr>
              <a:t>SCM</a:t>
            </a:r>
            <a:endParaRPr lang="en-US" sz="2400" spc="-1">
              <a:latin typeface="Arial"/>
            </a:endParaRPr>
          </a:p>
        </p:txBody>
      </p:sp>
      <p:sp>
        <p:nvSpPr>
          <p:cNvPr id="459" name="CustomShape 11"/>
          <p:cNvSpPr/>
          <p:nvPr/>
        </p:nvSpPr>
        <p:spPr>
          <a:xfrm>
            <a:off x="450059" y="3263761"/>
            <a:ext cx="929703" cy="692061"/>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defRPr/>
            </a:pPr>
            <a:r>
              <a:rPr lang="en-US" sz="1340" spc="-1" dirty="0">
                <a:latin typeface="Arial"/>
                <a:ea typeface="MS Gothic"/>
              </a:rPr>
              <a:t>IDE</a:t>
            </a:r>
            <a:br>
              <a:rPr lang="en-US" sz="1340" spc="-1" dirty="0">
                <a:latin typeface="Arial"/>
                <a:ea typeface="MS Gothic"/>
              </a:rPr>
            </a:br>
            <a:r>
              <a:rPr lang="en-US" sz="1340" spc="-1" dirty="0">
                <a:latin typeface="Arial"/>
                <a:ea typeface="MS Gothic"/>
              </a:rPr>
              <a:t> or </a:t>
            </a:r>
            <a:br>
              <a:rPr lang="en-US" sz="1340" spc="-1" dirty="0">
                <a:latin typeface="Arial"/>
                <a:ea typeface="MS Gothic"/>
              </a:rPr>
            </a:br>
            <a:r>
              <a:rPr lang="en-US" sz="1340" spc="-1" dirty="0">
                <a:latin typeface="Arial"/>
                <a:ea typeface="MS Gothic"/>
              </a:rPr>
              <a:t>TSO/ISPF</a:t>
            </a:r>
            <a:endParaRPr lang="en-US" sz="1340" spc="-1" dirty="0">
              <a:latin typeface="Arial"/>
            </a:endParaRPr>
          </a:p>
        </p:txBody>
      </p:sp>
      <p:pic>
        <p:nvPicPr>
          <p:cNvPr id="460" name="Picture 15" descr="http://mds.torolab.ibm.com/MDSMR/Icons/_R3V6/Jazz/CommunitySite/com.ibm.team.website/resources/graphics/icons/RTC_52.png"/>
          <p:cNvPicPr/>
          <p:nvPr/>
        </p:nvPicPr>
        <p:blipFill>
          <a:blip r:embed="rId4"/>
          <a:stretch/>
        </p:blipFill>
        <p:spPr>
          <a:xfrm>
            <a:off x="2215228" y="2571840"/>
            <a:ext cx="659880" cy="780480"/>
          </a:xfrm>
          <a:prstGeom prst="rect">
            <a:avLst/>
          </a:prstGeom>
          <a:ln>
            <a:noFill/>
          </a:ln>
        </p:spPr>
      </p:pic>
      <p:sp>
        <p:nvSpPr>
          <p:cNvPr id="461" name="CustomShape 12"/>
          <p:cNvSpPr/>
          <p:nvPr/>
        </p:nvSpPr>
        <p:spPr>
          <a:xfrm>
            <a:off x="3651636" y="2201400"/>
            <a:ext cx="832304" cy="442762"/>
          </a:xfrm>
          <a:prstGeom prst="rect">
            <a:avLst/>
          </a:prstGeom>
          <a:noFill/>
          <a:ln>
            <a:noFill/>
          </a:ln>
        </p:spPr>
        <p:style>
          <a:lnRef idx="0">
            <a:scrgbClr r="0" g="0" b="0"/>
          </a:lnRef>
          <a:fillRef idx="0">
            <a:scrgbClr r="0" g="0" b="0"/>
          </a:fillRef>
          <a:effectRef idx="0">
            <a:scrgbClr r="0" g="0" b="0"/>
          </a:effectRef>
          <a:fontRef idx="minor"/>
        </p:style>
        <p:txBody>
          <a:bodyPr wrap="none" lIns="72720" tIns="36360" rIns="72720" bIns="36360">
            <a:spAutoFit/>
          </a:bodyPr>
          <a:lstStyle/>
          <a:p>
            <a:pPr algn="ctr" defTabSz="914400" eaLnBrk="1" fontAlgn="auto" hangingPunct="1">
              <a:spcBef>
                <a:spcPts val="0"/>
              </a:spcBef>
              <a:spcAft>
                <a:spcPts val="0"/>
              </a:spcAft>
              <a:defRPr/>
            </a:pPr>
            <a:r>
              <a:rPr lang="en-US" sz="2400" spc="-1">
                <a:latin typeface="Arial"/>
                <a:ea typeface="MS Gothic"/>
              </a:rPr>
              <a:t>Build</a:t>
            </a:r>
            <a:endParaRPr lang="en-US" sz="2400" spc="-1">
              <a:latin typeface="Arial"/>
            </a:endParaRPr>
          </a:p>
        </p:txBody>
      </p:sp>
      <p:sp>
        <p:nvSpPr>
          <p:cNvPr id="462" name="Line 13"/>
          <p:cNvSpPr/>
          <p:nvPr/>
        </p:nvSpPr>
        <p:spPr>
          <a:xfrm>
            <a:off x="2837308" y="2800080"/>
            <a:ext cx="86544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3" name="Line 14"/>
          <p:cNvSpPr/>
          <p:nvPr/>
        </p:nvSpPr>
        <p:spPr>
          <a:xfrm>
            <a:off x="1288228" y="2800080"/>
            <a:ext cx="90144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4" name="Line 15"/>
          <p:cNvSpPr/>
          <p:nvPr/>
        </p:nvSpPr>
        <p:spPr>
          <a:xfrm>
            <a:off x="4356508" y="2800080"/>
            <a:ext cx="1300342" cy="36612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66" name="Line 17"/>
          <p:cNvSpPr/>
          <p:nvPr/>
        </p:nvSpPr>
        <p:spPr>
          <a:xfrm>
            <a:off x="7283004" y="4159405"/>
            <a:ext cx="1401124" cy="228977"/>
          </a:xfrm>
          <a:prstGeom prst="line">
            <a:avLst/>
          </a:prstGeom>
          <a:ln>
            <a:tailEnd type="triangle" w="med" len="med"/>
          </a:ln>
        </p:spPr>
        <p:style>
          <a:lnRef idx="3">
            <a:schemeClr val="dk1"/>
          </a:lnRef>
          <a:fillRef idx="0">
            <a:schemeClr val="dk1"/>
          </a:fillRef>
          <a:effectRef idx="2">
            <a:schemeClr val="dk1"/>
          </a:effectRef>
          <a:fontRef idx="minor">
            <a:schemeClr val="tx1"/>
          </a:fontRef>
        </p:style>
      </p:sp>
      <p:pic>
        <p:nvPicPr>
          <p:cNvPr id="467" name="Picture 56"/>
          <p:cNvPicPr/>
          <p:nvPr/>
        </p:nvPicPr>
        <p:blipFill>
          <a:blip r:embed="rId5"/>
          <a:stretch/>
        </p:blipFill>
        <p:spPr>
          <a:xfrm>
            <a:off x="3715708" y="2588760"/>
            <a:ext cx="666360" cy="467280"/>
          </a:xfrm>
          <a:prstGeom prst="rect">
            <a:avLst/>
          </a:prstGeom>
          <a:ln>
            <a:noFill/>
          </a:ln>
        </p:spPr>
      </p:pic>
      <p:sp>
        <p:nvSpPr>
          <p:cNvPr id="470" name="CustomShape 19"/>
          <p:cNvSpPr/>
          <p:nvPr/>
        </p:nvSpPr>
        <p:spPr>
          <a:xfrm>
            <a:off x="5743191" y="2908385"/>
            <a:ext cx="2170800" cy="583321"/>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defTabSz="914400" eaLnBrk="1" fontAlgn="auto" hangingPunct="1">
              <a:spcBef>
                <a:spcPts val="0"/>
              </a:spcBef>
              <a:spcAft>
                <a:spcPts val="0"/>
              </a:spcAft>
              <a:defRPr/>
            </a:pPr>
            <a:r>
              <a:rPr lang="en-US" sz="1600" b="1" spc="-1">
                <a:solidFill>
                  <a:srgbClr val="20AFF1"/>
                </a:solidFill>
                <a:latin typeface="Arial"/>
                <a:ea typeface="ＭＳ Ｐゴシック"/>
              </a:rPr>
              <a:t>IBM </a:t>
            </a:r>
            <a:r>
              <a:rPr lang="en-US" sz="1600" b="1" spc="-1">
                <a:solidFill>
                  <a:srgbClr val="AECC0B"/>
                </a:solidFill>
                <a:latin typeface="Arial"/>
                <a:ea typeface="ＭＳ Ｐゴシック"/>
              </a:rPr>
              <a:t>UrbanCode </a:t>
            </a:r>
            <a:r>
              <a:rPr lang="en-US" sz="1600" b="1" spc="-1">
                <a:solidFill>
                  <a:srgbClr val="20AFF1"/>
                </a:solidFill>
                <a:latin typeface="Arial"/>
                <a:ea typeface="ＭＳ Ｐゴシック"/>
              </a:rPr>
              <a:t>Deploy</a:t>
            </a:r>
            <a:endParaRPr lang="en-US" sz="1600" spc="-1">
              <a:latin typeface="Arial"/>
            </a:endParaRPr>
          </a:p>
        </p:txBody>
      </p:sp>
      <p:sp>
        <p:nvSpPr>
          <p:cNvPr id="501" name="CustomShape 32"/>
          <p:cNvSpPr/>
          <p:nvPr/>
        </p:nvSpPr>
        <p:spPr>
          <a:xfrm>
            <a:off x="1588" y="503650"/>
            <a:ext cx="8251920" cy="359640"/>
          </a:xfrm>
          <a:prstGeom prst="rect">
            <a:avLst/>
          </a:prstGeom>
          <a:noFill/>
          <a:ln>
            <a:noFill/>
          </a:ln>
        </p:spPr>
        <p:style>
          <a:lnRef idx="0">
            <a:scrgbClr r="0" g="0" b="0"/>
          </a:lnRef>
          <a:fillRef idx="0">
            <a:scrgbClr r="0" g="0" b="0"/>
          </a:fillRef>
          <a:effectRef idx="0">
            <a:scrgbClr r="0" g="0" b="0"/>
          </a:effectRef>
          <a:fontRef idx="minor"/>
        </p:style>
        <p:txBody>
          <a:bodyPr lIns="45720" rIns="45720" anchor="ctr">
            <a:noAutofit/>
          </a:bodyPr>
          <a:lstStyle/>
          <a:p>
            <a:pPr marL="173160" defTabSz="914400" eaLnBrk="1" fontAlgn="auto" hangingPunct="1">
              <a:spcBef>
                <a:spcPts val="0"/>
              </a:spcBef>
              <a:spcAft>
                <a:spcPts val="0"/>
              </a:spcAft>
              <a:defRPr/>
            </a:pPr>
            <a:r>
              <a:rPr lang="en-US" i="1" cap="all" spc="-1" dirty="0">
                <a:solidFill>
                  <a:srgbClr val="0066B3"/>
                </a:solidFill>
                <a:latin typeface="Calibri"/>
              </a:rPr>
              <a:t>Deploying to Mainframe </a:t>
            </a:r>
            <a:endParaRPr lang="en-US" spc="-1" dirty="0">
              <a:latin typeface="Arial"/>
            </a:endParaRPr>
          </a:p>
        </p:txBody>
      </p:sp>
      <p:sp>
        <p:nvSpPr>
          <p:cNvPr id="2" name="Speech Bubble: Rectangle with Corners Rounded 1">
            <a:extLst>
              <a:ext uri="{FF2B5EF4-FFF2-40B4-BE49-F238E27FC236}">
                <a16:creationId xmlns:a16="http://schemas.microsoft.com/office/drawing/2014/main" id="{61BB111F-6884-44AB-AE35-6E216DCA503A}"/>
              </a:ext>
            </a:extLst>
          </p:cNvPr>
          <p:cNvSpPr/>
          <p:nvPr/>
        </p:nvSpPr>
        <p:spPr bwMode="auto">
          <a:xfrm>
            <a:off x="3140848" y="3624167"/>
            <a:ext cx="2118420" cy="872133"/>
          </a:xfrm>
          <a:prstGeom prst="wedgeRoundRectCallout">
            <a:avLst>
              <a:gd name="adj1" fmla="val -6898"/>
              <a:gd name="adj2" fmla="val -116806"/>
              <a:gd name="adj3" fmla="val 16667"/>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63" eaLnBrk="1" hangingPunct="1">
              <a:defRPr/>
            </a:pPr>
            <a:r>
              <a:rPr lang="en-US" sz="1400" dirty="0">
                <a:ea typeface="+mn-ea"/>
              </a:rPr>
              <a:t>From Source Code,</a:t>
            </a:r>
            <a:br>
              <a:rPr lang="en-US" sz="1400" dirty="0">
                <a:ea typeface="+mn-ea"/>
              </a:rPr>
            </a:br>
            <a:r>
              <a:rPr lang="en-US" sz="1400" dirty="0">
                <a:ea typeface="+mn-ea"/>
              </a:rPr>
              <a:t>Using JCL: </a:t>
            </a:r>
            <a:br>
              <a:rPr lang="en-US" sz="1400" b="1" dirty="0">
                <a:ea typeface="+mn-ea"/>
              </a:rPr>
            </a:br>
            <a:r>
              <a:rPr lang="en-US" sz="1400" b="1" dirty="0">
                <a:ea typeface="+mn-ea"/>
              </a:rPr>
              <a:t>Compile, Link </a:t>
            </a:r>
            <a:r>
              <a:rPr lang="en-US" sz="1400" dirty="0">
                <a:ea typeface="+mn-ea"/>
              </a:rPr>
              <a:t>and</a:t>
            </a:r>
            <a:r>
              <a:rPr lang="en-US" sz="1400" b="1" dirty="0">
                <a:ea typeface="+mn-ea"/>
              </a:rPr>
              <a:t> Bind</a:t>
            </a:r>
          </a:p>
        </p:txBody>
      </p:sp>
      <p:sp>
        <p:nvSpPr>
          <p:cNvPr id="3" name="Flowchart: Magnetic Disk 2">
            <a:extLst>
              <a:ext uri="{FF2B5EF4-FFF2-40B4-BE49-F238E27FC236}">
                <a16:creationId xmlns:a16="http://schemas.microsoft.com/office/drawing/2014/main" id="{5218FDBE-5C36-419E-AE09-42C2EF57278B}"/>
              </a:ext>
            </a:extLst>
          </p:cNvPr>
          <p:cNvSpPr/>
          <p:nvPr/>
        </p:nvSpPr>
        <p:spPr bwMode="auto">
          <a:xfrm>
            <a:off x="6185308" y="3575160"/>
            <a:ext cx="919080" cy="1071360"/>
          </a:xfrm>
          <a:prstGeom prst="flowChartMagneticDisk">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63" eaLnBrk="1" hangingPunct="1">
              <a:defRPr/>
            </a:pPr>
            <a:br>
              <a:rPr lang="en-US" sz="1200" dirty="0">
                <a:ea typeface="+mn-ea"/>
              </a:rPr>
            </a:br>
            <a:r>
              <a:rPr lang="en-US" sz="1200" b="1" dirty="0">
                <a:ea typeface="+mn-ea"/>
              </a:rPr>
              <a:t>LOADLIB</a:t>
            </a:r>
            <a:br>
              <a:rPr lang="en-US" sz="1200" b="1" dirty="0">
                <a:ea typeface="+mn-ea"/>
              </a:rPr>
            </a:br>
            <a:r>
              <a:rPr lang="en-US" sz="1200" b="1" dirty="0">
                <a:ea typeface="+mn-ea"/>
              </a:rPr>
              <a:t>+</a:t>
            </a:r>
            <a:br>
              <a:rPr lang="en-US" sz="1200" b="1" dirty="0">
                <a:ea typeface="+mn-ea"/>
              </a:rPr>
            </a:br>
            <a:r>
              <a:rPr lang="en-US" sz="1200" b="1" dirty="0">
                <a:ea typeface="+mn-ea"/>
              </a:rPr>
              <a:t>DBRM</a:t>
            </a:r>
          </a:p>
        </p:txBody>
      </p:sp>
      <p:sp>
        <p:nvSpPr>
          <p:cNvPr id="4" name="Arrow: Right 3">
            <a:extLst>
              <a:ext uri="{FF2B5EF4-FFF2-40B4-BE49-F238E27FC236}">
                <a16:creationId xmlns:a16="http://schemas.microsoft.com/office/drawing/2014/main" id="{64606D8A-5408-4130-850F-6CE83BD20598}"/>
              </a:ext>
            </a:extLst>
          </p:cNvPr>
          <p:cNvSpPr/>
          <p:nvPr/>
        </p:nvSpPr>
        <p:spPr bwMode="auto">
          <a:xfrm>
            <a:off x="5381525" y="4026778"/>
            <a:ext cx="657305" cy="228976"/>
          </a:xfrm>
          <a:prstGeom prst="rightArrow">
            <a:avLst/>
          </a:prstGeom>
          <a:solidFill>
            <a:srgbClr val="FFFF00"/>
          </a:solidFill>
          <a:ln w="12700" cap="flat" cmpd="sng" algn="ctr">
            <a:solidFill>
              <a:schemeClr val="tx1"/>
            </a:solidFill>
            <a:prstDash val="lgDash"/>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63" eaLnBrk="1" hangingPunct="1">
              <a:defRPr/>
            </a:pPr>
            <a:endParaRPr lang="en-US" sz="1200">
              <a:ea typeface="+mn-ea"/>
            </a:endParaRPr>
          </a:p>
        </p:txBody>
      </p:sp>
      <p:sp>
        <p:nvSpPr>
          <p:cNvPr id="59" name="CustomShape 11">
            <a:extLst>
              <a:ext uri="{FF2B5EF4-FFF2-40B4-BE49-F238E27FC236}">
                <a16:creationId xmlns:a16="http://schemas.microsoft.com/office/drawing/2014/main" id="{FED13B2F-5FB1-4433-9D3E-5CB3851268D1}"/>
              </a:ext>
            </a:extLst>
          </p:cNvPr>
          <p:cNvSpPr/>
          <p:nvPr/>
        </p:nvSpPr>
        <p:spPr>
          <a:xfrm>
            <a:off x="8850087" y="3393701"/>
            <a:ext cx="1104120" cy="1989360"/>
          </a:xfrm>
          <a:prstGeom prst="rect">
            <a:avLst/>
          </a:prstGeom>
          <a:solidFill>
            <a:srgbClr val="EEEEEE"/>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endParaRPr lang="en-US" spc="-1">
              <a:latin typeface="Arial"/>
            </a:endParaRPr>
          </a:p>
          <a:p>
            <a:pPr algn="ctr" defTabSz="914400" eaLnBrk="1" fontAlgn="auto" hangingPunct="1">
              <a:lnSpc>
                <a:spcPct val="93000"/>
              </a:lnSpc>
              <a:spcBef>
                <a:spcPts val="0"/>
              </a:spcBef>
              <a:spcAft>
                <a:spcPts val="0"/>
              </a:spcAft>
              <a:defRPr/>
            </a:pPr>
            <a:r>
              <a:rPr lang="en-US" sz="1300" spc="-1">
                <a:latin typeface="Arial"/>
                <a:ea typeface="DejaVu Sans"/>
              </a:rPr>
              <a:t>z/OS</a:t>
            </a:r>
            <a:endParaRPr lang="en-US" sz="1300" spc="-1">
              <a:latin typeface="Arial"/>
            </a:endParaRPr>
          </a:p>
          <a:p>
            <a:pPr algn="ctr" defTabSz="914400" eaLnBrk="1" fontAlgn="auto" hangingPunct="1">
              <a:lnSpc>
                <a:spcPct val="93000"/>
              </a:lnSpc>
              <a:spcBef>
                <a:spcPts val="0"/>
              </a:spcBef>
              <a:spcAft>
                <a:spcPts val="0"/>
              </a:spcAft>
              <a:defRPr/>
            </a:pPr>
            <a:r>
              <a:rPr lang="en-US" sz="1300" spc="-1">
                <a:latin typeface="Arial"/>
                <a:ea typeface="DejaVu Sans"/>
              </a:rPr>
              <a:t>LPAR</a:t>
            </a:r>
            <a:endParaRPr lang="en-US" sz="1300" spc="-1">
              <a:latin typeface="Arial"/>
            </a:endParaRPr>
          </a:p>
        </p:txBody>
      </p:sp>
      <p:sp>
        <p:nvSpPr>
          <p:cNvPr id="60" name="CustomShape 12">
            <a:extLst>
              <a:ext uri="{FF2B5EF4-FFF2-40B4-BE49-F238E27FC236}">
                <a16:creationId xmlns:a16="http://schemas.microsoft.com/office/drawing/2014/main" id="{2D1008C5-EB3D-4C3C-A686-5F29DF3FEF6E}"/>
              </a:ext>
            </a:extLst>
          </p:cNvPr>
          <p:cNvSpPr/>
          <p:nvPr/>
        </p:nvSpPr>
        <p:spPr>
          <a:xfrm>
            <a:off x="9977786" y="3801962"/>
            <a:ext cx="1104120" cy="1989360"/>
          </a:xfrm>
          <a:prstGeom prst="rect">
            <a:avLst/>
          </a:prstGeom>
          <a:solidFill>
            <a:srgbClr val="EEEEEE"/>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r>
              <a:rPr lang="en-US" sz="1300" spc="-1" dirty="0">
                <a:latin typeface="Arial"/>
                <a:ea typeface="DejaVu Sans"/>
              </a:rPr>
              <a:t>z/OS</a:t>
            </a:r>
            <a:endParaRPr lang="en-US" sz="1300" spc="-1" dirty="0">
              <a:latin typeface="Arial"/>
            </a:endParaRPr>
          </a:p>
          <a:p>
            <a:pPr algn="ctr" defTabSz="914400" eaLnBrk="1" fontAlgn="auto" hangingPunct="1">
              <a:lnSpc>
                <a:spcPct val="93000"/>
              </a:lnSpc>
              <a:spcBef>
                <a:spcPts val="0"/>
              </a:spcBef>
              <a:spcAft>
                <a:spcPts val="0"/>
              </a:spcAft>
              <a:defRPr/>
            </a:pPr>
            <a:r>
              <a:rPr lang="en-US" sz="1300" spc="-1" dirty="0">
                <a:latin typeface="Arial"/>
                <a:ea typeface="DejaVu Sans"/>
              </a:rPr>
              <a:t>LPAR</a:t>
            </a:r>
            <a:endParaRPr lang="en-US" sz="1300" spc="-1" dirty="0">
              <a:latin typeface="Arial"/>
            </a:endParaRPr>
          </a:p>
        </p:txBody>
      </p:sp>
      <p:sp>
        <p:nvSpPr>
          <p:cNvPr id="61" name="CustomShape 13">
            <a:extLst>
              <a:ext uri="{FF2B5EF4-FFF2-40B4-BE49-F238E27FC236}">
                <a16:creationId xmlns:a16="http://schemas.microsoft.com/office/drawing/2014/main" id="{12C92E30-E61A-45CD-8B3B-0679A6BFE835}"/>
              </a:ext>
            </a:extLst>
          </p:cNvPr>
          <p:cNvSpPr/>
          <p:nvPr/>
        </p:nvSpPr>
        <p:spPr>
          <a:xfrm>
            <a:off x="9016047" y="4363813"/>
            <a:ext cx="772200" cy="551520"/>
          </a:xfrm>
          <a:prstGeom prst="rect">
            <a:avLst/>
          </a:prstGeom>
          <a:solidFill>
            <a:srgbClr val="F6F9D4"/>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r>
              <a:rPr lang="en-US" sz="1300" spc="-1">
                <a:latin typeface="Arial"/>
                <a:ea typeface="DejaVu Sans"/>
              </a:rPr>
              <a:t>UCD</a:t>
            </a:r>
            <a:endParaRPr lang="en-US" sz="1300" spc="-1">
              <a:latin typeface="Arial"/>
            </a:endParaRPr>
          </a:p>
          <a:p>
            <a:pPr algn="ctr" defTabSz="914400" eaLnBrk="1" fontAlgn="auto" hangingPunct="1">
              <a:lnSpc>
                <a:spcPct val="93000"/>
              </a:lnSpc>
              <a:spcBef>
                <a:spcPts val="0"/>
              </a:spcBef>
              <a:spcAft>
                <a:spcPts val="0"/>
              </a:spcAft>
              <a:defRPr/>
            </a:pPr>
            <a:r>
              <a:rPr lang="en-US" sz="1300" spc="-1">
                <a:latin typeface="Arial"/>
                <a:ea typeface="DejaVu Sans"/>
              </a:rPr>
              <a:t>Agent</a:t>
            </a:r>
            <a:endParaRPr lang="en-US" sz="1300" spc="-1">
              <a:latin typeface="Arial"/>
            </a:endParaRPr>
          </a:p>
        </p:txBody>
      </p:sp>
      <p:sp>
        <p:nvSpPr>
          <p:cNvPr id="62" name="CustomShape 14">
            <a:extLst>
              <a:ext uri="{FF2B5EF4-FFF2-40B4-BE49-F238E27FC236}">
                <a16:creationId xmlns:a16="http://schemas.microsoft.com/office/drawing/2014/main" id="{6123972B-2523-4688-87CA-16CB7DCED045}"/>
              </a:ext>
            </a:extLst>
          </p:cNvPr>
          <p:cNvSpPr/>
          <p:nvPr/>
        </p:nvSpPr>
        <p:spPr>
          <a:xfrm>
            <a:off x="10143746" y="4520882"/>
            <a:ext cx="772200" cy="551520"/>
          </a:xfrm>
          <a:prstGeom prst="rect">
            <a:avLst/>
          </a:prstGeom>
          <a:solidFill>
            <a:srgbClr val="F6F9D4"/>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r>
              <a:rPr lang="en-US" sz="1300" spc="-1">
                <a:latin typeface="Arial"/>
                <a:ea typeface="DejaVu Sans"/>
              </a:rPr>
              <a:t>UCD</a:t>
            </a:r>
            <a:endParaRPr lang="en-US" sz="1300" spc="-1">
              <a:latin typeface="Arial"/>
            </a:endParaRPr>
          </a:p>
          <a:p>
            <a:pPr algn="ctr" defTabSz="914400" eaLnBrk="1" fontAlgn="auto" hangingPunct="1">
              <a:lnSpc>
                <a:spcPct val="93000"/>
              </a:lnSpc>
              <a:spcBef>
                <a:spcPts val="0"/>
              </a:spcBef>
              <a:spcAft>
                <a:spcPts val="0"/>
              </a:spcAft>
              <a:defRPr/>
            </a:pPr>
            <a:r>
              <a:rPr lang="en-US" sz="1300" spc="-1">
                <a:latin typeface="Arial"/>
                <a:ea typeface="DejaVu Sans"/>
              </a:rPr>
              <a:t>Agent</a:t>
            </a:r>
            <a:endParaRPr lang="en-US" sz="1300" spc="-1">
              <a:latin typeface="Arial"/>
            </a:endParaRPr>
          </a:p>
        </p:txBody>
      </p:sp>
      <p:sp>
        <p:nvSpPr>
          <p:cNvPr id="63" name="CustomShape 12">
            <a:extLst>
              <a:ext uri="{FF2B5EF4-FFF2-40B4-BE49-F238E27FC236}">
                <a16:creationId xmlns:a16="http://schemas.microsoft.com/office/drawing/2014/main" id="{DD765FEA-D3C3-4030-8E29-7EA29BD04C9A}"/>
              </a:ext>
            </a:extLst>
          </p:cNvPr>
          <p:cNvSpPr/>
          <p:nvPr/>
        </p:nvSpPr>
        <p:spPr>
          <a:xfrm>
            <a:off x="11086293" y="4155084"/>
            <a:ext cx="1104120" cy="1989360"/>
          </a:xfrm>
          <a:prstGeom prst="rect">
            <a:avLst/>
          </a:prstGeom>
          <a:solidFill>
            <a:srgbClr val="EEEEEE"/>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endParaRPr lang="en-US" spc="-1" dirty="0">
              <a:latin typeface="Arial"/>
            </a:endParaRPr>
          </a:p>
          <a:p>
            <a:pPr algn="ctr" defTabSz="914400" eaLnBrk="1" fontAlgn="auto" hangingPunct="1">
              <a:lnSpc>
                <a:spcPct val="93000"/>
              </a:lnSpc>
              <a:spcBef>
                <a:spcPts val="0"/>
              </a:spcBef>
              <a:spcAft>
                <a:spcPts val="0"/>
              </a:spcAft>
              <a:defRPr/>
            </a:pPr>
            <a:r>
              <a:rPr lang="en-US" sz="1300" spc="-1" dirty="0">
                <a:latin typeface="Arial"/>
                <a:ea typeface="DejaVu Sans"/>
              </a:rPr>
              <a:t>z/OS</a:t>
            </a:r>
            <a:endParaRPr lang="en-US" sz="1300" spc="-1" dirty="0">
              <a:latin typeface="Arial"/>
            </a:endParaRPr>
          </a:p>
          <a:p>
            <a:pPr algn="ctr" defTabSz="914400" eaLnBrk="1" fontAlgn="auto" hangingPunct="1">
              <a:lnSpc>
                <a:spcPct val="93000"/>
              </a:lnSpc>
              <a:spcBef>
                <a:spcPts val="0"/>
              </a:spcBef>
              <a:spcAft>
                <a:spcPts val="0"/>
              </a:spcAft>
              <a:defRPr/>
            </a:pPr>
            <a:r>
              <a:rPr lang="en-US" sz="1300" spc="-1" dirty="0">
                <a:latin typeface="Arial"/>
                <a:ea typeface="DejaVu Sans"/>
              </a:rPr>
              <a:t>LPAR</a:t>
            </a:r>
            <a:endParaRPr lang="en-US" sz="1300" spc="-1" dirty="0">
              <a:latin typeface="Arial"/>
            </a:endParaRPr>
          </a:p>
        </p:txBody>
      </p:sp>
      <p:sp>
        <p:nvSpPr>
          <p:cNvPr id="64" name="CustomShape 14">
            <a:extLst>
              <a:ext uri="{FF2B5EF4-FFF2-40B4-BE49-F238E27FC236}">
                <a16:creationId xmlns:a16="http://schemas.microsoft.com/office/drawing/2014/main" id="{DD9DD0DA-6EEF-4F73-961C-60496794758D}"/>
              </a:ext>
            </a:extLst>
          </p:cNvPr>
          <p:cNvSpPr/>
          <p:nvPr/>
        </p:nvSpPr>
        <p:spPr>
          <a:xfrm>
            <a:off x="11252253" y="4874004"/>
            <a:ext cx="772200" cy="551520"/>
          </a:xfrm>
          <a:prstGeom prst="rect">
            <a:avLst/>
          </a:prstGeom>
          <a:solidFill>
            <a:srgbClr val="F6F9D4"/>
          </a:solidFill>
          <a:ln w="9360">
            <a:solidFill>
              <a:srgbClr val="3465A4"/>
            </a:solidFill>
            <a:round/>
          </a:ln>
        </p:spPr>
        <p:style>
          <a:lnRef idx="0">
            <a:scrgbClr r="0" g="0" b="0"/>
          </a:lnRef>
          <a:fillRef idx="0">
            <a:scrgbClr r="0" g="0" b="0"/>
          </a:fillRef>
          <a:effectRef idx="0">
            <a:scrgbClr r="0" g="0" b="0"/>
          </a:effectRef>
          <a:fontRef idx="minor"/>
        </p:style>
        <p:txBody>
          <a:bodyPr wrap="none" lIns="90000" tIns="56520" rIns="90000" bIns="45000" anchor="ctr">
            <a:noAutofit/>
          </a:bodyPr>
          <a:lstStyle/>
          <a:p>
            <a:pPr algn="ctr" defTabSz="914400" eaLnBrk="1" fontAlgn="auto" hangingPunct="1">
              <a:lnSpc>
                <a:spcPct val="93000"/>
              </a:lnSpc>
              <a:spcBef>
                <a:spcPts val="0"/>
              </a:spcBef>
              <a:spcAft>
                <a:spcPts val="0"/>
              </a:spcAft>
              <a:defRPr/>
            </a:pPr>
            <a:r>
              <a:rPr lang="en-US" sz="1300" spc="-1">
                <a:latin typeface="Arial"/>
                <a:ea typeface="DejaVu Sans"/>
              </a:rPr>
              <a:t>UCD</a:t>
            </a:r>
            <a:endParaRPr lang="en-US" sz="1300" spc="-1">
              <a:latin typeface="Arial"/>
            </a:endParaRPr>
          </a:p>
          <a:p>
            <a:pPr algn="ctr" defTabSz="914400" eaLnBrk="1" fontAlgn="auto" hangingPunct="1">
              <a:lnSpc>
                <a:spcPct val="93000"/>
              </a:lnSpc>
              <a:spcBef>
                <a:spcPts val="0"/>
              </a:spcBef>
              <a:spcAft>
                <a:spcPts val="0"/>
              </a:spcAft>
              <a:defRPr/>
            </a:pPr>
            <a:r>
              <a:rPr lang="en-US" sz="1300" spc="-1">
                <a:latin typeface="Arial"/>
                <a:ea typeface="DejaVu Sans"/>
              </a:rPr>
              <a:t>Agent</a:t>
            </a:r>
            <a:endParaRPr lang="en-US" sz="1300" spc="-1">
              <a:latin typeface="Arial"/>
            </a:endParaRPr>
          </a:p>
        </p:txBody>
      </p:sp>
      <p:pic>
        <p:nvPicPr>
          <p:cNvPr id="1026" name="Picture 2">
            <a:extLst>
              <a:ext uri="{FF2B5EF4-FFF2-40B4-BE49-F238E27FC236}">
                <a16:creationId xmlns:a16="http://schemas.microsoft.com/office/drawing/2014/main" id="{9DA5085C-C1F3-428C-988C-1F3B99B57A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2806" y="3683496"/>
            <a:ext cx="6858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6527B3-1D3A-4EC7-BBEA-E1E05C472E98}"/>
              </a:ext>
            </a:extLst>
          </p:cNvPr>
          <p:cNvPicPr>
            <a:picLocks noChangeAspect="1"/>
          </p:cNvPicPr>
          <p:nvPr/>
        </p:nvPicPr>
        <p:blipFill>
          <a:blip r:embed="rId7"/>
          <a:stretch>
            <a:fillRect/>
          </a:stretch>
        </p:blipFill>
        <p:spPr>
          <a:xfrm>
            <a:off x="10270744" y="4026778"/>
            <a:ext cx="518205" cy="281964"/>
          </a:xfrm>
          <a:prstGeom prst="rect">
            <a:avLst/>
          </a:prstGeom>
        </p:spPr>
      </p:pic>
      <p:pic>
        <p:nvPicPr>
          <p:cNvPr id="6" name="Picture 5">
            <a:extLst>
              <a:ext uri="{FF2B5EF4-FFF2-40B4-BE49-F238E27FC236}">
                <a16:creationId xmlns:a16="http://schemas.microsoft.com/office/drawing/2014/main" id="{F8F8EDDE-E865-4776-8ACC-181D76605D2D}"/>
              </a:ext>
            </a:extLst>
          </p:cNvPr>
          <p:cNvPicPr>
            <a:picLocks noChangeAspect="1"/>
          </p:cNvPicPr>
          <p:nvPr/>
        </p:nvPicPr>
        <p:blipFill>
          <a:blip r:embed="rId8"/>
          <a:stretch>
            <a:fillRect/>
          </a:stretch>
        </p:blipFill>
        <p:spPr>
          <a:xfrm>
            <a:off x="11309126" y="4334747"/>
            <a:ext cx="731583" cy="304826"/>
          </a:xfrm>
          <a:prstGeom prst="rect">
            <a:avLst/>
          </a:prstGeom>
        </p:spPr>
      </p:pic>
      <p:pic>
        <p:nvPicPr>
          <p:cNvPr id="1030" name="Picture 6">
            <a:extLst>
              <a:ext uri="{FF2B5EF4-FFF2-40B4-BE49-F238E27FC236}">
                <a16:creationId xmlns:a16="http://schemas.microsoft.com/office/drawing/2014/main" id="{FD9EF878-69A5-4C6B-9D19-2BF9C38775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1836" y="4663178"/>
            <a:ext cx="1219729" cy="1061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7285E3-A38F-4799-81C7-D7B4F1C11C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2028" y="4954039"/>
            <a:ext cx="2036602" cy="1139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F05A33-46ED-4049-BE8B-904718B141D5}"/>
              </a:ext>
            </a:extLst>
          </p:cNvPr>
          <p:cNvPicPr>
            <a:picLocks noChangeAspect="1"/>
          </p:cNvPicPr>
          <p:nvPr/>
        </p:nvPicPr>
        <p:blipFill>
          <a:blip r:embed="rId11"/>
          <a:stretch>
            <a:fillRect/>
          </a:stretch>
        </p:blipFill>
        <p:spPr>
          <a:xfrm>
            <a:off x="2164307" y="3054920"/>
            <a:ext cx="823320" cy="1676761"/>
          </a:xfrm>
          <a:prstGeom prst="rect">
            <a:avLst/>
          </a:prstGeom>
        </p:spPr>
      </p:pic>
      <p:grpSp>
        <p:nvGrpSpPr>
          <p:cNvPr id="494" name="Group 28"/>
          <p:cNvGrpSpPr/>
          <p:nvPr/>
        </p:nvGrpSpPr>
        <p:grpSpPr>
          <a:xfrm>
            <a:off x="8637506" y="5513314"/>
            <a:ext cx="1506240" cy="1251500"/>
            <a:chOff x="9624960" y="5542200"/>
            <a:chExt cx="1506240" cy="1251500"/>
          </a:xfrm>
        </p:grpSpPr>
        <p:sp>
          <p:nvSpPr>
            <p:cNvPr id="495" name="CustomShape 29"/>
            <p:cNvSpPr/>
            <p:nvPr/>
          </p:nvSpPr>
          <p:spPr>
            <a:xfrm>
              <a:off x="9711720" y="6456600"/>
              <a:ext cx="133308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914400" eaLnBrk="1" fontAlgn="auto" hangingPunct="1">
                <a:spcBef>
                  <a:spcPts val="0"/>
                </a:spcBef>
                <a:spcAft>
                  <a:spcPts val="0"/>
                </a:spcAft>
                <a:defRPr/>
              </a:pPr>
              <a:r>
                <a:rPr lang="en-US" sz="1600" spc="-1">
                  <a:latin typeface="Arial"/>
                  <a:ea typeface="ＭＳ Ｐゴシック"/>
                </a:rPr>
                <a:t>Mainframe</a:t>
              </a:r>
              <a:endParaRPr lang="en-US" sz="1600" spc="-1">
                <a:latin typeface="Arial"/>
              </a:endParaRPr>
            </a:p>
          </p:txBody>
        </p:sp>
        <p:grpSp>
          <p:nvGrpSpPr>
            <p:cNvPr id="496" name="Group 30"/>
            <p:cNvGrpSpPr/>
            <p:nvPr/>
          </p:nvGrpSpPr>
          <p:grpSpPr>
            <a:xfrm>
              <a:off x="9624960" y="5542200"/>
              <a:ext cx="1506240" cy="968040"/>
              <a:chOff x="9624960" y="5542200"/>
              <a:chExt cx="1506240" cy="968040"/>
            </a:xfrm>
          </p:grpSpPr>
          <p:pic>
            <p:nvPicPr>
              <p:cNvPr id="497" name="Picture 2" descr="serverz"/>
              <p:cNvPicPr/>
              <p:nvPr/>
            </p:nvPicPr>
            <p:blipFill>
              <a:blip r:embed="rId12"/>
              <a:stretch/>
            </p:blipFill>
            <p:spPr>
              <a:xfrm>
                <a:off x="9624960" y="5726520"/>
                <a:ext cx="952560" cy="658080"/>
              </a:xfrm>
              <a:prstGeom prst="rect">
                <a:avLst/>
              </a:prstGeom>
              <a:ln>
                <a:noFill/>
              </a:ln>
            </p:spPr>
          </p:pic>
          <p:pic>
            <p:nvPicPr>
              <p:cNvPr id="498" name="Picture 2" descr="serverz"/>
              <p:cNvPicPr/>
              <p:nvPr/>
            </p:nvPicPr>
            <p:blipFill>
              <a:blip r:embed="rId12"/>
              <a:stretch/>
            </p:blipFill>
            <p:spPr>
              <a:xfrm>
                <a:off x="9825480" y="5852160"/>
                <a:ext cx="952560" cy="658080"/>
              </a:xfrm>
              <a:prstGeom prst="rect">
                <a:avLst/>
              </a:prstGeom>
              <a:ln>
                <a:noFill/>
              </a:ln>
            </p:spPr>
          </p:pic>
          <p:pic>
            <p:nvPicPr>
              <p:cNvPr id="499" name="Picture 2" descr="serverz"/>
              <p:cNvPicPr/>
              <p:nvPr/>
            </p:nvPicPr>
            <p:blipFill>
              <a:blip r:embed="rId12"/>
              <a:stretch/>
            </p:blipFill>
            <p:spPr>
              <a:xfrm>
                <a:off x="10178640" y="5542200"/>
                <a:ext cx="952560" cy="656640"/>
              </a:xfrm>
              <a:prstGeom prst="rect">
                <a:avLst/>
              </a:prstGeom>
              <a:ln>
                <a:noFill/>
              </a:ln>
            </p:spPr>
          </p:pic>
        </p:grpSp>
      </p:grpSp>
      <p:pic>
        <p:nvPicPr>
          <p:cNvPr id="9" name="Picture 8">
            <a:extLst>
              <a:ext uri="{FF2B5EF4-FFF2-40B4-BE49-F238E27FC236}">
                <a16:creationId xmlns:a16="http://schemas.microsoft.com/office/drawing/2014/main" id="{E27A5D58-3625-4D86-8E37-7670FBE3A006}"/>
              </a:ext>
            </a:extLst>
          </p:cNvPr>
          <p:cNvPicPr>
            <a:picLocks noChangeAspect="1"/>
          </p:cNvPicPr>
          <p:nvPr/>
        </p:nvPicPr>
        <p:blipFill>
          <a:blip r:embed="rId13"/>
          <a:stretch>
            <a:fillRect/>
          </a:stretch>
        </p:blipFill>
        <p:spPr>
          <a:xfrm>
            <a:off x="2237794" y="4752715"/>
            <a:ext cx="662184" cy="384494"/>
          </a:xfrm>
          <a:prstGeom prst="rect">
            <a:avLst/>
          </a:prstGeom>
          <a:solidFill>
            <a:schemeClr val="tx2">
              <a:lumMod val="40000"/>
              <a:lumOff val="60000"/>
              <a:alpha val="36000"/>
            </a:schemeClr>
          </a:solidFill>
        </p:spPr>
      </p:pic>
      <p:sp>
        <p:nvSpPr>
          <p:cNvPr id="11" name="TextBox 10">
            <a:extLst>
              <a:ext uri="{FF2B5EF4-FFF2-40B4-BE49-F238E27FC236}">
                <a16:creationId xmlns:a16="http://schemas.microsoft.com/office/drawing/2014/main" id="{2FAB7E10-ACE5-451E-96CC-988703E51343}"/>
              </a:ext>
            </a:extLst>
          </p:cNvPr>
          <p:cNvSpPr txBox="1"/>
          <p:nvPr/>
        </p:nvSpPr>
        <p:spPr>
          <a:xfrm>
            <a:off x="2033706" y="6495977"/>
            <a:ext cx="3225563" cy="530915"/>
          </a:xfrm>
          <a:prstGeom prst="rect">
            <a:avLst/>
          </a:prstGeom>
          <a:noFill/>
        </p:spPr>
        <p:txBody>
          <a:bodyPr wrap="none" rtlCol="0">
            <a:spAutoFit/>
          </a:bodyPr>
          <a:lstStyle/>
          <a:p>
            <a:pPr defTabSz="914400" eaLnBrk="1" fontAlgn="auto" hangingPunct="1">
              <a:spcBef>
                <a:spcPts val="0"/>
              </a:spcBef>
              <a:spcAft>
                <a:spcPts val="0"/>
              </a:spcAft>
            </a:pPr>
            <a:r>
              <a:rPr lang="en-US" sz="800" dirty="0">
                <a:latin typeface="Arial"/>
                <a:ea typeface="+mn-ea"/>
              </a:rPr>
              <a:t>*</a:t>
            </a:r>
            <a:r>
              <a:rPr lang="en-US" sz="1050" dirty="0">
                <a:latin typeface="Arial"/>
                <a:ea typeface="+mn-ea"/>
              </a:rPr>
              <a:t> RTC </a:t>
            </a:r>
            <a:r>
              <a:rPr lang="en-US" sz="1050" dirty="0">
                <a:latin typeface="Arial"/>
                <a:ea typeface="+mn-ea"/>
                <a:sym typeface="Wingdings" panose="05000000000000000000" pitchFamily="2" charset="2"/>
              </a:rPr>
              <a:t> </a:t>
            </a:r>
            <a:r>
              <a:rPr lang="en-US" sz="1050" dirty="0">
                <a:latin typeface="Arial"/>
                <a:ea typeface="+mn-ea"/>
              </a:rPr>
              <a:t>IBM</a:t>
            </a:r>
            <a:r>
              <a:rPr lang="en-US" sz="1050" baseline="30000" dirty="0">
                <a:latin typeface="Arial"/>
                <a:ea typeface="+mn-ea"/>
              </a:rPr>
              <a:t>®</a:t>
            </a:r>
            <a:r>
              <a:rPr lang="en-US" sz="1050" dirty="0">
                <a:latin typeface="Arial"/>
                <a:ea typeface="+mn-ea"/>
              </a:rPr>
              <a:t> Engineering Workflow Management</a:t>
            </a:r>
            <a:endParaRPr lang="en-US" dirty="0">
              <a:latin typeface="Arial"/>
              <a:ea typeface="+mn-ea"/>
            </a:endParaRPr>
          </a:p>
          <a:p>
            <a:pPr defTabSz="914400" eaLnBrk="1" fontAlgn="auto" hangingPunct="1">
              <a:spcBef>
                <a:spcPts val="0"/>
              </a:spcBef>
              <a:spcAft>
                <a:spcPts val="0"/>
              </a:spcAft>
            </a:pPr>
            <a:r>
              <a:rPr lang="en-US" dirty="0">
                <a:latin typeface="Arial"/>
                <a:ea typeface="+mn-ea"/>
              </a:rPr>
              <a:t> </a:t>
            </a:r>
          </a:p>
        </p:txBody>
      </p:sp>
      <p:pic>
        <p:nvPicPr>
          <p:cNvPr id="12" name="Picture 11">
            <a:extLst>
              <a:ext uri="{FF2B5EF4-FFF2-40B4-BE49-F238E27FC236}">
                <a16:creationId xmlns:a16="http://schemas.microsoft.com/office/drawing/2014/main" id="{29F14578-1FC1-4E46-8148-8A572BD1A6D0}"/>
              </a:ext>
            </a:extLst>
          </p:cNvPr>
          <p:cNvPicPr>
            <a:picLocks noChangeAspect="1"/>
          </p:cNvPicPr>
          <p:nvPr/>
        </p:nvPicPr>
        <p:blipFill>
          <a:blip r:embed="rId14"/>
          <a:stretch>
            <a:fillRect/>
          </a:stretch>
        </p:blipFill>
        <p:spPr>
          <a:xfrm>
            <a:off x="2274429" y="5148712"/>
            <a:ext cx="550905" cy="563057"/>
          </a:xfrm>
          <a:prstGeom prst="rect">
            <a:avLst/>
          </a:prstGeom>
        </p:spPr>
      </p:pic>
    </p:spTree>
    <p:extLst>
      <p:ext uri="{BB962C8B-B14F-4D97-AF65-F5344CB8AC3E}">
        <p14:creationId xmlns:p14="http://schemas.microsoft.com/office/powerpoint/2010/main" val="673320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888452" y="2924946"/>
            <a:ext cx="9824172" cy="25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Jenkins</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the “team” building and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UrbanCode Deploy (UCD)  </a:t>
            </a:r>
            <a:r>
              <a:rPr kumimoji="0" lang="en-US" altLang="en-US" sz="1800" b="1"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to</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deploy</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Build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Deploy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UCD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Run the new deployed CICS application</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 name="AutoShape 3"/>
          <p:cNvSpPr>
            <a:spLocks noChangeArrowheads="1"/>
          </p:cNvSpPr>
          <p:nvPr/>
        </p:nvSpPr>
        <p:spPr bwMode="auto">
          <a:xfrm>
            <a:off x="1923912" y="1217999"/>
            <a:ext cx="7272338" cy="703263"/>
          </a:xfrm>
          <a:prstGeom prst="roundRect">
            <a:avLst>
              <a:gd name="adj" fmla="val 16667"/>
            </a:avLst>
          </a:prstGeom>
          <a:solidFill>
            <a:srgbClr val="FFFF00"/>
          </a:solidFill>
          <a:ln w="38100" algn="ctr">
            <a:solidFill>
              <a:srgbClr val="FF0000"/>
            </a:solidFill>
            <a:round/>
            <a:headEnd/>
            <a:tailEnd/>
          </a:ln>
          <a:effectLst/>
        </p:spPr>
        <p:txBody>
          <a:bodyPr wrap="none" anchor="ctr"/>
          <a:lstStyle>
            <a:lvl1pPr>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1pPr>
            <a:lvl2pPr marL="735013" indent="-277813">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2pPr>
            <a:lvl3pPr marL="11430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3pPr>
            <a:lvl4pPr marL="16002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4pPr>
            <a:lvl5pPr marL="20574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Rebecca – </a:t>
            </a:r>
            <a:r>
              <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rPr>
              <a:t>Release Engineer  </a:t>
            </a:r>
            <a:b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Executes the Team Building using Jenkins</a:t>
            </a:r>
            <a:endParaRPr kumimoji="0" lang="en-US" altLang="en-US" sz="1800" b="0"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TextBox 8"/>
          <p:cNvSpPr txBox="1">
            <a:spLocks noChangeArrowheads="1"/>
          </p:cNvSpPr>
          <p:nvPr/>
        </p:nvSpPr>
        <p:spPr bwMode="auto">
          <a:xfrm>
            <a:off x="1913711" y="517525"/>
            <a:ext cx="7452320" cy="400050"/>
          </a:xfrm>
          <a:prstGeom prst="rect">
            <a:avLst/>
          </a:prstGeom>
          <a:solidFill>
            <a:schemeClr val="bg1"/>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PART #3  - Release Engineer Deploy to z/OS and Mobile. </a:t>
            </a:r>
          </a:p>
        </p:txBody>
      </p:sp>
      <p:sp>
        <p:nvSpPr>
          <p:cNvPr id="6" name="Footer Placeholder 2">
            <a:extLst>
              <a:ext uri="{FF2B5EF4-FFF2-40B4-BE49-F238E27FC236}">
                <a16:creationId xmlns:a16="http://schemas.microsoft.com/office/drawing/2014/main" id="{19073F8B-C785-45B5-BFD6-671CF3A92C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7" name="Picture 6">
            <a:extLst>
              <a:ext uri="{FF2B5EF4-FFF2-40B4-BE49-F238E27FC236}">
                <a16:creationId xmlns:a16="http://schemas.microsoft.com/office/drawing/2014/main" id="{8565B258-88C4-47CE-B6A9-51EBF9F76059}"/>
              </a:ext>
            </a:extLst>
          </p:cNvPr>
          <p:cNvPicPr>
            <a:picLocks noChangeAspect="1"/>
          </p:cNvPicPr>
          <p:nvPr/>
        </p:nvPicPr>
        <p:blipFill>
          <a:blip r:embed="rId3"/>
          <a:stretch>
            <a:fillRect/>
          </a:stretch>
        </p:blipFill>
        <p:spPr>
          <a:xfrm>
            <a:off x="1493890" y="3261348"/>
            <a:ext cx="414564" cy="335309"/>
          </a:xfrm>
          <a:prstGeom prst="rect">
            <a:avLst/>
          </a:prstGeom>
        </p:spPr>
      </p:pic>
    </p:spTree>
    <p:extLst>
      <p:ext uri="{BB962C8B-B14F-4D97-AF65-F5344CB8AC3E}">
        <p14:creationId xmlns:p14="http://schemas.microsoft.com/office/powerpoint/2010/main" val="244469007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D023048-9DDB-49CB-A65D-13E7C3557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386" y="3430740"/>
            <a:ext cx="4626802" cy="957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8D8108B-7B00-40B5-AA36-23570F0B9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1" y="859580"/>
            <a:ext cx="11521280" cy="12166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872176-C3B9-456B-BEE1-F7FEEA2E0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506" y="4543306"/>
            <a:ext cx="4319190" cy="18965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5711AE3-47DD-4249-85EF-C772BA19B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6256" y="4556400"/>
            <a:ext cx="3705026" cy="21203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AA2D248D-BBD0-4A07-9378-AECF340F0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862" y="2193160"/>
            <a:ext cx="4547673" cy="22601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9E29DF8F-A642-465B-9438-1B058ECFC752}"/>
              </a:ext>
            </a:extLst>
          </p:cNvPr>
          <p:cNvPicPr>
            <a:picLocks noChangeAspect="1"/>
          </p:cNvPicPr>
          <p:nvPr/>
        </p:nvPicPr>
        <p:blipFill>
          <a:blip r:embed="rId8"/>
          <a:stretch>
            <a:fillRect/>
          </a:stretch>
        </p:blipFill>
        <p:spPr>
          <a:xfrm>
            <a:off x="51491" y="2504683"/>
            <a:ext cx="2706840" cy="1794068"/>
          </a:xfrm>
          <a:prstGeom prst="rect">
            <a:avLst/>
          </a:prstGeom>
        </p:spPr>
      </p:pic>
      <p:sp>
        <p:nvSpPr>
          <p:cNvPr id="54" name="Text Placeholder 1">
            <a:extLst>
              <a:ext uri="{FF2B5EF4-FFF2-40B4-BE49-F238E27FC236}">
                <a16:creationId xmlns:a16="http://schemas.microsoft.com/office/drawing/2014/main" id="{5A150C7D-2C85-4786-A123-E779D605D103}"/>
              </a:ext>
            </a:extLst>
          </p:cNvPr>
          <p:cNvSpPr txBox="1">
            <a:spLocks/>
          </p:cNvSpPr>
          <p:nvPr/>
        </p:nvSpPr>
        <p:spPr>
          <a:xfrm>
            <a:off x="1447344" y="40936"/>
            <a:ext cx="8177048" cy="347705"/>
          </a:xfrm>
          <a:prstGeom prst="rect">
            <a:avLst/>
          </a:prstGeom>
        </p:spPr>
        <p:txBody>
          <a:bodyPr lIns="25717" tIns="25717" rIns="25717" bIns="25717"/>
          <a:lstStyle>
            <a:lvl1pPr marL="0" marR="0" indent="0" algn="l" defTabSz="777240" rtl="0" latinLnBrk="0">
              <a:lnSpc>
                <a:spcPct val="90000"/>
              </a:lnSpc>
              <a:spcBef>
                <a:spcPts val="0"/>
              </a:spcBef>
              <a:spcAft>
                <a:spcPts val="0"/>
              </a:spcAft>
              <a:buClrTx/>
              <a:buSzTx/>
              <a:buFontTx/>
              <a:buNone/>
              <a:tabLst/>
              <a:defRPr sz="3000" b="1" i="0" u="none" strike="noStrike" cap="none" spc="0" baseline="0">
                <a:ln>
                  <a:noFill/>
                </a:ln>
                <a:solidFill>
                  <a:schemeClr val="accent4"/>
                </a:solidFill>
                <a:uFillTx/>
                <a:latin typeface="+mn-lt"/>
                <a:ea typeface="+mn-ea"/>
                <a:cs typeface="+mn-cs"/>
                <a:sym typeface="Arial"/>
              </a:defRPr>
            </a:lvl1pPr>
            <a:lvl2pPr marL="0" marR="0" indent="63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2pPr>
            <a:lvl3pPr marL="0" marR="0" indent="127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3pPr>
            <a:lvl4pPr marL="0" marR="0" indent="190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4pPr>
            <a:lvl5pPr marL="0" marR="0" indent="254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5pPr>
            <a:lvl6pPr marL="3370383" marR="0" indent="-195384"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6pPr>
            <a:lvl7pPr marL="400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7pPr>
            <a:lvl8pPr marL="4640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8pPr>
            <a:lvl9pPr marL="527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9pPr>
          </a:lstStyle>
          <a:p>
            <a:pPr marL="0" marR="0" lvl="0" indent="0" algn="l" defTabSz="582930" rtl="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E439B"/>
                </a:solidFill>
                <a:effectLst/>
                <a:uLnTx/>
                <a:uFillTx/>
                <a:latin typeface="Arial"/>
                <a:ea typeface="+mn-ea"/>
                <a:cs typeface="Arial"/>
                <a:sym typeface="Arial"/>
              </a:rPr>
              <a:t>Demo High Level Diagram using Jenkins-Git-DBB-UCD </a:t>
            </a:r>
          </a:p>
        </p:txBody>
      </p:sp>
      <p:pic>
        <p:nvPicPr>
          <p:cNvPr id="2" name="Picture 1">
            <a:extLst>
              <a:ext uri="{FF2B5EF4-FFF2-40B4-BE49-F238E27FC236}">
                <a16:creationId xmlns:a16="http://schemas.microsoft.com/office/drawing/2014/main" id="{F90C396E-8566-4841-89ED-B19AD1DFFAB4}"/>
              </a:ext>
            </a:extLst>
          </p:cNvPr>
          <p:cNvPicPr>
            <a:picLocks noChangeAspect="1"/>
          </p:cNvPicPr>
          <p:nvPr/>
        </p:nvPicPr>
        <p:blipFill>
          <a:blip r:embed="rId9"/>
          <a:stretch>
            <a:fillRect/>
          </a:stretch>
        </p:blipFill>
        <p:spPr>
          <a:xfrm>
            <a:off x="779047" y="4534333"/>
            <a:ext cx="2286316" cy="846201"/>
          </a:xfrm>
          <a:prstGeom prst="rect">
            <a:avLst/>
          </a:prstGeom>
        </p:spPr>
      </p:pic>
      <p:sp>
        <p:nvSpPr>
          <p:cNvPr id="12" name="TextBox 11">
            <a:extLst>
              <a:ext uri="{FF2B5EF4-FFF2-40B4-BE49-F238E27FC236}">
                <a16:creationId xmlns:a16="http://schemas.microsoft.com/office/drawing/2014/main" id="{D91AEC08-7FED-47CA-AE48-9A74DFAC8616}"/>
              </a:ext>
            </a:extLst>
          </p:cNvPr>
          <p:cNvSpPr txBox="1"/>
          <p:nvPr/>
        </p:nvSpPr>
        <p:spPr>
          <a:xfrm>
            <a:off x="6084101" y="6516981"/>
            <a:ext cx="2254143"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SimSun" panose="02010600030101010101" pitchFamily="2" charset="-122"/>
                <a:cs typeface="+mn-cs"/>
              </a:rPr>
              <a:t>* UCD = </a:t>
            </a:r>
            <a:r>
              <a:rPr kumimoji="0" lang="en-US" sz="1350" b="0" i="0" u="none" strike="noStrike" kern="0" cap="none" spc="0" normalizeH="0" baseline="0" noProof="0" dirty="0">
                <a:ln>
                  <a:noFill/>
                </a:ln>
                <a:solidFill>
                  <a:srgbClr val="1C3649"/>
                </a:solidFill>
                <a:effectLst/>
                <a:uLnTx/>
                <a:uFillTx/>
                <a:latin typeface="Arial"/>
                <a:ea typeface="SimSun" panose="02010600030101010101" pitchFamily="2" charset="-122"/>
                <a:cs typeface="Arial"/>
              </a:rPr>
              <a:t>UrbanCode Deploy</a:t>
            </a:r>
            <a:endParaRPr kumimoji="0" lang="en-US" sz="1350" b="0" i="0" u="none" strike="noStrike" kern="1200" cap="none" spc="0" normalizeH="0" baseline="0" noProof="0" dirty="0">
              <a:ln>
                <a:noFill/>
              </a:ln>
              <a:solidFill>
                <a:prstClr val="black"/>
              </a:solidFill>
              <a:effectLst/>
              <a:uLnTx/>
              <a:uFillTx/>
              <a:latin typeface="Calibri" panose="020F0502020204030204"/>
              <a:ea typeface="SimSun" panose="02010600030101010101" pitchFamily="2" charset="-122"/>
              <a:cs typeface="+mn-cs"/>
            </a:endParaRPr>
          </a:p>
        </p:txBody>
      </p:sp>
      <p:cxnSp>
        <p:nvCxnSpPr>
          <p:cNvPr id="14" name="Straight Arrow Connector 13">
            <a:extLst>
              <a:ext uri="{FF2B5EF4-FFF2-40B4-BE49-F238E27FC236}">
                <a16:creationId xmlns:a16="http://schemas.microsoft.com/office/drawing/2014/main" id="{7BA8F62C-7335-49DA-89FB-8DF74D64D389}"/>
              </a:ext>
            </a:extLst>
          </p:cNvPr>
          <p:cNvCxnSpPr>
            <a:cxnSpLocks/>
          </p:cNvCxnSpPr>
          <p:nvPr/>
        </p:nvCxnSpPr>
        <p:spPr>
          <a:xfrm flipH="1">
            <a:off x="2379499" y="1616620"/>
            <a:ext cx="236512" cy="2917713"/>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0BB1FFD-C3C5-46E0-960E-F26649DE5185}"/>
              </a:ext>
            </a:extLst>
          </p:cNvPr>
          <p:cNvCxnSpPr>
            <a:cxnSpLocks/>
          </p:cNvCxnSpPr>
          <p:nvPr/>
        </p:nvCxnSpPr>
        <p:spPr>
          <a:xfrm>
            <a:off x="1415501" y="1616620"/>
            <a:ext cx="839412" cy="1045054"/>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7993251A-6BB0-43BA-9D8B-83087B759F77}"/>
              </a:ext>
            </a:extLst>
          </p:cNvPr>
          <p:cNvCxnSpPr>
            <a:cxnSpLocks/>
          </p:cNvCxnSpPr>
          <p:nvPr/>
        </p:nvCxnSpPr>
        <p:spPr>
          <a:xfrm>
            <a:off x="3836036" y="1669774"/>
            <a:ext cx="2533" cy="606987"/>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04495D7-2C4C-4BB2-89A7-7E84CE0D9B7F}"/>
              </a:ext>
            </a:extLst>
          </p:cNvPr>
          <p:cNvCxnSpPr>
            <a:cxnSpLocks/>
            <a:stCxn id="2" idx="0"/>
          </p:cNvCxnSpPr>
          <p:nvPr/>
        </p:nvCxnSpPr>
        <p:spPr>
          <a:xfrm flipV="1">
            <a:off x="1922205" y="3717032"/>
            <a:ext cx="332708" cy="817301"/>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FE50AEEF-E936-4A15-BBFC-BF0668E38559}"/>
              </a:ext>
            </a:extLst>
          </p:cNvPr>
          <p:cNvCxnSpPr>
            <a:cxnSpLocks/>
          </p:cNvCxnSpPr>
          <p:nvPr/>
        </p:nvCxnSpPr>
        <p:spPr>
          <a:xfrm flipH="1">
            <a:off x="4880455" y="1640430"/>
            <a:ext cx="234634" cy="3571445"/>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pic>
        <p:nvPicPr>
          <p:cNvPr id="32" name="Picture 8">
            <a:extLst>
              <a:ext uri="{FF2B5EF4-FFF2-40B4-BE49-F238E27FC236}">
                <a16:creationId xmlns:a16="http://schemas.microsoft.com/office/drawing/2014/main" id="{94DBD97D-DCA8-4017-9C5D-DA63A76A55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4749" y="2146906"/>
            <a:ext cx="3874566" cy="121197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0A1A10E2-EC66-436C-A3F0-4D2A6874320E}"/>
              </a:ext>
            </a:extLst>
          </p:cNvPr>
          <p:cNvCxnSpPr>
            <a:cxnSpLocks/>
          </p:cNvCxnSpPr>
          <p:nvPr/>
        </p:nvCxnSpPr>
        <p:spPr>
          <a:xfrm flipH="1">
            <a:off x="6096000" y="1707193"/>
            <a:ext cx="188725" cy="635726"/>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pic>
        <p:nvPicPr>
          <p:cNvPr id="1026" name="Picture 2">
            <a:extLst>
              <a:ext uri="{FF2B5EF4-FFF2-40B4-BE49-F238E27FC236}">
                <a16:creationId xmlns:a16="http://schemas.microsoft.com/office/drawing/2014/main" id="{AEFDC9CA-56FE-426A-A5FC-238E44D238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5156" y="484605"/>
            <a:ext cx="3874566" cy="4247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5B3DA6A9-FCD1-47D0-913A-B7203A10F5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91" y="5362546"/>
            <a:ext cx="3613451" cy="84754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9DEDAD52-BA2B-49AB-9DF6-E22A97C5F677}"/>
              </a:ext>
            </a:extLst>
          </p:cNvPr>
          <p:cNvCxnSpPr>
            <a:cxnSpLocks/>
          </p:cNvCxnSpPr>
          <p:nvPr/>
        </p:nvCxnSpPr>
        <p:spPr>
          <a:xfrm>
            <a:off x="7651571" y="1617001"/>
            <a:ext cx="447905" cy="1897376"/>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pic>
        <p:nvPicPr>
          <p:cNvPr id="1034" name="Picture 10">
            <a:extLst>
              <a:ext uri="{FF2B5EF4-FFF2-40B4-BE49-F238E27FC236}">
                <a16:creationId xmlns:a16="http://schemas.microsoft.com/office/drawing/2014/main" id="{3682F7D2-5EF9-4427-BC7F-C754C40FF5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3464" y="2439093"/>
            <a:ext cx="3627631" cy="89715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DD93FFA-C40B-440B-A77B-70A7153264EA}"/>
              </a:ext>
            </a:extLst>
          </p:cNvPr>
          <p:cNvCxnSpPr>
            <a:cxnSpLocks/>
          </p:cNvCxnSpPr>
          <p:nvPr/>
        </p:nvCxnSpPr>
        <p:spPr>
          <a:xfrm>
            <a:off x="10102066" y="1635781"/>
            <a:ext cx="273128" cy="3321652"/>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60AFD31B-7585-4846-86A4-489AAC77BF27}"/>
              </a:ext>
            </a:extLst>
          </p:cNvPr>
          <p:cNvCxnSpPr>
            <a:cxnSpLocks/>
          </p:cNvCxnSpPr>
          <p:nvPr/>
        </p:nvCxnSpPr>
        <p:spPr>
          <a:xfrm>
            <a:off x="8928091" y="1635781"/>
            <a:ext cx="696301" cy="873436"/>
          </a:xfrm>
          <a:prstGeom prst="straightConnector1">
            <a:avLst/>
          </a:prstGeom>
          <a:noFill/>
          <a:ln w="47625" cap="flat">
            <a:solidFill>
              <a:srgbClr val="0000FF"/>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6085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888452" y="2924946"/>
            <a:ext cx="9752164" cy="25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Jenkins</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the “team” building and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UrbanCode Deploy (UCD)  </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to deploy</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Build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rPr>
              <a:t>Verify the Deploy  results using  </a:t>
            </a:r>
            <a:r>
              <a:rPr kumimoji="0" lang="en-US" altLang="en-US" sz="1800" b="1"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rPr>
              <a:t>UCD </a:t>
            </a:r>
            <a:r>
              <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rPr>
              <a:t>Run the new deployed CICS application</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 name="AutoShape 3"/>
          <p:cNvSpPr>
            <a:spLocks noChangeArrowheads="1"/>
          </p:cNvSpPr>
          <p:nvPr/>
        </p:nvSpPr>
        <p:spPr bwMode="auto">
          <a:xfrm>
            <a:off x="1923912" y="1217999"/>
            <a:ext cx="7272338" cy="703263"/>
          </a:xfrm>
          <a:prstGeom prst="roundRect">
            <a:avLst>
              <a:gd name="adj" fmla="val 16667"/>
            </a:avLst>
          </a:prstGeom>
          <a:solidFill>
            <a:srgbClr val="FFFF00"/>
          </a:solidFill>
          <a:ln w="38100" algn="ctr">
            <a:solidFill>
              <a:srgbClr val="FF0000"/>
            </a:solidFill>
            <a:round/>
            <a:headEnd/>
            <a:tailEnd/>
          </a:ln>
          <a:effectLst/>
        </p:spPr>
        <p:txBody>
          <a:bodyPr wrap="none" anchor="ctr"/>
          <a:lstStyle>
            <a:lvl1pPr>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1pPr>
            <a:lvl2pPr marL="735013" indent="-277813">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2pPr>
            <a:lvl3pPr marL="11430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3pPr>
            <a:lvl4pPr marL="16002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4pPr>
            <a:lvl5pPr marL="20574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Rebecca – </a:t>
            </a:r>
            <a:r>
              <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rPr>
              <a:t>Release Engineer  </a:t>
            </a:r>
            <a:b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Executes the Team Building using Jenkins</a:t>
            </a:r>
            <a:endParaRPr kumimoji="0" lang="en-US" altLang="en-US" sz="1800" b="0"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TextBox 8"/>
          <p:cNvSpPr txBox="1">
            <a:spLocks noChangeArrowheads="1"/>
          </p:cNvSpPr>
          <p:nvPr/>
        </p:nvSpPr>
        <p:spPr bwMode="auto">
          <a:xfrm>
            <a:off x="1913711" y="517525"/>
            <a:ext cx="7452320" cy="400050"/>
          </a:xfrm>
          <a:prstGeom prst="rect">
            <a:avLst/>
          </a:prstGeom>
          <a:solidFill>
            <a:schemeClr val="bg1"/>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PART #3  - Release Engineer Deploy to z/OS and Mobile. </a:t>
            </a:r>
          </a:p>
        </p:txBody>
      </p:sp>
      <p:sp>
        <p:nvSpPr>
          <p:cNvPr id="6" name="Footer Placeholder 2">
            <a:extLst>
              <a:ext uri="{FF2B5EF4-FFF2-40B4-BE49-F238E27FC236}">
                <a16:creationId xmlns:a16="http://schemas.microsoft.com/office/drawing/2014/main" id="{19073F8B-C785-45B5-BFD6-671CF3A92C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7" name="Picture 6">
            <a:extLst>
              <a:ext uri="{FF2B5EF4-FFF2-40B4-BE49-F238E27FC236}">
                <a16:creationId xmlns:a16="http://schemas.microsoft.com/office/drawing/2014/main" id="{8565B258-88C4-47CE-B6A9-51EBF9F76059}"/>
              </a:ext>
            </a:extLst>
          </p:cNvPr>
          <p:cNvPicPr>
            <a:picLocks noChangeAspect="1"/>
          </p:cNvPicPr>
          <p:nvPr/>
        </p:nvPicPr>
        <p:blipFill>
          <a:blip r:embed="rId3"/>
          <a:stretch>
            <a:fillRect/>
          </a:stretch>
        </p:blipFill>
        <p:spPr>
          <a:xfrm>
            <a:off x="1467644" y="3789042"/>
            <a:ext cx="414564" cy="335309"/>
          </a:xfrm>
          <a:prstGeom prst="rect">
            <a:avLst/>
          </a:prstGeom>
        </p:spPr>
      </p:pic>
    </p:spTree>
    <p:extLst>
      <p:ext uri="{BB962C8B-B14F-4D97-AF65-F5344CB8AC3E}">
        <p14:creationId xmlns:p14="http://schemas.microsoft.com/office/powerpoint/2010/main" val="60056199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026647" y="987929"/>
            <a:ext cx="6793703" cy="369332"/>
          </a:xfrm>
          <a:prstGeom prst="rect">
            <a:avLst/>
          </a:prstGeom>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SimSun" panose="02010600030101010101" pitchFamily="2" charset="-122"/>
              <a:cs typeface="Arial"/>
            </a:endParaRPr>
          </a:p>
        </p:txBody>
      </p:sp>
      <p:sp>
        <p:nvSpPr>
          <p:cNvPr id="4" name="Rectangle 3">
            <a:extLst>
              <a:ext uri="{FF2B5EF4-FFF2-40B4-BE49-F238E27FC236}">
                <a16:creationId xmlns:a16="http://schemas.microsoft.com/office/drawing/2014/main" id="{F23924C5-6857-4C83-8AFE-8D0E64A058A4}"/>
              </a:ext>
            </a:extLst>
          </p:cNvPr>
          <p:cNvSpPr/>
          <p:nvPr/>
        </p:nvSpPr>
        <p:spPr>
          <a:xfrm>
            <a:off x="2170954" y="131139"/>
            <a:ext cx="4644926" cy="40011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imSun" panose="02010600030101010101" pitchFamily="2" charset="-122"/>
                <a:cs typeface="+mn-cs"/>
              </a:rPr>
              <a:t>Verify the Build results using  </a:t>
            </a:r>
            <a:r>
              <a:rPr kumimoji="0" lang="en-US" sz="2000" b="1" i="0" u="none" strike="noStrike" kern="1200" cap="none" spc="0" normalizeH="0" baseline="0" noProof="0" dirty="0">
                <a:ln>
                  <a:noFill/>
                </a:ln>
                <a:solidFill>
                  <a:prstClr val="black"/>
                </a:solidFill>
                <a:effectLst/>
                <a:highlight>
                  <a:srgbClr val="FFFF00"/>
                </a:highlight>
                <a:uLnTx/>
                <a:uFillTx/>
                <a:latin typeface="Calibri" panose="020F0502020204030204"/>
                <a:ea typeface="SimSun" panose="02010600030101010101" pitchFamily="2" charset="-122"/>
                <a:cs typeface="+mn-cs"/>
              </a:rPr>
              <a:t>DBB browser</a:t>
            </a:r>
          </a:p>
        </p:txBody>
      </p:sp>
      <p:pic>
        <p:nvPicPr>
          <p:cNvPr id="5" name="Picture 4">
            <a:extLst>
              <a:ext uri="{FF2B5EF4-FFF2-40B4-BE49-F238E27FC236}">
                <a16:creationId xmlns:a16="http://schemas.microsoft.com/office/drawing/2014/main" id="{8B347EF2-2B87-4E5B-ABC7-FE8B047ECE4C}"/>
              </a:ext>
            </a:extLst>
          </p:cNvPr>
          <p:cNvPicPr>
            <a:picLocks noChangeAspect="1"/>
          </p:cNvPicPr>
          <p:nvPr/>
        </p:nvPicPr>
        <p:blipFill>
          <a:blip r:embed="rId2"/>
          <a:stretch>
            <a:fillRect/>
          </a:stretch>
        </p:blipFill>
        <p:spPr>
          <a:xfrm>
            <a:off x="391545" y="598673"/>
            <a:ext cx="2747081" cy="4366106"/>
          </a:xfrm>
          <a:prstGeom prst="rect">
            <a:avLst/>
          </a:prstGeom>
        </p:spPr>
      </p:pic>
      <p:pic>
        <p:nvPicPr>
          <p:cNvPr id="3076" name="Picture 4">
            <a:extLst>
              <a:ext uri="{FF2B5EF4-FFF2-40B4-BE49-F238E27FC236}">
                <a16:creationId xmlns:a16="http://schemas.microsoft.com/office/drawing/2014/main" id="{635D4AC3-D822-46C2-A2CE-9E413D43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23" y="1008424"/>
            <a:ext cx="4099210" cy="54151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C7F2FB8-0B00-4D80-B549-0867D93E6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43" y="3453554"/>
            <a:ext cx="8198578" cy="299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935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888452" y="2924946"/>
            <a:ext cx="9824172" cy="25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Jenkins</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the “team” building and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UrbanCode Deploy (UCD)  </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to Deploy</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Build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Deploy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UCD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SimSun" panose="02010600030101010101" pitchFamily="2" charset="-122"/>
                <a:cs typeface="Arial" panose="020B0604020202020204" pitchFamily="34" charset="0"/>
              </a:rPr>
              <a:t>Run the new deployed CICS application</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 name="AutoShape 3"/>
          <p:cNvSpPr>
            <a:spLocks noChangeArrowheads="1"/>
          </p:cNvSpPr>
          <p:nvPr/>
        </p:nvSpPr>
        <p:spPr bwMode="auto">
          <a:xfrm>
            <a:off x="1923912" y="1217999"/>
            <a:ext cx="7272338" cy="703263"/>
          </a:xfrm>
          <a:prstGeom prst="roundRect">
            <a:avLst>
              <a:gd name="adj" fmla="val 16667"/>
            </a:avLst>
          </a:prstGeom>
          <a:solidFill>
            <a:srgbClr val="FFFF00"/>
          </a:solidFill>
          <a:ln w="38100" algn="ctr">
            <a:solidFill>
              <a:srgbClr val="FF0000"/>
            </a:solidFill>
            <a:round/>
            <a:headEnd/>
            <a:tailEnd/>
          </a:ln>
          <a:effectLst/>
        </p:spPr>
        <p:txBody>
          <a:bodyPr wrap="none" anchor="ctr"/>
          <a:lstStyle>
            <a:lvl1pPr>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1pPr>
            <a:lvl2pPr marL="735013" indent="-277813">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2pPr>
            <a:lvl3pPr marL="11430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3pPr>
            <a:lvl4pPr marL="16002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4pPr>
            <a:lvl5pPr marL="20574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Rebecca – </a:t>
            </a:r>
            <a:r>
              <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rPr>
              <a:t>Release Engineer  </a:t>
            </a:r>
            <a:b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Executes the Team Building using Jenkins</a:t>
            </a:r>
            <a:endParaRPr kumimoji="0" lang="en-US" altLang="en-US" sz="1800" b="0"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TextBox 8"/>
          <p:cNvSpPr txBox="1">
            <a:spLocks noChangeArrowheads="1"/>
          </p:cNvSpPr>
          <p:nvPr/>
        </p:nvSpPr>
        <p:spPr bwMode="auto">
          <a:xfrm>
            <a:off x="1913711" y="517525"/>
            <a:ext cx="7452320" cy="400050"/>
          </a:xfrm>
          <a:prstGeom prst="rect">
            <a:avLst/>
          </a:prstGeom>
          <a:solidFill>
            <a:schemeClr val="bg1"/>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PART #3  - Release Engineer Deploy to z/OS and Mobile. </a:t>
            </a:r>
          </a:p>
        </p:txBody>
      </p:sp>
      <p:sp>
        <p:nvSpPr>
          <p:cNvPr id="6" name="Footer Placeholder 2">
            <a:extLst>
              <a:ext uri="{FF2B5EF4-FFF2-40B4-BE49-F238E27FC236}">
                <a16:creationId xmlns:a16="http://schemas.microsoft.com/office/drawing/2014/main" id="{19073F8B-C785-45B5-BFD6-671CF3A92C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7" name="Picture 6">
            <a:extLst>
              <a:ext uri="{FF2B5EF4-FFF2-40B4-BE49-F238E27FC236}">
                <a16:creationId xmlns:a16="http://schemas.microsoft.com/office/drawing/2014/main" id="{8565B258-88C4-47CE-B6A9-51EBF9F76059}"/>
              </a:ext>
            </a:extLst>
          </p:cNvPr>
          <p:cNvPicPr>
            <a:picLocks noChangeAspect="1"/>
          </p:cNvPicPr>
          <p:nvPr/>
        </p:nvPicPr>
        <p:blipFill>
          <a:blip r:embed="rId3"/>
          <a:stretch>
            <a:fillRect/>
          </a:stretch>
        </p:blipFill>
        <p:spPr>
          <a:xfrm>
            <a:off x="1343472" y="4365106"/>
            <a:ext cx="414564" cy="335309"/>
          </a:xfrm>
          <a:prstGeom prst="rect">
            <a:avLst/>
          </a:prstGeom>
        </p:spPr>
      </p:pic>
    </p:spTree>
    <p:extLst>
      <p:ext uri="{BB962C8B-B14F-4D97-AF65-F5344CB8AC3E}">
        <p14:creationId xmlns:p14="http://schemas.microsoft.com/office/powerpoint/2010/main" val="40574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026647" y="987929"/>
            <a:ext cx="6793703" cy="369332"/>
          </a:xfrm>
          <a:prstGeom prst="rect">
            <a:avLst/>
          </a:prstGeom>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SimSun" panose="02010600030101010101" pitchFamily="2" charset="-122"/>
              <a:cs typeface="Arial"/>
            </a:endParaRPr>
          </a:p>
        </p:txBody>
      </p:sp>
      <p:sp>
        <p:nvSpPr>
          <p:cNvPr id="4" name="Rectangle 3">
            <a:extLst>
              <a:ext uri="{FF2B5EF4-FFF2-40B4-BE49-F238E27FC236}">
                <a16:creationId xmlns:a16="http://schemas.microsoft.com/office/drawing/2014/main" id="{F23924C5-6857-4C83-8AFE-8D0E64A058A4}"/>
              </a:ext>
            </a:extLst>
          </p:cNvPr>
          <p:cNvSpPr/>
          <p:nvPr/>
        </p:nvSpPr>
        <p:spPr>
          <a:xfrm>
            <a:off x="2207568" y="341036"/>
            <a:ext cx="4894738" cy="40011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imSun" panose="02010600030101010101" pitchFamily="2" charset="-122"/>
                <a:cs typeface="+mn-cs"/>
              </a:rPr>
              <a:t>Verify the Deploy  results using  </a:t>
            </a:r>
            <a:r>
              <a:rPr kumimoji="0" lang="en-US" sz="2000" b="1" i="0" u="none" strike="noStrike" kern="1200" cap="none" spc="0" normalizeH="0" baseline="0" noProof="0" dirty="0">
                <a:ln>
                  <a:noFill/>
                </a:ln>
                <a:solidFill>
                  <a:prstClr val="black"/>
                </a:solidFill>
                <a:effectLst/>
                <a:highlight>
                  <a:srgbClr val="FFFF00"/>
                </a:highlight>
                <a:uLnTx/>
                <a:uFillTx/>
                <a:latin typeface="Calibri" panose="020F0502020204030204"/>
                <a:ea typeface="SimSun" panose="02010600030101010101" pitchFamily="2" charset="-122"/>
                <a:cs typeface="+mn-cs"/>
              </a:rPr>
              <a:t>UCD</a:t>
            </a: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SimSun" panose="02010600030101010101" pitchFamily="2" charset="-122"/>
                <a:cs typeface="+mn-cs"/>
              </a:rPr>
              <a:t> browser</a:t>
            </a:r>
          </a:p>
        </p:txBody>
      </p:sp>
      <p:pic>
        <p:nvPicPr>
          <p:cNvPr id="6146" name="Picture 2">
            <a:extLst>
              <a:ext uri="{FF2B5EF4-FFF2-40B4-BE49-F238E27FC236}">
                <a16:creationId xmlns:a16="http://schemas.microsoft.com/office/drawing/2014/main" id="{13E13724-2A11-42C8-AA8E-B2EB5F66B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149228"/>
            <a:ext cx="9238670" cy="432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71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1888452" y="2924946"/>
            <a:ext cx="9896180" cy="25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a:spcBef>
                <a:spcPct val="50000"/>
              </a:spcBef>
              <a:buClr>
                <a:schemeClr val="tx1"/>
              </a:buClr>
              <a:buSzPct val="100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914400" indent="-457200">
              <a:spcBef>
                <a:spcPct val="50000"/>
              </a:spcBef>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71600" indent="-457200">
              <a:spcBef>
                <a:spcPct val="50000"/>
              </a:spcBef>
              <a:buClr>
                <a:schemeClr val="tx1"/>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828800" indent="-457200">
              <a:spcBef>
                <a:spcPts val="300"/>
              </a:spcBef>
              <a:spcAft>
                <a:spcPts val="300"/>
              </a:spcAft>
              <a:buClr>
                <a:schemeClr val="tx1"/>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286000" indent="-45720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7432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6pPr>
            <a:lvl7pPr marL="32004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6576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8pPr>
            <a:lvl9pPr marL="4114800" indent="-457200" defTabSz="457200" eaLnBrk="0" fontAlgn="base" hangingPunct="0">
              <a:spcBef>
                <a:spcPts val="300"/>
              </a:spcBef>
              <a:spcAft>
                <a:spcPts val="300"/>
              </a:spcAft>
              <a:buClr>
                <a:srgbClr val="7889FB"/>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marL="457200" marR="0" lvl="0" indent="-45720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Uses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Jenkins</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 to perform the “team” building and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UrbanCode Deploy (UCD)  </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to deploy</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a:t>
            </a: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b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Build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DBB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Verify the Deploy  results using  </a:t>
            </a:r>
            <a:r>
              <a:rPr kumimoji="0" lang="en-US" altLang="en-US" sz="1800" b="1" i="0" u="none" strike="noStrike" kern="1200" cap="none" spc="0" normalizeH="0" baseline="0" noProof="0" dirty="0">
                <a:ln>
                  <a:noFill/>
                </a:ln>
                <a:solidFill>
                  <a:srgbClr val="FFFF00"/>
                </a:solidFill>
                <a:effectLst/>
                <a:uLnTx/>
                <a:uFillTx/>
                <a:latin typeface="Arial" panose="020B0604020202020204" pitchFamily="34" charset="0"/>
                <a:ea typeface="SimSun" panose="02010600030101010101" pitchFamily="2" charset="-122"/>
                <a:cs typeface="Arial" panose="020B0604020202020204" pitchFamily="34" charset="0"/>
              </a:rPr>
              <a:t>UCD </a:t>
            </a: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browser</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rPr>
              <a:t>Run the new deployed CICS application</a:t>
            </a:r>
          </a:p>
          <a:p>
            <a:pPr marL="457200" marR="0" lvl="0" indent="-457200" algn="l" defTabSz="457200" rtl="0" eaLnBrk="1" fontAlgn="base" latinLnBrk="0" hangingPunct="1">
              <a:lnSpc>
                <a:spcPct val="101000"/>
              </a:lnSpc>
              <a:spcBef>
                <a:spcPct val="0"/>
              </a:spcBef>
              <a:spcAft>
                <a:spcPct val="0"/>
              </a:spcAft>
              <a:buClr>
                <a:srgbClr val="FFFFFF"/>
              </a:buClr>
              <a:buSzPct val="100000"/>
              <a:buFont typeface="Times New Roman" panose="02020603050405020304" pitchFamily="18" charset="0"/>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4" name="AutoShape 3"/>
          <p:cNvSpPr>
            <a:spLocks noChangeArrowheads="1"/>
          </p:cNvSpPr>
          <p:nvPr/>
        </p:nvSpPr>
        <p:spPr bwMode="auto">
          <a:xfrm>
            <a:off x="1923912" y="1217999"/>
            <a:ext cx="7272338" cy="703263"/>
          </a:xfrm>
          <a:prstGeom prst="roundRect">
            <a:avLst>
              <a:gd name="adj" fmla="val 16667"/>
            </a:avLst>
          </a:prstGeom>
          <a:solidFill>
            <a:srgbClr val="FFFF00"/>
          </a:solidFill>
          <a:ln w="38100" algn="ctr">
            <a:solidFill>
              <a:srgbClr val="FF0000"/>
            </a:solidFill>
            <a:round/>
            <a:headEnd/>
            <a:tailEnd/>
          </a:ln>
          <a:effectLst/>
        </p:spPr>
        <p:txBody>
          <a:bodyPr wrap="none" anchor="ctr"/>
          <a:lstStyle>
            <a:lvl1pPr>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MS PGothic" panose="020B0600070205080204" pitchFamily="34" charset="-128"/>
              </a:defRPr>
            </a:lvl1pPr>
            <a:lvl2pPr marL="735013" indent="-277813">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2pPr>
            <a:lvl3pPr marL="11430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ea typeface="MS PGothic" panose="020B0600070205080204" pitchFamily="34" charset="-128"/>
              </a:defRPr>
            </a:lvl3pPr>
            <a:lvl4pPr marL="16002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4pPr>
            <a:lvl5pPr marL="2057400" indent="-228600">
              <a:lnSpc>
                <a:spcPct val="95000"/>
              </a:lnSpc>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lnSpc>
                <a:spcPct val="95000"/>
              </a:lnSpc>
              <a:spcBef>
                <a:spcPct val="0"/>
              </a:spcBef>
              <a:spcAft>
                <a:spcPct val="25000"/>
              </a:spcAft>
              <a:buClr>
                <a:schemeClr val="bg2"/>
              </a:buClr>
              <a:buSzPct val="85000"/>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base" latinLnBrk="0" hangingPunct="1">
              <a:lnSpc>
                <a:spcPct val="101000"/>
              </a:lnSpc>
              <a:spcBef>
                <a:spcPct val="0"/>
              </a:spcBef>
              <a:spcAft>
                <a:spcPct val="0"/>
              </a:spcAft>
              <a:buClr>
                <a:srgbClr val="000000"/>
              </a:buClr>
              <a:buSzPct val="100000"/>
              <a:buFont typeface="Wingdings" panose="05000000000000000000"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Rebecca – </a:t>
            </a:r>
            <a:r>
              <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rPr>
              <a:t>Release Engineer  </a:t>
            </a:r>
            <a:b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b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Executes the Team Building using Jenkins</a:t>
            </a:r>
            <a:endParaRPr kumimoji="0" lang="en-US" altLang="en-US" sz="1800" b="0" i="0" u="none" strike="noStrike" kern="1200" cap="none" spc="0" normalizeH="0" baseline="0" noProof="0" dirty="0">
              <a:ln>
                <a:noFill/>
              </a:ln>
              <a:solidFill>
                <a:srgbClr val="0033CC"/>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5" name="TextBox 8"/>
          <p:cNvSpPr txBox="1">
            <a:spLocks noChangeArrowheads="1"/>
          </p:cNvSpPr>
          <p:nvPr/>
        </p:nvSpPr>
        <p:spPr bwMode="auto">
          <a:xfrm>
            <a:off x="1913711" y="517525"/>
            <a:ext cx="7452320" cy="400050"/>
          </a:xfrm>
          <a:prstGeom prst="rect">
            <a:avLst/>
          </a:prstGeom>
          <a:solidFill>
            <a:schemeClr val="bg1"/>
          </a:solidFill>
          <a:ln>
            <a:noFill/>
          </a:ln>
        </p:spPr>
        <p:txBody>
          <a:bodyPr wrap="square">
            <a:spAutoFit/>
          </a:bodyPr>
          <a:lstStyle>
            <a:lvl1pPr>
              <a:defRPr>
                <a:solidFill>
                  <a:srgbClr val="000000"/>
                </a:solidFill>
                <a:latin typeface="Arial" panose="020B0604020202020204" pitchFamily="34" charset="0"/>
                <a:ea typeface="SimSun" panose="02010600030101010101" pitchFamily="2" charset="-122"/>
              </a:defRPr>
            </a:lvl1pPr>
            <a:lvl2pPr marL="742950" indent="-285750">
              <a:defRPr>
                <a:solidFill>
                  <a:srgbClr val="000000"/>
                </a:solidFill>
                <a:latin typeface="Arial" panose="020B0604020202020204" pitchFamily="34" charset="0"/>
                <a:ea typeface="SimSun" panose="02010600030101010101" pitchFamily="2" charset="-122"/>
              </a:defRPr>
            </a:lvl2pPr>
            <a:lvl3pPr marL="1143000" indent="-228600">
              <a:defRPr>
                <a:solidFill>
                  <a:srgbClr val="000000"/>
                </a:solidFill>
                <a:latin typeface="Arial" panose="020B0604020202020204" pitchFamily="34" charset="0"/>
                <a:ea typeface="SimSun" panose="02010600030101010101" pitchFamily="2" charset="-122"/>
              </a:defRPr>
            </a:lvl3pPr>
            <a:lvl4pPr marL="1600200" indent="-228600">
              <a:defRPr>
                <a:solidFill>
                  <a:srgbClr val="000000"/>
                </a:solidFill>
                <a:latin typeface="Arial" panose="020B0604020202020204" pitchFamily="34" charset="0"/>
                <a:ea typeface="SimSun" panose="02010600030101010101" pitchFamily="2" charset="-122"/>
              </a:defRPr>
            </a:lvl4pPr>
            <a:lvl5pPr marL="2057400" indent="-228600">
              <a:defRPr>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defRPr>
                <a:solidFill>
                  <a:srgbClr val="000000"/>
                </a:solidFill>
                <a:latin typeface="Arial" panose="020B0604020202020204" pitchFamily="34" charset="0"/>
                <a:ea typeface="SimSun"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70C0"/>
                </a:solidFill>
                <a:effectLst/>
                <a:uLnTx/>
                <a:uFillTx/>
                <a:latin typeface="Arial" panose="020B0604020202020204" pitchFamily="34" charset="0"/>
                <a:ea typeface="SimSun" panose="02010600030101010101" pitchFamily="2" charset="-122"/>
                <a:cs typeface="+mn-cs"/>
              </a:rPr>
              <a:t>PART #3  - Release Engineer Deploy to z/OS and Mobile. </a:t>
            </a:r>
          </a:p>
        </p:txBody>
      </p:sp>
      <p:sp>
        <p:nvSpPr>
          <p:cNvPr id="6" name="Footer Placeholder 2">
            <a:extLst>
              <a:ext uri="{FF2B5EF4-FFF2-40B4-BE49-F238E27FC236}">
                <a16:creationId xmlns:a16="http://schemas.microsoft.com/office/drawing/2014/main" id="{19073F8B-C785-45B5-BFD6-671CF3A92CC8}"/>
              </a:ext>
            </a:extLst>
          </p:cNvPr>
          <p:cNvSpPr txBox="1">
            <a:spLocks/>
          </p:cNvSpPr>
          <p:nvPr/>
        </p:nvSpPr>
        <p:spPr bwMode="gray">
          <a:xfrm>
            <a:off x="9108967" y="6681674"/>
            <a:ext cx="1439975" cy="17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GB"/>
            </a:defPPr>
            <a:lvl1pPr algn="r" defTabSz="457200" rtl="0" eaLnBrk="1" fontAlgn="base" hangingPunct="1">
              <a:spcBef>
                <a:spcPct val="0"/>
              </a:spcBef>
              <a:spcAft>
                <a:spcPct val="0"/>
              </a:spcAft>
              <a:buFontTx/>
              <a:buNone/>
              <a:defRPr sz="675" kern="1200">
                <a:solidFill>
                  <a:srgbClr val="008ABF"/>
                </a:solidFill>
                <a:latin typeface="Arial" panose="020B0604020202020204" pitchFamily="34" charset="0"/>
                <a:ea typeface="Verdana" panose="020B0604030504040204" pitchFamily="34" charset="0"/>
                <a:cs typeface="Arial" panose="020B0604020202020204" pitchFamily="34" charset="0"/>
              </a:defRPr>
            </a:lvl1pPr>
            <a:lvl2pPr marL="4572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2pPr>
            <a:lvl3pPr marL="9144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3pPr>
            <a:lvl4pPr marL="13716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4pPr>
            <a:lvl5pPr marL="1828800" algn="l" defTabSz="457200" rtl="0" eaLnBrk="0" fontAlgn="base" hangingPunct="0">
              <a:spcBef>
                <a:spcPct val="0"/>
              </a:spcBef>
              <a:spcAft>
                <a:spcPct val="0"/>
              </a:spcAft>
              <a:defRPr kern="1200">
                <a:solidFill>
                  <a:srgbClr val="000000"/>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SimSun"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008ABF"/>
                </a:solidFill>
                <a:effectLst/>
                <a:uLnTx/>
                <a:uFillTx/>
                <a:latin typeface="Arial" panose="020B0604020202020204" pitchFamily="34" charset="0"/>
                <a:ea typeface="Verdana" panose="020B0604030504040204" pitchFamily="34" charset="0"/>
                <a:cs typeface="Arial" panose="020B0604020202020204" pitchFamily="34" charset="0"/>
              </a:rPr>
              <a:t>© Copyright IBM Corporation 2020</a:t>
            </a:r>
          </a:p>
        </p:txBody>
      </p:sp>
      <p:pic>
        <p:nvPicPr>
          <p:cNvPr id="7" name="Picture 6">
            <a:extLst>
              <a:ext uri="{FF2B5EF4-FFF2-40B4-BE49-F238E27FC236}">
                <a16:creationId xmlns:a16="http://schemas.microsoft.com/office/drawing/2014/main" id="{8565B258-88C4-47CE-B6A9-51EBF9F76059}"/>
              </a:ext>
            </a:extLst>
          </p:cNvPr>
          <p:cNvPicPr>
            <a:picLocks noChangeAspect="1"/>
          </p:cNvPicPr>
          <p:nvPr/>
        </p:nvPicPr>
        <p:blipFill>
          <a:blip r:embed="rId3"/>
          <a:stretch>
            <a:fillRect/>
          </a:stretch>
        </p:blipFill>
        <p:spPr>
          <a:xfrm>
            <a:off x="1473888" y="4869162"/>
            <a:ext cx="414564" cy="335309"/>
          </a:xfrm>
          <a:prstGeom prst="rect">
            <a:avLst/>
          </a:prstGeom>
        </p:spPr>
      </p:pic>
    </p:spTree>
    <p:extLst>
      <p:ext uri="{BB962C8B-B14F-4D97-AF65-F5344CB8AC3E}">
        <p14:creationId xmlns:p14="http://schemas.microsoft.com/office/powerpoint/2010/main" val="132973589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026647" y="987929"/>
            <a:ext cx="6793703" cy="369332"/>
          </a:xfrm>
          <a:prstGeom prst="rect">
            <a:avLst/>
          </a:prstGeom>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SimSun" panose="02010600030101010101" pitchFamily="2" charset="-122"/>
              <a:cs typeface="Arial"/>
            </a:endParaRPr>
          </a:p>
        </p:txBody>
      </p:sp>
      <p:sp>
        <p:nvSpPr>
          <p:cNvPr id="4" name="Rectangle 3">
            <a:extLst>
              <a:ext uri="{FF2B5EF4-FFF2-40B4-BE49-F238E27FC236}">
                <a16:creationId xmlns:a16="http://schemas.microsoft.com/office/drawing/2014/main" id="{F23924C5-6857-4C83-8AFE-8D0E64A058A4}"/>
              </a:ext>
            </a:extLst>
          </p:cNvPr>
          <p:cNvSpPr/>
          <p:nvPr/>
        </p:nvSpPr>
        <p:spPr>
          <a:xfrm>
            <a:off x="1847528" y="62618"/>
            <a:ext cx="5058244" cy="46166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SimSun" panose="02010600030101010101" pitchFamily="2" charset="-122"/>
                <a:cs typeface="+mn-cs"/>
              </a:rPr>
              <a:t>Run the new deployed </a:t>
            </a:r>
            <a:r>
              <a:rPr kumimoji="0" lang="en-US"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SimSun" panose="02010600030101010101" pitchFamily="2" charset="-122"/>
                <a:cs typeface="+mn-cs"/>
              </a:rPr>
              <a:t>CICS application</a:t>
            </a:r>
          </a:p>
        </p:txBody>
      </p:sp>
      <p:pic>
        <p:nvPicPr>
          <p:cNvPr id="7170" name="Picture 2">
            <a:extLst>
              <a:ext uri="{FF2B5EF4-FFF2-40B4-BE49-F238E27FC236}">
                <a16:creationId xmlns:a16="http://schemas.microsoft.com/office/drawing/2014/main" id="{34FD1A04-E379-4FA6-BFE7-72532E0EF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27" y="647871"/>
            <a:ext cx="5030325" cy="26470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001955E-6D44-4DCD-9618-0A58CEE09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3330794"/>
            <a:ext cx="6948264" cy="352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70001"/>
      </p:ext>
    </p:extLst>
  </p:cSld>
  <p:clrMapOvr>
    <a:masterClrMapping/>
  </p:clrMapOvr>
</p:sld>
</file>

<file path=ppt/theme/theme1.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10.xml><?xml version="1.0" encoding="utf-8"?>
<a:theme xmlns:a="http://schemas.openxmlformats.org/drawingml/2006/main" name="8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lack Heading">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15.xml><?xml version="1.0" encoding="utf-8"?>
<a:theme xmlns:a="http://schemas.openxmlformats.org/drawingml/2006/main" name="1_Client presentation">
  <a:themeElements>
    <a:clrScheme name="Custom 1">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FFFF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6.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17.xml><?xml version="1.0" encoding="utf-8"?>
<a:theme xmlns:a="http://schemas.openxmlformats.org/drawingml/2006/main" name="4_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Arial"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 Presentation Template 4x3 - Dec 2014 [v1]" id="{49600539-BBD6-ED42-A88F-73AF0E4528A1}" vid="{BEB654F3-700E-684E-B4EC-10C76B318C44}"/>
    </a:ext>
  </a:extLst>
</a:theme>
</file>

<file path=ppt/theme/theme1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novate 2013">
  <a:themeElements>
    <a:clrScheme name="Innovate 2013 3">
      <a:dk1>
        <a:srgbClr val="000000"/>
      </a:dk1>
      <a:lt1>
        <a:srgbClr val="FFFFFF"/>
      </a:lt1>
      <a:dk2>
        <a:srgbClr val="000000"/>
      </a:dk2>
      <a:lt2>
        <a:srgbClr val="808080"/>
      </a:lt2>
      <a:accent1>
        <a:srgbClr val="00B0DA"/>
      </a:accent1>
      <a:accent2>
        <a:srgbClr val="8CC63F"/>
      </a:accent2>
      <a:accent3>
        <a:srgbClr val="FFFFFF"/>
      </a:accent3>
      <a:accent4>
        <a:srgbClr val="000000"/>
      </a:accent4>
      <a:accent5>
        <a:srgbClr val="AAD4EA"/>
      </a:accent5>
      <a:accent6>
        <a:srgbClr val="7EB338"/>
      </a:accent6>
      <a:hlink>
        <a:srgbClr val="00649D"/>
      </a:hlink>
      <a:folHlink>
        <a:srgbClr val="003F69"/>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defRPr kumimoji="0" lang="en-GB" sz="1600" b="0" i="0" u="none" strike="noStrike" cap="none" normalizeH="0" baseline="0" smtClean="0">
            <a:ln>
              <a:noFill/>
            </a:ln>
            <a:solidFill>
              <a:srgbClr val="000000"/>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000000"/>
          </a:buClr>
          <a:buSzPct val="100000"/>
          <a:buFont typeface="Arial" charset="0"/>
          <a:buNone/>
          <a:tabLst/>
          <a:defRPr kumimoji="0" lang="en-GB" sz="1600" b="0" i="0" u="none" strike="noStrike" cap="none" normalizeH="0" baseline="0" smtClean="0">
            <a:ln>
              <a:noFill/>
            </a:ln>
            <a:solidFill>
              <a:srgbClr val="000000"/>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7F1C7D"/>
        </a:folHlink>
      </a:clrScheme>
      <a:clrMap bg1="lt1" tx1="dk1" bg2="lt2" tx2="dk2" accent1="accent1" accent2="accent2" accent3="accent3" accent4="accent4" accent5="accent5" accent6="accent6" hlink="hlink" folHlink="folHlink"/>
    </a:extraClrScheme>
    <a:extraClrScheme>
      <a:clrScheme name="Innovate 2013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7F1C7D"/>
        </a:folHlink>
      </a:clrScheme>
      <a:clrMap bg1="lt1" tx1="dk1" bg2="lt2" tx2="dk2" accent1="accent1" accent2="accent2" accent3="accent3" accent4="accent4" accent5="accent5" accent6="accent6" hlink="hlink" folHlink="folHlink"/>
    </a:extraClrScheme>
    <a:extraClrScheme>
      <a:clrScheme name="Innovate 2013 2">
        <a:dk1>
          <a:srgbClr val="000000"/>
        </a:dk1>
        <a:lt1>
          <a:srgbClr val="FFFFFF"/>
        </a:lt1>
        <a:dk2>
          <a:srgbClr val="000000"/>
        </a:dk2>
        <a:lt2>
          <a:srgbClr val="808080"/>
        </a:lt2>
        <a:accent1>
          <a:srgbClr val="00B0D8"/>
        </a:accent1>
        <a:accent2>
          <a:srgbClr val="8CC63F"/>
        </a:accent2>
        <a:accent3>
          <a:srgbClr val="FFFFFF"/>
        </a:accent3>
        <a:accent4>
          <a:srgbClr val="000000"/>
        </a:accent4>
        <a:accent5>
          <a:srgbClr val="AAD4E9"/>
        </a:accent5>
        <a:accent6>
          <a:srgbClr val="7EB338"/>
        </a:accent6>
        <a:hlink>
          <a:srgbClr val="00649D"/>
        </a:hlink>
        <a:folHlink>
          <a:srgbClr val="003F69"/>
        </a:folHlink>
      </a:clrScheme>
      <a:clrMap bg1="lt1" tx1="dk1" bg2="lt2" tx2="dk2" accent1="accent1" accent2="accent2" accent3="accent3" accent4="accent4" accent5="accent5" accent6="accent6" hlink="hlink" folHlink="folHlink"/>
    </a:extraClrScheme>
    <a:extraClrScheme>
      <a:clrScheme name="Innovate 2013 3">
        <a:dk1>
          <a:srgbClr val="000000"/>
        </a:dk1>
        <a:lt1>
          <a:srgbClr val="FFFFFF"/>
        </a:lt1>
        <a:dk2>
          <a:srgbClr val="000000"/>
        </a:dk2>
        <a:lt2>
          <a:srgbClr val="808080"/>
        </a:lt2>
        <a:accent1>
          <a:srgbClr val="00B0DA"/>
        </a:accent1>
        <a:accent2>
          <a:srgbClr val="8CC63F"/>
        </a:accent2>
        <a:accent3>
          <a:srgbClr val="FFFFFF"/>
        </a:accent3>
        <a:accent4>
          <a:srgbClr val="000000"/>
        </a:accent4>
        <a:accent5>
          <a:srgbClr val="AAD4EA"/>
        </a:accent5>
        <a:accent6>
          <a:srgbClr val="7EB338"/>
        </a:accent6>
        <a:hlink>
          <a:srgbClr val="00649D"/>
        </a:hlink>
        <a:folHlink>
          <a:srgbClr val="003F69"/>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Custom 1">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2.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3.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4.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25.xml><?xml version="1.0" encoding="utf-8"?>
<a:theme xmlns:a="http://schemas.openxmlformats.org/drawingml/2006/main" name="2_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26.xml><?xml version="1.0" encoding="utf-8"?>
<a:theme xmlns:a="http://schemas.openxmlformats.org/drawingml/2006/main" name="1_CLFAug15wide">
  <a:themeElements>
    <a:clrScheme name="Custom 95">
      <a:dk1>
        <a:srgbClr val="000000"/>
      </a:dk1>
      <a:lt1>
        <a:srgbClr val="FFFFFF"/>
      </a:lt1>
      <a:dk2>
        <a:srgbClr val="001689"/>
      </a:dk2>
      <a:lt2>
        <a:srgbClr val="EDF0F2"/>
      </a:lt2>
      <a:accent1>
        <a:srgbClr val="C7C7C7"/>
      </a:accent1>
      <a:accent2>
        <a:srgbClr val="5A5A5A"/>
      </a:accent2>
      <a:accent3>
        <a:srgbClr val="4178BE"/>
      </a:accent3>
      <a:accent4>
        <a:srgbClr val="00B4A0"/>
      </a:accent4>
      <a:accent5>
        <a:srgbClr val="A6266E"/>
      </a:accent5>
      <a:accent6>
        <a:srgbClr val="AF6EE8"/>
      </a:accent6>
      <a:hlink>
        <a:srgbClr val="001689"/>
      </a:hlink>
      <a:folHlink>
        <a:srgbClr val="A626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27.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3_Office Theme">
  <a:themeElements>
    <a:clrScheme name="Custom 2">
      <a:dk1>
        <a:sysClr val="windowText" lastClr="000000"/>
      </a:dk1>
      <a:lt1>
        <a:sysClr val="window" lastClr="FFFFFF"/>
      </a:lt1>
      <a:dk2>
        <a:srgbClr val="76BC32"/>
      </a:dk2>
      <a:lt2>
        <a:srgbClr val="2FADDD"/>
      </a:lt2>
      <a:accent1>
        <a:srgbClr val="E16C20"/>
      </a:accent1>
      <a:accent2>
        <a:srgbClr val="77BE32"/>
      </a:accent2>
      <a:accent3>
        <a:srgbClr val="A5A5A5"/>
      </a:accent3>
      <a:accent4>
        <a:srgbClr val="2FAFDF"/>
      </a:accent4>
      <a:accent5>
        <a:srgbClr val="E1691B"/>
      </a:accent5>
      <a:accent6>
        <a:srgbClr val="70AD47"/>
      </a:accent6>
      <a:hlink>
        <a:srgbClr val="2FAFDF"/>
      </a:hlink>
      <a:folHlink>
        <a:srgbClr val="2FAFDF"/>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0.xml><?xml version="1.0" encoding="utf-8"?>
<a:theme xmlns:a="http://schemas.openxmlformats.org/drawingml/2006/main" name="10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5.xml><?xml version="1.0" encoding="utf-8"?>
<a:theme xmlns:a="http://schemas.openxmlformats.org/drawingml/2006/main" name="3_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Arial"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 Presentation Template 4x3 - Dec 2014 [v1]" id="{49600539-BBD6-ED42-A88F-73AF0E4528A1}" vid="{BEB654F3-700E-684E-B4EC-10C76B318C44}"/>
    </a:ext>
  </a:extLst>
</a:theme>
</file>

<file path=ppt/theme/theme6.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lient presentation">
  <a:themeElements>
    <a:clrScheme name="Custom 1">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FFFF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9.xml><?xml version="1.0" encoding="utf-8"?>
<a:theme xmlns:a="http://schemas.openxmlformats.org/drawingml/2006/main" name="2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21824</TotalTime>
  <Words>12936</Words>
  <Application>Microsoft Office PowerPoint</Application>
  <PresentationFormat>Widescreen</PresentationFormat>
  <Paragraphs>1465</Paragraphs>
  <Slides>115</Slides>
  <Notes>65</Notes>
  <HiddenSlides>0</HiddenSlides>
  <MMClips>0</MMClips>
  <ScaleCrop>false</ScaleCrop>
  <HeadingPairs>
    <vt:vector size="6" baseType="variant">
      <vt:variant>
        <vt:lpstr>Fonts Used</vt:lpstr>
      </vt:variant>
      <vt:variant>
        <vt:i4>30</vt:i4>
      </vt:variant>
      <vt:variant>
        <vt:lpstr>Theme</vt:lpstr>
      </vt:variant>
      <vt:variant>
        <vt:i4>30</vt:i4>
      </vt:variant>
      <vt:variant>
        <vt:lpstr>Slide Titles</vt:lpstr>
      </vt:variant>
      <vt:variant>
        <vt:i4>115</vt:i4>
      </vt:variant>
    </vt:vector>
  </HeadingPairs>
  <TitlesOfParts>
    <vt:vector size="175" baseType="lpstr">
      <vt:lpstr>.AppleSystemUIFont</vt:lpstr>
      <vt:lpstr>Arial</vt:lpstr>
      <vt:lpstr>Arial</vt:lpstr>
      <vt:lpstr>Calibri</vt:lpstr>
      <vt:lpstr>Calibri (Body)</vt:lpstr>
      <vt:lpstr>Calibri Light</vt:lpstr>
      <vt:lpstr>Calibri Light (Headings)</vt:lpstr>
      <vt:lpstr>Consolas</vt:lpstr>
      <vt:lpstr>Courier New</vt:lpstr>
      <vt:lpstr>Helv</vt:lpstr>
      <vt:lpstr>Helvetica</vt:lpstr>
      <vt:lpstr>Helvetica Neue</vt:lpstr>
      <vt:lpstr>HelvNeue for IBM</vt:lpstr>
      <vt:lpstr>HelvNeue for IBM Light</vt:lpstr>
      <vt:lpstr>HelvNeue Light for IBM</vt:lpstr>
      <vt:lpstr>IBM Plex Mono</vt:lpstr>
      <vt:lpstr>IBM Plex Sans</vt:lpstr>
      <vt:lpstr>IBM Plex Sans Bold</vt:lpstr>
      <vt:lpstr>IBM Plex Sans Medium</vt:lpstr>
      <vt:lpstr>IBM Plex Sans Regular</vt:lpstr>
      <vt:lpstr>IBM Plex Sans SemiBold</vt:lpstr>
      <vt:lpstr>ITC Lubalin Graph Std Demi</vt:lpstr>
      <vt:lpstr>LubalinforIBM-Book</vt:lpstr>
      <vt:lpstr>LubalinforIBM-Demi</vt:lpstr>
      <vt:lpstr>Lucida Grande</vt:lpstr>
      <vt:lpstr>Symbol</vt:lpstr>
      <vt:lpstr>Times</vt:lpstr>
      <vt:lpstr>Times New Roman</vt:lpstr>
      <vt:lpstr>Tms Rmn</vt:lpstr>
      <vt:lpstr>Wingdings</vt:lpstr>
      <vt:lpstr>IBM Cloud 2015</vt:lpstr>
      <vt:lpstr>1_Innovate 2013</vt:lpstr>
      <vt:lpstr>2_IBM Cloud 2017</vt:lpstr>
      <vt:lpstr>CLFAug15wide</vt:lpstr>
      <vt:lpstr>3_10 September 2009</vt:lpstr>
      <vt:lpstr>21_Office Theme</vt:lpstr>
      <vt:lpstr>Client presentation</vt:lpstr>
      <vt:lpstr>1_IBM 2019 Master template (black background)</vt:lpstr>
      <vt:lpstr>2_Custom Design</vt:lpstr>
      <vt:lpstr>8_Custom Design</vt:lpstr>
      <vt:lpstr>9_Custom Design</vt:lpstr>
      <vt:lpstr>Office Theme</vt:lpstr>
      <vt:lpstr>12_Custom Design</vt:lpstr>
      <vt:lpstr>Black Heading</vt:lpstr>
      <vt:lpstr>1_Client presentation</vt:lpstr>
      <vt:lpstr>IBM 2019 Master template (white background)</vt:lpstr>
      <vt:lpstr>4_10 September 2009</vt:lpstr>
      <vt:lpstr>2_Office Theme</vt:lpstr>
      <vt:lpstr>6_Office Theme</vt:lpstr>
      <vt:lpstr>1_Office Theme</vt:lpstr>
      <vt:lpstr>1_IBM 2019 Master template (white background)</vt:lpstr>
      <vt:lpstr>IBM 2019 Master template (black background)</vt:lpstr>
      <vt:lpstr>4_wht_background_2017</vt:lpstr>
      <vt:lpstr>2_IBM 2019 Master template (black background)</vt:lpstr>
      <vt:lpstr>2_CLFAug15wide</vt:lpstr>
      <vt:lpstr>1_CLFAug15wide</vt:lpstr>
      <vt:lpstr>24_Office Theme</vt:lpstr>
      <vt:lpstr>3_Office Theme</vt:lpstr>
      <vt:lpstr>4_Office Theme</vt:lpstr>
      <vt:lpstr>10_Custom Design</vt:lpstr>
      <vt:lpstr>PowerPoint Presentation</vt:lpstr>
      <vt:lpstr>PowerPoint Presentation</vt:lpstr>
      <vt:lpstr>PowerPoint Presentation</vt:lpstr>
      <vt:lpstr>PowerPoint Presentation</vt:lpstr>
      <vt:lpstr>PowerPoint Presentation</vt:lpstr>
      <vt:lpstr>Why DevOps for z/OS?</vt:lpstr>
      <vt:lpstr>PowerPoint Presentation</vt:lpstr>
      <vt:lpstr>PowerPoint Presentation</vt:lpstr>
      <vt:lpstr>What is Git</vt:lpstr>
      <vt:lpstr>PowerPoint Presentation</vt:lpstr>
      <vt:lpstr>PowerPoint Presentation</vt:lpstr>
      <vt:lpstr>PowerPoint Presentation</vt:lpstr>
      <vt:lpstr>Analyze (program understanding) </vt:lpstr>
      <vt:lpstr>Analyze (code rules and statistics)</vt:lpstr>
      <vt:lpstr>ADFz: “File Manager (FM)” Edit file types</vt:lpstr>
      <vt:lpstr>Edit </vt:lpstr>
      <vt:lpstr>ADFz: “Fault Analyzer (FA)” for Program Failures</vt:lpstr>
      <vt:lpstr> ADFz: Application Performance Analyzer (APA) for z/OS                </vt:lpstr>
      <vt:lpstr>Data Studio :  DB2 Development Tooling  A flexible graphical interface to DB2 and SQL</vt:lpstr>
      <vt:lpstr>PowerPoint Presentation</vt:lpstr>
      <vt:lpstr>PowerPoint Presentation</vt:lpstr>
      <vt:lpstr>What is IBM Dependency Based Build (DBB)?</vt:lpstr>
      <vt:lpstr>Diagnose (z/OS Debugger) </vt:lpstr>
      <vt:lpstr>Test (code coverage)  </vt:lpstr>
      <vt:lpstr>PowerPoint Presentation</vt:lpstr>
      <vt:lpstr>PowerPoint Presentation</vt:lpstr>
      <vt:lpstr>PowerPoint Presentation</vt:lpstr>
      <vt:lpstr>PowerPoint Presentation</vt:lpstr>
      <vt:lpstr>PowerPoint Presentation</vt:lpstr>
      <vt:lpstr>PowerPoint Presentation</vt:lpstr>
      <vt:lpstr>DevOps Mainframe Tooling - Labs</vt:lpstr>
      <vt:lpstr>zD&amp;T on Cloud environment</vt:lpstr>
      <vt:lpstr>Lab 1: Working with mainframe using COBOL and DB2    </vt:lpstr>
      <vt:lpstr>Lab 1: Working with mainframe using COBOL and DB2</vt:lpstr>
      <vt:lpstr>PowerPoint Presentation</vt:lpstr>
      <vt:lpstr>PowerPoint Presentation</vt:lpstr>
      <vt:lpstr>PowerPoint Presentation</vt:lpstr>
      <vt:lpstr>PowerPoint Presentation</vt:lpstr>
      <vt:lpstr>PowerPoint Presentation</vt:lpstr>
      <vt:lpstr>PowerPoint Presentation</vt:lpstr>
      <vt:lpstr>Shift Left testing</vt:lpstr>
      <vt:lpstr>PowerPoint Presentation</vt:lpstr>
      <vt:lpstr>Unit Testing   (zUnit)     </vt:lpstr>
      <vt:lpstr>PowerPoint Presentation</vt:lpstr>
      <vt:lpstr>ZUnit High Level Architecture</vt:lpstr>
      <vt:lpstr>zUnit Basic Workflow </vt:lpstr>
      <vt:lpstr>Application Integration test (Wazi VTP)      </vt:lpstr>
      <vt:lpstr>PowerPoint Presentation</vt:lpstr>
      <vt:lpstr>PowerPoint Presentation</vt:lpstr>
      <vt:lpstr>IBM zUnit for CICS/DB2 programs </vt:lpstr>
      <vt:lpstr>PowerPoint Presentation</vt:lpstr>
      <vt:lpstr>PowerPoint Presentation</vt:lpstr>
      <vt:lpstr> Topology used on this Demo </vt:lpstr>
      <vt:lpstr>Z DevOps  Tooling     Demonstration COBOL/CICS/DB2 Program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Mainframe Tooling     Demonstration CICS/DB2 COBOL Program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Pipeline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Mainframe Tooling     Demonstration CICS/DB2 COBOL Program </vt:lpstr>
      <vt:lpstr>PowerPoint Presentation</vt:lpstr>
      <vt:lpstr>PowerPoint Presentation</vt:lpstr>
      <vt:lpstr>PowerPoint Presentation</vt:lpstr>
      <vt:lpstr>Lab 2D: z/OS Connect EE Toolkit : Create an API from Catalog Manager Application ( EGUI) </vt:lpstr>
      <vt:lpstr>PowerPoint Presentation</vt:lpstr>
      <vt:lpstr>PowerPoint Presentation</vt:lpstr>
      <vt:lpstr>PowerPoint Presentation</vt:lpstr>
      <vt:lpstr>No-Charge IDz/ADFz Training offerings  </vt:lpstr>
      <vt:lpstr>No-Charge IDz/ADFz Training offerings  for September</vt:lpstr>
      <vt:lpstr>PowerPoint Presentation</vt:lpstr>
      <vt:lpstr>PowerPoint Presentation</vt:lpstr>
      <vt:lpstr>PowerPoint Presentation</vt:lpstr>
      <vt:lpstr>    Why Git</vt:lpstr>
      <vt:lpstr>New editing capabilities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barosa</dc:creator>
  <cp:lastModifiedBy>Reginaldo Barosa</cp:lastModifiedBy>
  <cp:revision>1667</cp:revision>
  <dcterms:modified xsi:type="dcterms:W3CDTF">2020-11-04T13:22:50Z</dcterms:modified>
</cp:coreProperties>
</file>